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976" r:id="rId1"/>
  </p:sldMasterIdLst>
  <p:notesMasterIdLst>
    <p:notesMasterId r:id="rId12"/>
  </p:notesMasterIdLst>
  <p:handoutMasterIdLst>
    <p:handoutMasterId r:id="rId13"/>
  </p:handoutMasterIdLst>
  <p:sldIdLst>
    <p:sldId id="739" r:id="rId2"/>
    <p:sldId id="745" r:id="rId3"/>
    <p:sldId id="742" r:id="rId4"/>
    <p:sldId id="743" r:id="rId5"/>
    <p:sldId id="747" r:id="rId6"/>
    <p:sldId id="748" r:id="rId7"/>
    <p:sldId id="749" r:id="rId8"/>
    <p:sldId id="751" r:id="rId9"/>
    <p:sldId id="752" r:id="rId10"/>
    <p:sldId id="744" r:id="rId11"/>
  </p:sldIdLst>
  <p:sldSz cx="9144000" cy="6858000" type="screen4x3"/>
  <p:notesSz cx="7102475" cy="10233025"/>
  <p:defaultTextStyle>
    <a:defPPr>
      <a:defRPr lang="en-US"/>
    </a:defPPr>
    <a:lvl1pPr algn="l" rtl="0" fontAlgn="base">
      <a:spcBef>
        <a:spcPct val="0"/>
      </a:spcBef>
      <a:spcAft>
        <a:spcPct val="0"/>
      </a:spcAft>
      <a:defRPr b="1" i="1" kern="1200">
        <a:solidFill>
          <a:schemeClr val="bg2"/>
        </a:solidFill>
        <a:latin typeface="Arial" charset="0"/>
        <a:ea typeface="+mn-ea"/>
        <a:cs typeface="+mn-cs"/>
      </a:defRPr>
    </a:lvl1pPr>
    <a:lvl2pPr marL="457200" algn="l" rtl="0" fontAlgn="base">
      <a:spcBef>
        <a:spcPct val="0"/>
      </a:spcBef>
      <a:spcAft>
        <a:spcPct val="0"/>
      </a:spcAft>
      <a:defRPr b="1" i="1" kern="1200">
        <a:solidFill>
          <a:schemeClr val="bg2"/>
        </a:solidFill>
        <a:latin typeface="Arial" charset="0"/>
        <a:ea typeface="+mn-ea"/>
        <a:cs typeface="+mn-cs"/>
      </a:defRPr>
    </a:lvl2pPr>
    <a:lvl3pPr marL="914400" algn="l" rtl="0" fontAlgn="base">
      <a:spcBef>
        <a:spcPct val="0"/>
      </a:spcBef>
      <a:spcAft>
        <a:spcPct val="0"/>
      </a:spcAft>
      <a:defRPr b="1" i="1" kern="1200">
        <a:solidFill>
          <a:schemeClr val="bg2"/>
        </a:solidFill>
        <a:latin typeface="Arial" charset="0"/>
        <a:ea typeface="+mn-ea"/>
        <a:cs typeface="+mn-cs"/>
      </a:defRPr>
    </a:lvl3pPr>
    <a:lvl4pPr marL="1371600" algn="l" rtl="0" fontAlgn="base">
      <a:spcBef>
        <a:spcPct val="0"/>
      </a:spcBef>
      <a:spcAft>
        <a:spcPct val="0"/>
      </a:spcAft>
      <a:defRPr b="1" i="1" kern="1200">
        <a:solidFill>
          <a:schemeClr val="bg2"/>
        </a:solidFill>
        <a:latin typeface="Arial" charset="0"/>
        <a:ea typeface="+mn-ea"/>
        <a:cs typeface="+mn-cs"/>
      </a:defRPr>
    </a:lvl4pPr>
    <a:lvl5pPr marL="1828800" algn="l" rtl="0" fontAlgn="base">
      <a:spcBef>
        <a:spcPct val="0"/>
      </a:spcBef>
      <a:spcAft>
        <a:spcPct val="0"/>
      </a:spcAft>
      <a:defRPr b="1" i="1" kern="1200">
        <a:solidFill>
          <a:schemeClr val="bg2"/>
        </a:solidFill>
        <a:latin typeface="Arial" charset="0"/>
        <a:ea typeface="+mn-ea"/>
        <a:cs typeface="+mn-cs"/>
      </a:defRPr>
    </a:lvl5pPr>
    <a:lvl6pPr marL="2286000" algn="l" defTabSz="914400" rtl="0" eaLnBrk="1" latinLnBrk="0" hangingPunct="1">
      <a:defRPr b="1" i="1" kern="1200">
        <a:solidFill>
          <a:schemeClr val="bg2"/>
        </a:solidFill>
        <a:latin typeface="Arial" charset="0"/>
        <a:ea typeface="+mn-ea"/>
        <a:cs typeface="+mn-cs"/>
      </a:defRPr>
    </a:lvl6pPr>
    <a:lvl7pPr marL="2743200" algn="l" defTabSz="914400" rtl="0" eaLnBrk="1" latinLnBrk="0" hangingPunct="1">
      <a:defRPr b="1" i="1" kern="1200">
        <a:solidFill>
          <a:schemeClr val="bg2"/>
        </a:solidFill>
        <a:latin typeface="Arial" charset="0"/>
        <a:ea typeface="+mn-ea"/>
        <a:cs typeface="+mn-cs"/>
      </a:defRPr>
    </a:lvl7pPr>
    <a:lvl8pPr marL="3200400" algn="l" defTabSz="914400" rtl="0" eaLnBrk="1" latinLnBrk="0" hangingPunct="1">
      <a:defRPr b="1" i="1" kern="1200">
        <a:solidFill>
          <a:schemeClr val="bg2"/>
        </a:solidFill>
        <a:latin typeface="Arial" charset="0"/>
        <a:ea typeface="+mn-ea"/>
        <a:cs typeface="+mn-cs"/>
      </a:defRPr>
    </a:lvl8pPr>
    <a:lvl9pPr marL="3657600" algn="l" defTabSz="914400" rtl="0" eaLnBrk="1" latinLnBrk="0" hangingPunct="1">
      <a:defRPr b="1" i="1"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showPr>
  <p:clrMru>
    <a:srgbClr val="D20000"/>
    <a:srgbClr val="DA0000"/>
    <a:srgbClr val="FF0505"/>
    <a:srgbClr val="2447A8"/>
    <a:srgbClr val="264BB4"/>
    <a:srgbClr val="2448AC"/>
    <a:srgbClr val="2345A5"/>
    <a:srgbClr val="22429E"/>
    <a:srgbClr val="21419B"/>
    <a:srgbClr val="2E59D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6057" autoAdjust="0"/>
  </p:normalViewPr>
  <p:slideViewPr>
    <p:cSldViewPr snapToGrid="0">
      <p:cViewPr>
        <p:scale>
          <a:sx n="66" d="100"/>
          <a:sy n="66" d="100"/>
        </p:scale>
        <p:origin x="-1752" y="-192"/>
      </p:cViewPr>
      <p:guideLst>
        <p:guide orient="horz" pos="2812"/>
        <p:guide orient="horz" pos="2510"/>
        <p:guide pos="11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9" d="100"/>
          <a:sy n="49" d="100"/>
        </p:scale>
        <p:origin x="-3006" y="-114"/>
      </p:cViewPr>
      <p:guideLst>
        <p:guide orient="horz" pos="5982"/>
        <p:guide pos="2225"/>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2"/>
            <a:ext cx="3078047" cy="512667"/>
          </a:xfrm>
          <a:prstGeom prst="rect">
            <a:avLst/>
          </a:prstGeom>
          <a:noFill/>
          <a:ln w="12700" cap="sq">
            <a:noFill/>
            <a:miter lim="800000"/>
            <a:headEnd type="none" w="sm" len="sm"/>
            <a:tailEnd type="none" w="sm" len="sm"/>
          </a:ln>
        </p:spPr>
        <p:txBody>
          <a:bodyPr vert="horz" wrap="square" lIns="98779" tIns="49388" rIns="98779" bIns="49388" numCol="1" anchor="t" anchorCtr="0" compatLnSpc="1">
            <a:prstTxWarp prst="textNoShape">
              <a:avLst/>
            </a:prstTxWarp>
          </a:bodyPr>
          <a:lstStyle>
            <a:lvl1pPr defTabSz="986276" eaLnBrk="0" hangingPunct="0">
              <a:defRPr sz="1300" b="0" i="0">
                <a:solidFill>
                  <a:schemeClr val="tx1"/>
                </a:solidFill>
                <a:latin typeface="Times New Roman" pitchFamily="18" charset="0"/>
              </a:defRPr>
            </a:lvl1pPr>
          </a:lstStyle>
          <a:p>
            <a:pPr>
              <a:defRPr/>
            </a:pPr>
            <a:endParaRPr lang="en-US" dirty="0"/>
          </a:p>
        </p:txBody>
      </p:sp>
      <p:sp>
        <p:nvSpPr>
          <p:cNvPr id="17411" name="Rectangle 3"/>
          <p:cNvSpPr>
            <a:spLocks noGrp="1" noChangeArrowheads="1"/>
          </p:cNvSpPr>
          <p:nvPr>
            <p:ph type="dt" sz="quarter" idx="1"/>
          </p:nvPr>
        </p:nvSpPr>
        <p:spPr bwMode="auto">
          <a:xfrm>
            <a:off x="4024429" y="2"/>
            <a:ext cx="3078046" cy="512667"/>
          </a:xfrm>
          <a:prstGeom prst="rect">
            <a:avLst/>
          </a:prstGeom>
          <a:noFill/>
          <a:ln w="12700" cap="sq">
            <a:noFill/>
            <a:miter lim="800000"/>
            <a:headEnd type="none" w="sm" len="sm"/>
            <a:tailEnd type="none" w="sm" len="sm"/>
          </a:ln>
        </p:spPr>
        <p:txBody>
          <a:bodyPr vert="horz" wrap="square" lIns="98779" tIns="49388" rIns="98779" bIns="49388" numCol="1" anchor="t" anchorCtr="0" compatLnSpc="1">
            <a:prstTxWarp prst="textNoShape">
              <a:avLst/>
            </a:prstTxWarp>
          </a:bodyPr>
          <a:lstStyle>
            <a:lvl1pPr algn="r" defTabSz="986276" eaLnBrk="0" hangingPunct="0">
              <a:defRPr sz="1300" b="0" i="0">
                <a:solidFill>
                  <a:schemeClr val="tx1"/>
                </a:solidFill>
                <a:latin typeface="Times New Roman" pitchFamily="18" charset="0"/>
              </a:defRPr>
            </a:lvl1pPr>
          </a:lstStyle>
          <a:p>
            <a:pPr>
              <a:defRPr/>
            </a:pPr>
            <a:endParaRPr lang="en-US" dirty="0"/>
          </a:p>
        </p:txBody>
      </p:sp>
      <p:sp>
        <p:nvSpPr>
          <p:cNvPr id="17412" name="Rectangle 4"/>
          <p:cNvSpPr>
            <a:spLocks noGrp="1" noChangeArrowheads="1"/>
          </p:cNvSpPr>
          <p:nvPr>
            <p:ph type="ftr" sz="quarter" idx="2"/>
          </p:nvPr>
        </p:nvSpPr>
        <p:spPr bwMode="auto">
          <a:xfrm>
            <a:off x="1" y="9720359"/>
            <a:ext cx="3078047" cy="512666"/>
          </a:xfrm>
          <a:prstGeom prst="rect">
            <a:avLst/>
          </a:prstGeom>
          <a:noFill/>
          <a:ln w="12700" cap="sq">
            <a:noFill/>
            <a:miter lim="800000"/>
            <a:headEnd type="none" w="sm" len="sm"/>
            <a:tailEnd type="none" w="sm" len="sm"/>
          </a:ln>
        </p:spPr>
        <p:txBody>
          <a:bodyPr vert="horz" wrap="square" lIns="98779" tIns="49388" rIns="98779" bIns="49388" numCol="1" anchor="b" anchorCtr="0" compatLnSpc="1">
            <a:prstTxWarp prst="textNoShape">
              <a:avLst/>
            </a:prstTxWarp>
          </a:bodyPr>
          <a:lstStyle>
            <a:lvl1pPr defTabSz="986276" eaLnBrk="0" hangingPunct="0">
              <a:defRPr sz="1300" b="0" i="0">
                <a:solidFill>
                  <a:schemeClr val="tx1"/>
                </a:solidFill>
                <a:latin typeface="Times New Roman" pitchFamily="18" charset="0"/>
              </a:defRPr>
            </a:lvl1pPr>
          </a:lstStyle>
          <a:p>
            <a:pPr>
              <a:defRPr/>
            </a:pPr>
            <a:endParaRPr lang="en-US" dirty="0"/>
          </a:p>
        </p:txBody>
      </p:sp>
      <p:sp>
        <p:nvSpPr>
          <p:cNvPr id="17413" name="Rectangle 5"/>
          <p:cNvSpPr>
            <a:spLocks noGrp="1" noChangeArrowheads="1"/>
          </p:cNvSpPr>
          <p:nvPr>
            <p:ph type="sldNum" sz="quarter" idx="3"/>
          </p:nvPr>
        </p:nvSpPr>
        <p:spPr bwMode="auto">
          <a:xfrm>
            <a:off x="4024429" y="9720359"/>
            <a:ext cx="3078046" cy="512666"/>
          </a:xfrm>
          <a:prstGeom prst="rect">
            <a:avLst/>
          </a:prstGeom>
          <a:noFill/>
          <a:ln w="12700" cap="sq">
            <a:noFill/>
            <a:miter lim="800000"/>
            <a:headEnd type="none" w="sm" len="sm"/>
            <a:tailEnd type="none" w="sm" len="sm"/>
          </a:ln>
        </p:spPr>
        <p:txBody>
          <a:bodyPr vert="horz" wrap="square" lIns="98779" tIns="49388" rIns="98779" bIns="49388" numCol="1" anchor="b" anchorCtr="0" compatLnSpc="1">
            <a:prstTxWarp prst="textNoShape">
              <a:avLst/>
            </a:prstTxWarp>
          </a:bodyPr>
          <a:lstStyle>
            <a:lvl1pPr algn="r" defTabSz="986276" eaLnBrk="0" hangingPunct="0">
              <a:defRPr sz="1300" b="0" i="0">
                <a:solidFill>
                  <a:schemeClr val="tx1"/>
                </a:solidFill>
                <a:latin typeface="Times New Roman" pitchFamily="18" charset="0"/>
              </a:defRPr>
            </a:lvl1pPr>
          </a:lstStyle>
          <a:p>
            <a:pPr>
              <a:defRPr/>
            </a:pPr>
            <a:fld id="{A59DD110-19F6-4225-8731-AFA20769603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
          <p:cNvSpPr>
            <a:spLocks noGrp="1" noRot="1" noChangeAspect="1" noChangeArrowheads="1"/>
          </p:cNvSpPr>
          <p:nvPr>
            <p:ph type="sldImg" idx="2"/>
          </p:nvPr>
        </p:nvSpPr>
        <p:spPr bwMode="auto">
          <a:xfrm>
            <a:off x="177800" y="385763"/>
            <a:ext cx="6800850" cy="5102225"/>
          </a:xfrm>
          <a:prstGeom prst="rect">
            <a:avLst/>
          </a:prstGeom>
          <a:noFill/>
          <a:ln w="9525">
            <a:solidFill>
              <a:srgbClr val="000000"/>
            </a:solidFill>
            <a:miter lim="800000"/>
            <a:headEnd/>
            <a:tailEnd/>
          </a:ln>
        </p:spPr>
      </p:sp>
      <p:sp>
        <p:nvSpPr>
          <p:cNvPr id="2055" name="Rectangle 7"/>
          <p:cNvSpPr>
            <a:spLocks noGrp="1" noChangeArrowheads="1"/>
          </p:cNvSpPr>
          <p:nvPr>
            <p:ph type="sldNum" sz="quarter" idx="5"/>
          </p:nvPr>
        </p:nvSpPr>
        <p:spPr bwMode="auto">
          <a:xfrm>
            <a:off x="0" y="9720359"/>
            <a:ext cx="7102475" cy="512666"/>
          </a:xfrm>
          <a:prstGeom prst="rect">
            <a:avLst/>
          </a:prstGeom>
          <a:noFill/>
          <a:ln w="12700" cap="sq">
            <a:noFill/>
            <a:miter lim="800000"/>
            <a:headEnd type="none" w="sm" len="sm"/>
            <a:tailEnd type="none" w="sm" len="sm"/>
          </a:ln>
        </p:spPr>
        <p:txBody>
          <a:bodyPr vert="horz" wrap="square" lIns="98779" tIns="49388" rIns="98779" bIns="49388" numCol="1" anchor="b" anchorCtr="0" compatLnSpc="1">
            <a:prstTxWarp prst="textNoShape">
              <a:avLst/>
            </a:prstTxWarp>
          </a:bodyPr>
          <a:lstStyle>
            <a:lvl1pPr defTabSz="986276" eaLnBrk="0" hangingPunct="0">
              <a:defRPr sz="1000" b="0">
                <a:solidFill>
                  <a:schemeClr val="tx1"/>
                </a:solidFill>
              </a:defRPr>
            </a:lvl1pPr>
          </a:lstStyle>
          <a:p>
            <a:pPr>
              <a:defRPr/>
            </a:pPr>
            <a:fld id="{6DC7FEE9-BA91-4F94-A69F-0D19C04C2622}" type="slidenum">
              <a:rPr lang="en-US"/>
              <a:pPr>
                <a:defRPr/>
              </a:pPr>
              <a:t>‹#›</a:t>
            </a:fld>
            <a:endParaRPr lang="en-US" dirty="0"/>
          </a:p>
        </p:txBody>
      </p:sp>
      <p:grpSp>
        <p:nvGrpSpPr>
          <p:cNvPr id="15364" name="Group 31"/>
          <p:cNvGrpSpPr>
            <a:grpSpLocks/>
          </p:cNvGrpSpPr>
          <p:nvPr/>
        </p:nvGrpSpPr>
        <p:grpSpPr bwMode="auto">
          <a:xfrm>
            <a:off x="450071" y="6065708"/>
            <a:ext cx="6239327" cy="3854303"/>
            <a:chOff x="288" y="3408"/>
            <a:chExt cx="3984" cy="2256"/>
          </a:xfrm>
        </p:grpSpPr>
        <p:sp>
          <p:nvSpPr>
            <p:cNvPr id="2056" name="Line 8"/>
            <p:cNvSpPr>
              <a:spLocks noChangeShapeType="1"/>
            </p:cNvSpPr>
            <p:nvPr/>
          </p:nvSpPr>
          <p:spPr bwMode="auto">
            <a:xfrm>
              <a:off x="288" y="3408"/>
              <a:ext cx="3984" cy="0"/>
            </a:xfrm>
            <a:prstGeom prst="line">
              <a:avLst/>
            </a:prstGeom>
            <a:noFill/>
            <a:ln w="6350" cap="sq">
              <a:solidFill>
                <a:schemeClr val="tx1"/>
              </a:solidFill>
              <a:round/>
              <a:headEnd type="none" w="sm" len="sm"/>
              <a:tailEnd type="none" w="sm" len="sm"/>
            </a:ln>
            <a:effectLst/>
          </p:spPr>
          <p:txBody>
            <a:bodyPr/>
            <a:lstStyle/>
            <a:p>
              <a:pPr>
                <a:defRPr/>
              </a:pPr>
              <a:endParaRPr lang="en-US" b="0" i="0" dirty="0"/>
            </a:p>
          </p:txBody>
        </p:sp>
        <p:sp>
          <p:nvSpPr>
            <p:cNvPr id="2057" name="Line 9"/>
            <p:cNvSpPr>
              <a:spLocks noChangeShapeType="1"/>
            </p:cNvSpPr>
            <p:nvPr/>
          </p:nvSpPr>
          <p:spPr bwMode="auto">
            <a:xfrm>
              <a:off x="288" y="3558"/>
              <a:ext cx="3984" cy="0"/>
            </a:xfrm>
            <a:prstGeom prst="line">
              <a:avLst/>
            </a:prstGeom>
            <a:noFill/>
            <a:ln w="6350" cap="sq">
              <a:solidFill>
                <a:schemeClr val="tx1"/>
              </a:solidFill>
              <a:round/>
              <a:headEnd type="none" w="sm" len="sm"/>
              <a:tailEnd type="none" w="sm" len="sm"/>
            </a:ln>
            <a:effectLst/>
          </p:spPr>
          <p:txBody>
            <a:bodyPr/>
            <a:lstStyle/>
            <a:p>
              <a:pPr>
                <a:defRPr/>
              </a:pPr>
              <a:endParaRPr lang="en-US" b="0" i="0" dirty="0"/>
            </a:p>
          </p:txBody>
        </p:sp>
        <p:sp>
          <p:nvSpPr>
            <p:cNvPr id="2058" name="Line 10"/>
            <p:cNvSpPr>
              <a:spLocks noChangeShapeType="1"/>
            </p:cNvSpPr>
            <p:nvPr/>
          </p:nvSpPr>
          <p:spPr bwMode="auto">
            <a:xfrm>
              <a:off x="288" y="3708"/>
              <a:ext cx="3984" cy="0"/>
            </a:xfrm>
            <a:prstGeom prst="line">
              <a:avLst/>
            </a:prstGeom>
            <a:noFill/>
            <a:ln w="6350" cap="sq">
              <a:solidFill>
                <a:schemeClr val="tx1"/>
              </a:solidFill>
              <a:round/>
              <a:headEnd type="none" w="sm" len="sm"/>
              <a:tailEnd type="none" w="sm" len="sm"/>
            </a:ln>
            <a:effectLst/>
          </p:spPr>
          <p:txBody>
            <a:bodyPr/>
            <a:lstStyle/>
            <a:p>
              <a:pPr>
                <a:defRPr/>
              </a:pPr>
              <a:endParaRPr lang="en-US" b="0" i="0" dirty="0"/>
            </a:p>
          </p:txBody>
        </p:sp>
        <p:sp>
          <p:nvSpPr>
            <p:cNvPr id="2059" name="Line 11"/>
            <p:cNvSpPr>
              <a:spLocks noChangeShapeType="1"/>
            </p:cNvSpPr>
            <p:nvPr/>
          </p:nvSpPr>
          <p:spPr bwMode="auto">
            <a:xfrm>
              <a:off x="288" y="3859"/>
              <a:ext cx="3984" cy="0"/>
            </a:xfrm>
            <a:prstGeom prst="line">
              <a:avLst/>
            </a:prstGeom>
            <a:noFill/>
            <a:ln w="6350" cap="sq">
              <a:solidFill>
                <a:schemeClr val="tx1"/>
              </a:solidFill>
              <a:round/>
              <a:headEnd type="none" w="sm" len="sm"/>
              <a:tailEnd type="none" w="sm" len="sm"/>
            </a:ln>
            <a:effectLst/>
          </p:spPr>
          <p:txBody>
            <a:bodyPr/>
            <a:lstStyle/>
            <a:p>
              <a:pPr>
                <a:defRPr/>
              </a:pPr>
              <a:endParaRPr lang="en-US" b="0" i="0" dirty="0"/>
            </a:p>
          </p:txBody>
        </p:sp>
        <p:sp>
          <p:nvSpPr>
            <p:cNvPr id="2060" name="Line 12"/>
            <p:cNvSpPr>
              <a:spLocks noChangeShapeType="1"/>
            </p:cNvSpPr>
            <p:nvPr/>
          </p:nvSpPr>
          <p:spPr bwMode="auto">
            <a:xfrm>
              <a:off x="288" y="4009"/>
              <a:ext cx="3984" cy="0"/>
            </a:xfrm>
            <a:prstGeom prst="line">
              <a:avLst/>
            </a:prstGeom>
            <a:noFill/>
            <a:ln w="6350" cap="sq">
              <a:solidFill>
                <a:schemeClr val="tx1"/>
              </a:solidFill>
              <a:round/>
              <a:headEnd type="none" w="sm" len="sm"/>
              <a:tailEnd type="none" w="sm" len="sm"/>
            </a:ln>
            <a:effectLst/>
          </p:spPr>
          <p:txBody>
            <a:bodyPr/>
            <a:lstStyle/>
            <a:p>
              <a:pPr>
                <a:defRPr/>
              </a:pPr>
              <a:endParaRPr lang="en-US" b="0" i="0" dirty="0"/>
            </a:p>
          </p:txBody>
        </p:sp>
        <p:sp>
          <p:nvSpPr>
            <p:cNvPr id="2066" name="Line 18"/>
            <p:cNvSpPr>
              <a:spLocks noChangeShapeType="1"/>
            </p:cNvSpPr>
            <p:nvPr/>
          </p:nvSpPr>
          <p:spPr bwMode="auto">
            <a:xfrm>
              <a:off x="288" y="4160"/>
              <a:ext cx="3984" cy="0"/>
            </a:xfrm>
            <a:prstGeom prst="line">
              <a:avLst/>
            </a:prstGeom>
            <a:noFill/>
            <a:ln w="6350" cap="sq">
              <a:solidFill>
                <a:schemeClr val="tx1"/>
              </a:solidFill>
              <a:round/>
              <a:headEnd type="none" w="sm" len="sm"/>
              <a:tailEnd type="none" w="sm" len="sm"/>
            </a:ln>
            <a:effectLst/>
          </p:spPr>
          <p:txBody>
            <a:bodyPr/>
            <a:lstStyle/>
            <a:p>
              <a:pPr>
                <a:defRPr/>
              </a:pPr>
              <a:endParaRPr lang="en-US" b="0" i="0" dirty="0"/>
            </a:p>
          </p:txBody>
        </p:sp>
        <p:sp>
          <p:nvSpPr>
            <p:cNvPr id="2067" name="Line 19"/>
            <p:cNvSpPr>
              <a:spLocks noChangeShapeType="1"/>
            </p:cNvSpPr>
            <p:nvPr/>
          </p:nvSpPr>
          <p:spPr bwMode="auto">
            <a:xfrm>
              <a:off x="288" y="4310"/>
              <a:ext cx="3984" cy="0"/>
            </a:xfrm>
            <a:prstGeom prst="line">
              <a:avLst/>
            </a:prstGeom>
            <a:noFill/>
            <a:ln w="6350" cap="sq">
              <a:solidFill>
                <a:schemeClr val="tx1"/>
              </a:solidFill>
              <a:round/>
              <a:headEnd type="none" w="sm" len="sm"/>
              <a:tailEnd type="none" w="sm" len="sm"/>
            </a:ln>
            <a:effectLst/>
          </p:spPr>
          <p:txBody>
            <a:bodyPr/>
            <a:lstStyle/>
            <a:p>
              <a:pPr>
                <a:defRPr/>
              </a:pPr>
              <a:endParaRPr lang="en-US" b="0" i="0" dirty="0"/>
            </a:p>
          </p:txBody>
        </p:sp>
        <p:sp>
          <p:nvSpPr>
            <p:cNvPr id="2068" name="Line 20"/>
            <p:cNvSpPr>
              <a:spLocks noChangeShapeType="1"/>
            </p:cNvSpPr>
            <p:nvPr/>
          </p:nvSpPr>
          <p:spPr bwMode="auto">
            <a:xfrm>
              <a:off x="288" y="4460"/>
              <a:ext cx="3984" cy="0"/>
            </a:xfrm>
            <a:prstGeom prst="line">
              <a:avLst/>
            </a:prstGeom>
            <a:noFill/>
            <a:ln w="6350" cap="sq">
              <a:solidFill>
                <a:schemeClr val="tx1"/>
              </a:solidFill>
              <a:round/>
              <a:headEnd type="none" w="sm" len="sm"/>
              <a:tailEnd type="none" w="sm" len="sm"/>
            </a:ln>
            <a:effectLst/>
          </p:spPr>
          <p:txBody>
            <a:bodyPr/>
            <a:lstStyle/>
            <a:p>
              <a:pPr>
                <a:defRPr/>
              </a:pPr>
              <a:endParaRPr lang="en-US" b="0" i="0" dirty="0"/>
            </a:p>
          </p:txBody>
        </p:sp>
        <p:sp>
          <p:nvSpPr>
            <p:cNvPr id="2069" name="Line 21"/>
            <p:cNvSpPr>
              <a:spLocks noChangeShapeType="1"/>
            </p:cNvSpPr>
            <p:nvPr/>
          </p:nvSpPr>
          <p:spPr bwMode="auto">
            <a:xfrm>
              <a:off x="288" y="4611"/>
              <a:ext cx="3984" cy="0"/>
            </a:xfrm>
            <a:prstGeom prst="line">
              <a:avLst/>
            </a:prstGeom>
            <a:noFill/>
            <a:ln w="6350" cap="sq">
              <a:solidFill>
                <a:schemeClr val="tx1"/>
              </a:solidFill>
              <a:round/>
              <a:headEnd type="none" w="sm" len="sm"/>
              <a:tailEnd type="none" w="sm" len="sm"/>
            </a:ln>
            <a:effectLst/>
          </p:spPr>
          <p:txBody>
            <a:bodyPr/>
            <a:lstStyle/>
            <a:p>
              <a:pPr>
                <a:defRPr/>
              </a:pPr>
              <a:endParaRPr lang="en-US" b="0" i="0" dirty="0"/>
            </a:p>
          </p:txBody>
        </p:sp>
        <p:sp>
          <p:nvSpPr>
            <p:cNvPr id="2070" name="Line 22"/>
            <p:cNvSpPr>
              <a:spLocks noChangeShapeType="1"/>
            </p:cNvSpPr>
            <p:nvPr/>
          </p:nvSpPr>
          <p:spPr bwMode="auto">
            <a:xfrm>
              <a:off x="288" y="4761"/>
              <a:ext cx="3984" cy="0"/>
            </a:xfrm>
            <a:prstGeom prst="line">
              <a:avLst/>
            </a:prstGeom>
            <a:noFill/>
            <a:ln w="6350" cap="sq">
              <a:solidFill>
                <a:schemeClr val="tx1"/>
              </a:solidFill>
              <a:round/>
              <a:headEnd type="none" w="sm" len="sm"/>
              <a:tailEnd type="none" w="sm" len="sm"/>
            </a:ln>
            <a:effectLst/>
          </p:spPr>
          <p:txBody>
            <a:bodyPr/>
            <a:lstStyle/>
            <a:p>
              <a:pPr>
                <a:defRPr/>
              </a:pPr>
              <a:endParaRPr lang="en-US" b="0" i="0" dirty="0"/>
            </a:p>
          </p:txBody>
        </p:sp>
        <p:sp>
          <p:nvSpPr>
            <p:cNvPr id="2071" name="Line 23"/>
            <p:cNvSpPr>
              <a:spLocks noChangeShapeType="1"/>
            </p:cNvSpPr>
            <p:nvPr/>
          </p:nvSpPr>
          <p:spPr bwMode="auto">
            <a:xfrm>
              <a:off x="288" y="4912"/>
              <a:ext cx="3984" cy="0"/>
            </a:xfrm>
            <a:prstGeom prst="line">
              <a:avLst/>
            </a:prstGeom>
            <a:noFill/>
            <a:ln w="6350" cap="sq">
              <a:solidFill>
                <a:schemeClr val="tx1"/>
              </a:solidFill>
              <a:round/>
              <a:headEnd type="none" w="sm" len="sm"/>
              <a:tailEnd type="none" w="sm" len="sm"/>
            </a:ln>
            <a:effectLst/>
          </p:spPr>
          <p:txBody>
            <a:bodyPr/>
            <a:lstStyle/>
            <a:p>
              <a:pPr>
                <a:defRPr/>
              </a:pPr>
              <a:endParaRPr lang="en-US" b="0" i="0" dirty="0"/>
            </a:p>
          </p:txBody>
        </p:sp>
        <p:sp>
          <p:nvSpPr>
            <p:cNvPr id="2072" name="Line 24"/>
            <p:cNvSpPr>
              <a:spLocks noChangeShapeType="1"/>
            </p:cNvSpPr>
            <p:nvPr/>
          </p:nvSpPr>
          <p:spPr bwMode="auto">
            <a:xfrm>
              <a:off x="288" y="5062"/>
              <a:ext cx="3984" cy="0"/>
            </a:xfrm>
            <a:prstGeom prst="line">
              <a:avLst/>
            </a:prstGeom>
            <a:noFill/>
            <a:ln w="6350" cap="sq">
              <a:solidFill>
                <a:schemeClr val="tx1"/>
              </a:solidFill>
              <a:round/>
              <a:headEnd type="none" w="sm" len="sm"/>
              <a:tailEnd type="none" w="sm" len="sm"/>
            </a:ln>
            <a:effectLst/>
          </p:spPr>
          <p:txBody>
            <a:bodyPr/>
            <a:lstStyle/>
            <a:p>
              <a:pPr>
                <a:defRPr/>
              </a:pPr>
              <a:endParaRPr lang="en-US" b="0" i="0" dirty="0"/>
            </a:p>
          </p:txBody>
        </p:sp>
        <p:sp>
          <p:nvSpPr>
            <p:cNvPr id="2073" name="Line 25"/>
            <p:cNvSpPr>
              <a:spLocks noChangeShapeType="1"/>
            </p:cNvSpPr>
            <p:nvPr/>
          </p:nvSpPr>
          <p:spPr bwMode="auto">
            <a:xfrm>
              <a:off x="288" y="5212"/>
              <a:ext cx="3984" cy="0"/>
            </a:xfrm>
            <a:prstGeom prst="line">
              <a:avLst/>
            </a:prstGeom>
            <a:noFill/>
            <a:ln w="6350" cap="sq">
              <a:solidFill>
                <a:schemeClr val="tx1"/>
              </a:solidFill>
              <a:round/>
              <a:headEnd type="none" w="sm" len="sm"/>
              <a:tailEnd type="none" w="sm" len="sm"/>
            </a:ln>
            <a:effectLst/>
          </p:spPr>
          <p:txBody>
            <a:bodyPr/>
            <a:lstStyle/>
            <a:p>
              <a:pPr>
                <a:defRPr/>
              </a:pPr>
              <a:endParaRPr lang="en-US" b="0" i="0" dirty="0"/>
            </a:p>
          </p:txBody>
        </p:sp>
        <p:sp>
          <p:nvSpPr>
            <p:cNvPr id="2074" name="Line 26"/>
            <p:cNvSpPr>
              <a:spLocks noChangeShapeType="1"/>
            </p:cNvSpPr>
            <p:nvPr/>
          </p:nvSpPr>
          <p:spPr bwMode="auto">
            <a:xfrm>
              <a:off x="288" y="5363"/>
              <a:ext cx="3984" cy="0"/>
            </a:xfrm>
            <a:prstGeom prst="line">
              <a:avLst/>
            </a:prstGeom>
            <a:noFill/>
            <a:ln w="6350" cap="sq">
              <a:solidFill>
                <a:schemeClr val="tx1"/>
              </a:solidFill>
              <a:round/>
              <a:headEnd type="none" w="sm" len="sm"/>
              <a:tailEnd type="none" w="sm" len="sm"/>
            </a:ln>
            <a:effectLst/>
          </p:spPr>
          <p:txBody>
            <a:bodyPr/>
            <a:lstStyle/>
            <a:p>
              <a:pPr>
                <a:defRPr/>
              </a:pPr>
              <a:endParaRPr lang="en-US" b="0" i="0" dirty="0"/>
            </a:p>
          </p:txBody>
        </p:sp>
        <p:sp>
          <p:nvSpPr>
            <p:cNvPr id="2075" name="Line 27"/>
            <p:cNvSpPr>
              <a:spLocks noChangeShapeType="1"/>
            </p:cNvSpPr>
            <p:nvPr/>
          </p:nvSpPr>
          <p:spPr bwMode="auto">
            <a:xfrm>
              <a:off x="288" y="5513"/>
              <a:ext cx="3984" cy="0"/>
            </a:xfrm>
            <a:prstGeom prst="line">
              <a:avLst/>
            </a:prstGeom>
            <a:noFill/>
            <a:ln w="6350" cap="sq">
              <a:solidFill>
                <a:schemeClr val="tx1"/>
              </a:solidFill>
              <a:round/>
              <a:headEnd type="none" w="sm" len="sm"/>
              <a:tailEnd type="none" w="sm" len="sm"/>
            </a:ln>
            <a:effectLst/>
          </p:spPr>
          <p:txBody>
            <a:bodyPr/>
            <a:lstStyle/>
            <a:p>
              <a:pPr>
                <a:defRPr/>
              </a:pPr>
              <a:endParaRPr lang="en-US" b="0" i="0" dirty="0"/>
            </a:p>
          </p:txBody>
        </p:sp>
        <p:sp>
          <p:nvSpPr>
            <p:cNvPr id="2076" name="Line 28"/>
            <p:cNvSpPr>
              <a:spLocks noChangeShapeType="1"/>
            </p:cNvSpPr>
            <p:nvPr/>
          </p:nvSpPr>
          <p:spPr bwMode="auto">
            <a:xfrm>
              <a:off x="288" y="5664"/>
              <a:ext cx="3984" cy="0"/>
            </a:xfrm>
            <a:prstGeom prst="line">
              <a:avLst/>
            </a:prstGeom>
            <a:noFill/>
            <a:ln w="6350" cap="sq">
              <a:solidFill>
                <a:schemeClr val="tx1"/>
              </a:solidFill>
              <a:round/>
              <a:headEnd type="none" w="sm" len="sm"/>
              <a:tailEnd type="none" w="sm" len="sm"/>
            </a:ln>
            <a:effectLst/>
          </p:spPr>
          <p:txBody>
            <a:bodyPr/>
            <a:lstStyle/>
            <a:p>
              <a:pPr>
                <a:defRPr/>
              </a:pPr>
              <a:endParaRPr lang="en-US" b="0" i="0" dirty="0"/>
            </a:p>
          </p:txBody>
        </p:sp>
      </p:gr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2" name="Picture 21" descr="43008-000w-002_title.jpg"/>
          <p:cNvPicPr>
            <a:picLocks noChangeAspect="1"/>
          </p:cNvPicPr>
          <p:nvPr userDrawn="1"/>
        </p:nvPicPr>
        <p:blipFill>
          <a:blip r:embed="rId2" cstate="print"/>
          <a:stretch>
            <a:fillRect/>
          </a:stretch>
        </p:blipFill>
        <p:spPr>
          <a:xfrm>
            <a:off x="0" y="0"/>
            <a:ext cx="9144000" cy="6858000"/>
          </a:xfrm>
          <a:prstGeom prst="rect">
            <a:avLst/>
          </a:prstGeom>
        </p:spPr>
      </p:pic>
      <p:cxnSp>
        <p:nvCxnSpPr>
          <p:cNvPr id="6" name="Straight Connector 5"/>
          <p:cNvCxnSpPr/>
          <p:nvPr/>
        </p:nvCxnSpPr>
        <p:spPr>
          <a:xfrm>
            <a:off x="309563" y="1316038"/>
            <a:ext cx="88344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0" y="2109788"/>
            <a:ext cx="8858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742156" y="1051719"/>
            <a:ext cx="21034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889125" y="4083050"/>
            <a:ext cx="5549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825" y="6569075"/>
            <a:ext cx="82581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37"/>
          <p:cNvSpPr>
            <a:spLocks noChangeArrowheads="1"/>
          </p:cNvSpPr>
          <p:nvPr userDrawn="1"/>
        </p:nvSpPr>
        <p:spPr bwMode="auto">
          <a:xfrm>
            <a:off x="965200" y="6645275"/>
            <a:ext cx="155575" cy="152400"/>
          </a:xfrm>
          <a:prstGeom prst="rect">
            <a:avLst/>
          </a:prstGeom>
          <a:noFill/>
          <a:ln w="9525">
            <a:noFill/>
            <a:miter lim="800000"/>
            <a:headEnd/>
            <a:tailEnd/>
          </a:ln>
          <a:effectLst/>
        </p:spPr>
        <p:txBody>
          <a:bodyPr wrap="none" lIns="0" tIns="0" rIns="0" bIns="0" anchor="ctr">
            <a:spAutoFit/>
          </a:bodyPr>
          <a:lstStyle/>
          <a:p>
            <a:pPr>
              <a:defRPr/>
            </a:pPr>
            <a:fld id="{F9ED27F0-2BAC-4C95-8EB6-82E7B9F7E3EB}" type="slidenum">
              <a:rPr lang="en-US" sz="1000" i="0">
                <a:solidFill>
                  <a:srgbClr val="FFFFFF"/>
                </a:solidFill>
                <a:effectLst>
                  <a:outerShdw blurRad="38100" dist="38100" dir="2700000" algn="tl">
                    <a:srgbClr val="000000"/>
                  </a:outerShdw>
                </a:effectLst>
              </a:rPr>
              <a:pPr>
                <a:defRPr/>
              </a:pPr>
              <a:t>‹#›</a:t>
            </a:fld>
            <a:endParaRPr lang="en-US" sz="1000" i="0" dirty="0">
              <a:solidFill>
                <a:srgbClr val="FFFFFF"/>
              </a:solidFill>
              <a:effectLst>
                <a:outerShdw blurRad="38100" dist="38100" dir="2700000" algn="tl">
                  <a:srgbClr val="000000"/>
                </a:outerShdw>
              </a:effectLst>
            </a:endParaRPr>
          </a:p>
        </p:txBody>
      </p:sp>
      <p:sp>
        <p:nvSpPr>
          <p:cNvPr id="12" name="Rectangle 37"/>
          <p:cNvSpPr>
            <a:spLocks noChangeArrowheads="1"/>
          </p:cNvSpPr>
          <p:nvPr userDrawn="1"/>
        </p:nvSpPr>
        <p:spPr bwMode="auto">
          <a:xfrm>
            <a:off x="965200" y="6645275"/>
            <a:ext cx="155575" cy="152400"/>
          </a:xfrm>
          <a:prstGeom prst="rect">
            <a:avLst/>
          </a:prstGeom>
          <a:noFill/>
          <a:ln w="9525">
            <a:noFill/>
            <a:miter lim="800000"/>
            <a:headEnd/>
            <a:tailEnd/>
          </a:ln>
          <a:effectLst/>
        </p:spPr>
        <p:txBody>
          <a:bodyPr wrap="none" lIns="0" tIns="0" rIns="0" bIns="0" anchor="ctr">
            <a:spAutoFit/>
          </a:bodyPr>
          <a:lstStyle/>
          <a:p>
            <a:pPr>
              <a:defRPr/>
            </a:pPr>
            <a:fld id="{96E486E9-F005-49A9-A168-A4D97C77E832}" type="slidenum">
              <a:rPr lang="en-US" sz="1000" i="0">
                <a:solidFill>
                  <a:srgbClr val="FFFFFF"/>
                </a:solidFill>
                <a:effectLst>
                  <a:outerShdw blurRad="38100" dist="38100" dir="2700000" algn="tl">
                    <a:srgbClr val="000000"/>
                  </a:outerShdw>
                </a:effectLst>
              </a:rPr>
              <a:pPr>
                <a:defRPr/>
              </a:pPr>
              <a:t>‹#›</a:t>
            </a:fld>
            <a:endParaRPr lang="en-US" sz="1000" i="0" dirty="0">
              <a:solidFill>
                <a:srgbClr val="FFFFFF"/>
              </a:solidFill>
              <a:effectLst>
                <a:outerShdw blurRad="38100" dist="38100" dir="2700000" algn="tl">
                  <a:srgbClr val="000000"/>
                </a:outerShdw>
              </a:effectLst>
            </a:endParaRPr>
          </a:p>
        </p:txBody>
      </p:sp>
      <p:cxnSp>
        <p:nvCxnSpPr>
          <p:cNvPr id="13" name="Straight Connector 12"/>
          <p:cNvCxnSpPr/>
          <p:nvPr userDrawn="1"/>
        </p:nvCxnSpPr>
        <p:spPr>
          <a:xfrm>
            <a:off x="309563" y="1316038"/>
            <a:ext cx="88344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10800000">
            <a:off x="0" y="2109788"/>
            <a:ext cx="8858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rot="5400000" flipH="1" flipV="1">
            <a:off x="-742156" y="1051719"/>
            <a:ext cx="21034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rot="5400000">
            <a:off x="-1889125" y="4083050"/>
            <a:ext cx="5549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85825" y="6569075"/>
            <a:ext cx="82581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775173" y="3002342"/>
            <a:ext cx="7108575" cy="503344"/>
          </a:xfrm>
        </p:spPr>
        <p:txBody>
          <a:bodyPr/>
          <a:lstStyle>
            <a:lvl1pPr algn="l">
              <a:lnSpc>
                <a:spcPts val="3200"/>
              </a:lnSpc>
              <a:defRPr sz="33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75066" y="3524829"/>
            <a:ext cx="7008682" cy="415498"/>
          </a:xfrm>
        </p:spPr>
        <p:txBody>
          <a:bodyPr/>
          <a:lstStyle>
            <a:lvl1pPr marL="0" indent="0" algn="l">
              <a:buNone/>
              <a:defRPr sz="2700" b="1">
                <a:solidFill>
                  <a:srgbClr val="EBDE8D"/>
                </a:solidFill>
                <a:effectLst>
                  <a:outerShdw blurRad="38100" dist="38100" dir="2700000" algn="tl">
                    <a:srgbClr val="000000">
                      <a:alpha val="43137"/>
                    </a:srgbClr>
                  </a:outerShdw>
                </a:effectLst>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0" name="Text Box 35"/>
          <p:cNvSpPr txBox="1">
            <a:spLocks noChangeArrowheads="1"/>
          </p:cNvSpPr>
          <p:nvPr userDrawn="1"/>
        </p:nvSpPr>
        <p:spPr bwMode="auto">
          <a:xfrm rot="16200000">
            <a:off x="-130968" y="6504781"/>
            <a:ext cx="500062" cy="92075"/>
          </a:xfrm>
          <a:prstGeom prst="rect">
            <a:avLst/>
          </a:prstGeom>
          <a:noFill/>
          <a:ln w="9525">
            <a:noFill/>
            <a:miter lim="800000"/>
            <a:headEnd/>
            <a:tailEnd/>
          </a:ln>
          <a:effectLst/>
        </p:spPr>
        <p:txBody>
          <a:bodyPr lIns="0" tIns="0" rIns="0" bIns="0">
            <a:spAutoFit/>
          </a:bodyPr>
          <a:lstStyle/>
          <a:p>
            <a:pPr algn="r" eaLnBrk="0" hangingPunct="0">
              <a:spcBef>
                <a:spcPct val="50000"/>
              </a:spcBef>
              <a:defRPr/>
            </a:pPr>
            <a:r>
              <a:rPr lang="en-US" sz="600" i="0" dirty="0" smtClean="0">
                <a:solidFill>
                  <a:srgbClr val="FFFFFF"/>
                </a:solidFill>
                <a:effectLst>
                  <a:outerShdw blurRad="38100" dist="38100" dir="2700000" algn="tl">
                    <a:srgbClr val="000000"/>
                  </a:outerShdw>
                </a:effectLst>
              </a:rPr>
              <a:t>43008-000</a:t>
            </a:r>
            <a:endParaRPr lang="en-US" sz="600" i="0" dirty="0">
              <a:solidFill>
                <a:srgbClr val="FFFFFF"/>
              </a:solidFill>
              <a:effectLst>
                <a:outerShdw blurRad="38100" dist="38100" dir="2700000" algn="tl">
                  <a:srgbClr val="000000"/>
                </a:outerShdw>
              </a:effectLst>
            </a:endParaRPr>
          </a:p>
        </p:txBody>
      </p:sp>
      <p:pic>
        <p:nvPicPr>
          <p:cNvPr id="21" name="Picture 20" descr="logo_caasd_2.png"/>
          <p:cNvPicPr>
            <a:picLocks noChangeAspect="1"/>
          </p:cNvPicPr>
          <p:nvPr userDrawn="1"/>
        </p:nvPicPr>
        <p:blipFill>
          <a:blip r:embed="rId3" cstate="print"/>
          <a:stretch>
            <a:fillRect/>
          </a:stretch>
        </p:blipFill>
        <p:spPr>
          <a:xfrm>
            <a:off x="379362" y="42532"/>
            <a:ext cx="1022806" cy="12546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6" name="Straight Connector 5"/>
          <p:cNvCxnSpPr/>
          <p:nvPr/>
        </p:nvCxnSpPr>
        <p:spPr>
          <a:xfrm>
            <a:off x="309563" y="1316038"/>
            <a:ext cx="88344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0" y="2109788"/>
            <a:ext cx="8858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742156" y="1051719"/>
            <a:ext cx="21034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889125" y="4083050"/>
            <a:ext cx="5549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85825" y="6569075"/>
            <a:ext cx="82581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37"/>
          <p:cNvSpPr>
            <a:spLocks noChangeArrowheads="1"/>
          </p:cNvSpPr>
          <p:nvPr userDrawn="1"/>
        </p:nvSpPr>
        <p:spPr bwMode="auto">
          <a:xfrm>
            <a:off x="965200" y="6645275"/>
            <a:ext cx="155575" cy="152400"/>
          </a:xfrm>
          <a:prstGeom prst="rect">
            <a:avLst/>
          </a:prstGeom>
          <a:noFill/>
          <a:ln w="9525">
            <a:noFill/>
            <a:miter lim="800000"/>
            <a:headEnd/>
            <a:tailEnd/>
          </a:ln>
          <a:effectLst/>
        </p:spPr>
        <p:txBody>
          <a:bodyPr wrap="none" lIns="0" tIns="0" rIns="0" bIns="0" anchor="ctr">
            <a:spAutoFit/>
          </a:bodyPr>
          <a:lstStyle/>
          <a:p>
            <a:pPr>
              <a:defRPr/>
            </a:pPr>
            <a:fld id="{66D8611D-600E-4EDE-AB52-42F563A69C3D}" type="slidenum">
              <a:rPr lang="en-US" sz="1000" i="0">
                <a:solidFill>
                  <a:srgbClr val="FFFFFF"/>
                </a:solidFill>
                <a:effectLst>
                  <a:outerShdw blurRad="38100" dist="38100" dir="2700000" algn="tl">
                    <a:srgbClr val="000000"/>
                  </a:outerShdw>
                </a:effectLst>
              </a:rPr>
              <a:pPr>
                <a:defRPr/>
              </a:pPr>
              <a:t>‹#›</a:t>
            </a:fld>
            <a:endParaRPr lang="en-US" sz="1000" i="0" dirty="0">
              <a:solidFill>
                <a:srgbClr val="FFFFFF"/>
              </a:solidFill>
              <a:effectLst>
                <a:outerShdw blurRad="38100" dist="38100" dir="2700000" algn="tl">
                  <a:srgbClr val="000000"/>
                </a:outerShdw>
              </a:effectLst>
            </a:endParaRPr>
          </a:p>
        </p:txBody>
      </p:sp>
      <p:sp>
        <p:nvSpPr>
          <p:cNvPr id="12" name="Rectangle 37"/>
          <p:cNvSpPr>
            <a:spLocks noChangeArrowheads="1"/>
          </p:cNvSpPr>
          <p:nvPr userDrawn="1"/>
        </p:nvSpPr>
        <p:spPr bwMode="auto">
          <a:xfrm>
            <a:off x="965200" y="6645275"/>
            <a:ext cx="155575" cy="152400"/>
          </a:xfrm>
          <a:prstGeom prst="rect">
            <a:avLst/>
          </a:prstGeom>
          <a:noFill/>
          <a:ln w="9525">
            <a:noFill/>
            <a:miter lim="800000"/>
            <a:headEnd/>
            <a:tailEnd/>
          </a:ln>
          <a:effectLst/>
        </p:spPr>
        <p:txBody>
          <a:bodyPr wrap="none" lIns="0" tIns="0" rIns="0" bIns="0" anchor="ctr">
            <a:spAutoFit/>
          </a:bodyPr>
          <a:lstStyle/>
          <a:p>
            <a:pPr>
              <a:defRPr/>
            </a:pPr>
            <a:fld id="{F5926D32-4DF6-45A2-870B-FF12F85D2B39}" type="slidenum">
              <a:rPr lang="en-US" sz="1000" i="0">
                <a:solidFill>
                  <a:srgbClr val="FFFFFF"/>
                </a:solidFill>
                <a:effectLst>
                  <a:outerShdw blurRad="38100" dist="38100" dir="2700000" algn="tl">
                    <a:srgbClr val="000000"/>
                  </a:outerShdw>
                </a:effectLst>
              </a:rPr>
              <a:pPr>
                <a:defRPr/>
              </a:pPr>
              <a:t>‹#›</a:t>
            </a:fld>
            <a:endParaRPr lang="en-US" sz="1000" i="0" dirty="0">
              <a:solidFill>
                <a:srgbClr val="FFFFFF"/>
              </a:solidFill>
              <a:effectLst>
                <a:outerShdw blurRad="38100" dist="38100" dir="2700000" algn="tl">
                  <a:srgbClr val="000000"/>
                </a:outerShdw>
              </a:effectLst>
            </a:endParaRPr>
          </a:p>
        </p:txBody>
      </p:sp>
      <p:sp>
        <p:nvSpPr>
          <p:cNvPr id="2" name="Title 1"/>
          <p:cNvSpPr>
            <a:spLocks noGrp="1"/>
          </p:cNvSpPr>
          <p:nvPr>
            <p:ph type="title"/>
          </p:nvPr>
        </p:nvSpPr>
        <p:spPr>
          <a:xfrm>
            <a:off x="457199" y="617110"/>
            <a:ext cx="8539089" cy="55464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25414" y="1600200"/>
            <a:ext cx="7767377" cy="1963614"/>
          </a:xfrm>
        </p:spPr>
        <p:txBody>
          <a:bodyPr/>
          <a:lstStyle>
            <a:lvl1pPr marL="288925" indent="-288925">
              <a:buClr>
                <a:srgbClr val="336600"/>
              </a:buClr>
              <a:defRPr sz="2200"/>
            </a:lvl1pPr>
            <a:lvl2pPr marL="569913" indent="-280988">
              <a:buClr>
                <a:srgbClr val="336600"/>
              </a:buClr>
              <a:defRPr sz="2200"/>
            </a:lvl2pPr>
            <a:lvl3pPr marL="858838" indent="-288925">
              <a:buClr>
                <a:srgbClr val="336600"/>
              </a:buClr>
              <a:buFont typeface="Arial" pitchFamily="34" charset="0"/>
              <a:buChar char="»"/>
              <a:defRPr sz="2200"/>
            </a:lvl3pPr>
            <a:lvl4pPr marL="1146175" indent="-287338">
              <a:buClr>
                <a:srgbClr val="336600"/>
              </a:buClr>
              <a:defRPr sz="2200"/>
            </a:lvl4pPr>
            <a:lvl5pPr>
              <a:buClr>
                <a:srgbClr val="336600"/>
              </a:buClr>
              <a:defRPr sz="2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Box 35"/>
          <p:cNvSpPr txBox="1">
            <a:spLocks noChangeArrowheads="1"/>
          </p:cNvSpPr>
          <p:nvPr userDrawn="1"/>
        </p:nvSpPr>
        <p:spPr bwMode="auto">
          <a:xfrm rot="16200000">
            <a:off x="-130968" y="6504781"/>
            <a:ext cx="500062" cy="92075"/>
          </a:xfrm>
          <a:prstGeom prst="rect">
            <a:avLst/>
          </a:prstGeom>
          <a:noFill/>
          <a:ln w="9525">
            <a:noFill/>
            <a:miter lim="800000"/>
            <a:headEnd/>
            <a:tailEnd/>
          </a:ln>
          <a:effectLst/>
        </p:spPr>
        <p:txBody>
          <a:bodyPr lIns="0" tIns="0" rIns="0" bIns="0">
            <a:spAutoFit/>
          </a:bodyPr>
          <a:lstStyle/>
          <a:p>
            <a:pPr algn="r" eaLnBrk="0" hangingPunct="0">
              <a:spcBef>
                <a:spcPct val="50000"/>
              </a:spcBef>
              <a:defRPr/>
            </a:pPr>
            <a:r>
              <a:rPr lang="en-US" sz="600" i="0" dirty="0" smtClean="0">
                <a:solidFill>
                  <a:srgbClr val="FFFFFF"/>
                </a:solidFill>
                <a:effectLst>
                  <a:outerShdw blurRad="38100" dist="38100" dir="2700000" algn="tl">
                    <a:srgbClr val="000000"/>
                  </a:outerShdw>
                </a:effectLst>
              </a:rPr>
              <a:t>43008-000</a:t>
            </a:r>
            <a:endParaRPr lang="en-US" sz="600" i="0" dirty="0">
              <a:solidFill>
                <a:srgbClr val="FFFFFF"/>
              </a:solidFill>
              <a:effectLst>
                <a:outerShdw blurRad="38100" dist="38100" dir="2700000" algn="tl">
                  <a:srgbClr val="000000"/>
                </a:outerShdw>
              </a:effectLst>
            </a:endParaRPr>
          </a:p>
        </p:txBody>
      </p:sp>
      <p:pic>
        <p:nvPicPr>
          <p:cNvPr id="17" name="Picture 16" descr="43008-000w-002_interior slides.jpg"/>
          <p:cNvPicPr>
            <a:picLocks noChangeAspect="1"/>
          </p:cNvPicPr>
          <p:nvPr userDrawn="1"/>
        </p:nvPicPr>
        <p:blipFill>
          <a:blip r:embed="rId2" cstate="print"/>
          <a:stretch>
            <a:fillRect/>
          </a:stretch>
        </p:blipFill>
        <p:spPr>
          <a:xfrm>
            <a:off x="0" y="0"/>
            <a:ext cx="9144000" cy="6858000"/>
          </a:xfrm>
          <a:prstGeom prst="rect">
            <a:avLst/>
          </a:prstGeom>
        </p:spPr>
      </p:pic>
      <p:cxnSp>
        <p:nvCxnSpPr>
          <p:cNvPr id="18" name="Straight Connector 17"/>
          <p:cNvCxnSpPr/>
          <p:nvPr userDrawn="1"/>
        </p:nvCxnSpPr>
        <p:spPr>
          <a:xfrm>
            <a:off x="304303" y="1310778"/>
            <a:ext cx="88344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10800000">
            <a:off x="-5260" y="2104528"/>
            <a:ext cx="8858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rot="5400000" flipH="1" flipV="1">
            <a:off x="-747416" y="1046459"/>
            <a:ext cx="21034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rot="5400000">
            <a:off x="-1894385" y="4077790"/>
            <a:ext cx="5549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885825" y="6576390"/>
            <a:ext cx="82581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
          <p:cNvPicPr>
            <a:picLocks noChangeArrowheads="1"/>
          </p:cNvPicPr>
          <p:nvPr userDrawn="1"/>
        </p:nvPicPr>
        <p:blipFill>
          <a:blip r:embed="rId3" cstate="print"/>
          <a:srcRect l="24158" t="20313" r="41142" b="57812"/>
          <a:stretch>
            <a:fillRect/>
          </a:stretch>
        </p:blipFill>
        <p:spPr bwMode="auto">
          <a:xfrm>
            <a:off x="314325" y="0"/>
            <a:ext cx="8829675" cy="1298448"/>
          </a:xfrm>
          <a:prstGeom prst="rect">
            <a:avLst/>
          </a:prstGeom>
          <a:noFill/>
          <a:ln w="9525">
            <a:noFill/>
            <a:miter lim="800000"/>
            <a:headEnd/>
            <a:tailEnd/>
          </a:ln>
        </p:spPr>
      </p:pic>
      <p:pic>
        <p:nvPicPr>
          <p:cNvPr id="24" name="Picture 2" descr="C:\Users\JC\Downloads\CAACE TR Logo1 (1).png"/>
          <p:cNvPicPr>
            <a:picLocks noChangeAspect="1" noChangeArrowheads="1"/>
          </p:cNvPicPr>
          <p:nvPr userDrawn="1"/>
        </p:nvPicPr>
        <p:blipFill>
          <a:blip r:embed="rId4" cstate="print"/>
          <a:srcRect/>
          <a:stretch>
            <a:fillRect/>
          </a:stretch>
        </p:blipFill>
        <p:spPr bwMode="auto">
          <a:xfrm>
            <a:off x="7772400" y="128016"/>
            <a:ext cx="1190325" cy="1131756"/>
          </a:xfrm>
          <a:prstGeom prst="rect">
            <a:avLst/>
          </a:prstGeom>
          <a:noFill/>
        </p:spPr>
      </p:pic>
      <p:pic>
        <p:nvPicPr>
          <p:cNvPr id="35" name="Picture 1"/>
          <p:cNvPicPr>
            <a:picLocks noChangeAspect="1" noChangeArrowheads="1"/>
          </p:cNvPicPr>
          <p:nvPr userDrawn="1"/>
        </p:nvPicPr>
        <p:blipFill>
          <a:blip r:embed="rId5" cstate="print"/>
          <a:srcRect l="38458" t="32118" r="30991" b="14410"/>
          <a:stretch>
            <a:fillRect/>
          </a:stretch>
        </p:blipFill>
        <p:spPr bwMode="auto">
          <a:xfrm>
            <a:off x="889000" y="1320799"/>
            <a:ext cx="8255000" cy="5257801"/>
          </a:xfrm>
          <a:prstGeom prst="rect">
            <a:avLst/>
          </a:prstGeom>
          <a:noFill/>
          <a:ln w="9525">
            <a:noFill/>
            <a:miter lim="800000"/>
            <a:headEnd/>
            <a:tailEnd/>
          </a:ln>
        </p:spPr>
      </p:pic>
      <p:sp>
        <p:nvSpPr>
          <p:cNvPr id="36" name="Rectangle 37"/>
          <p:cNvSpPr>
            <a:spLocks noChangeArrowheads="1"/>
          </p:cNvSpPr>
          <p:nvPr userDrawn="1"/>
        </p:nvSpPr>
        <p:spPr bwMode="auto">
          <a:xfrm>
            <a:off x="933450" y="6675120"/>
            <a:ext cx="155575" cy="152400"/>
          </a:xfrm>
          <a:prstGeom prst="rect">
            <a:avLst/>
          </a:prstGeom>
          <a:noFill/>
          <a:ln w="9525">
            <a:noFill/>
            <a:miter lim="800000"/>
            <a:headEnd/>
            <a:tailEnd/>
          </a:ln>
          <a:effectLst/>
        </p:spPr>
        <p:txBody>
          <a:bodyPr wrap="none" lIns="0" tIns="0" rIns="0" bIns="0" anchor="ctr">
            <a:spAutoFit/>
          </a:bodyPr>
          <a:lstStyle/>
          <a:p>
            <a:pPr>
              <a:defRPr/>
            </a:pPr>
            <a:fld id="{CDD1F2A9-C991-49D6-BFD3-E55A0140DD66}" type="slidenum">
              <a:rPr lang="en-US" sz="1000" i="0" smtClean="0">
                <a:solidFill>
                  <a:srgbClr val="FFFFFF"/>
                </a:solidFill>
                <a:effectLst>
                  <a:outerShdw blurRad="38100" dist="38100" dir="2700000" algn="tl">
                    <a:srgbClr val="000000"/>
                  </a:outerShdw>
                </a:effectLst>
              </a:rPr>
              <a:pPr>
                <a:defRPr/>
              </a:pPr>
              <a:t>‹#›</a:t>
            </a:fld>
            <a:endParaRPr lang="en-US" sz="1000" i="0" dirty="0">
              <a:solidFill>
                <a:srgbClr val="FFFFFF"/>
              </a:solidFill>
              <a:effectLst>
                <a:outerShdw blurRad="38100" dist="38100" dir="2700000" algn="tl">
                  <a:srgbClr val="000000"/>
                </a:outerShdw>
              </a:effectLs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1" name="Picture 20" descr="43008-000w-002_title.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Text Box 35"/>
          <p:cNvSpPr txBox="1">
            <a:spLocks noChangeArrowheads="1"/>
          </p:cNvSpPr>
          <p:nvPr/>
        </p:nvSpPr>
        <p:spPr bwMode="auto">
          <a:xfrm rot="16200000">
            <a:off x="-130968" y="6504781"/>
            <a:ext cx="500062" cy="92075"/>
          </a:xfrm>
          <a:prstGeom prst="rect">
            <a:avLst/>
          </a:prstGeom>
          <a:noFill/>
          <a:ln w="9525">
            <a:noFill/>
            <a:miter lim="800000"/>
            <a:headEnd/>
            <a:tailEnd/>
          </a:ln>
          <a:effectLst/>
        </p:spPr>
        <p:txBody>
          <a:bodyPr lIns="0" tIns="0" rIns="0" bIns="0">
            <a:spAutoFit/>
          </a:bodyPr>
          <a:lstStyle/>
          <a:p>
            <a:pPr algn="r" eaLnBrk="0" hangingPunct="0">
              <a:spcBef>
                <a:spcPct val="50000"/>
              </a:spcBef>
              <a:defRPr/>
            </a:pPr>
            <a:r>
              <a:rPr lang="en-US" sz="600" i="0" dirty="0" smtClean="0">
                <a:solidFill>
                  <a:srgbClr val="FFFFFF"/>
                </a:solidFill>
                <a:effectLst>
                  <a:outerShdw blurRad="38100" dist="38100" dir="2700000" algn="tl">
                    <a:srgbClr val="000000"/>
                  </a:outerShdw>
                </a:effectLst>
              </a:rPr>
              <a:t>43008-000</a:t>
            </a:r>
            <a:endParaRPr lang="en-US" sz="600" i="0" dirty="0">
              <a:solidFill>
                <a:srgbClr val="FFFFFF"/>
              </a:solidFill>
              <a:effectLst>
                <a:outerShdw blurRad="38100" dist="38100" dir="2700000" algn="tl">
                  <a:srgbClr val="000000"/>
                </a:outerShdw>
              </a:effectLst>
            </a:endParaRPr>
          </a:p>
        </p:txBody>
      </p:sp>
      <p:cxnSp>
        <p:nvCxnSpPr>
          <p:cNvPr id="5" name="Straight Connector 4"/>
          <p:cNvCxnSpPr/>
          <p:nvPr/>
        </p:nvCxnSpPr>
        <p:spPr>
          <a:xfrm>
            <a:off x="309563" y="1316038"/>
            <a:ext cx="88344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0" y="2109788"/>
            <a:ext cx="8858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742156" y="1051719"/>
            <a:ext cx="21034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889125" y="4083050"/>
            <a:ext cx="5549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85825" y="6569075"/>
            <a:ext cx="82581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09563" y="1316038"/>
            <a:ext cx="88344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0800000">
            <a:off x="0" y="2109788"/>
            <a:ext cx="8858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5400000" flipH="1" flipV="1">
            <a:off x="-742156" y="1051719"/>
            <a:ext cx="21034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5400000">
            <a:off x="-1889125" y="4083050"/>
            <a:ext cx="5549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885825" y="6569075"/>
            <a:ext cx="82581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2441068" y="3016349"/>
            <a:ext cx="5975405" cy="493085"/>
          </a:xfrm>
        </p:spPr>
        <p:txBody>
          <a:bodyPr/>
          <a:lstStyle>
            <a:lvl1pPr algn="l">
              <a:defRPr sz="2600">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US" dirty="0"/>
          </a:p>
        </p:txBody>
      </p:sp>
      <p:pic>
        <p:nvPicPr>
          <p:cNvPr id="1026" name="Picture 2"/>
          <p:cNvPicPr>
            <a:picLocks noChangeArrowheads="1"/>
          </p:cNvPicPr>
          <p:nvPr userDrawn="1"/>
        </p:nvPicPr>
        <p:blipFill>
          <a:blip r:embed="rId3" cstate="print"/>
          <a:srcRect l="24158" t="20313" r="41142" b="57812"/>
          <a:stretch>
            <a:fillRect/>
          </a:stretch>
        </p:blipFill>
        <p:spPr bwMode="auto">
          <a:xfrm>
            <a:off x="323850" y="0"/>
            <a:ext cx="8820150" cy="1298448"/>
          </a:xfrm>
          <a:prstGeom prst="rect">
            <a:avLst/>
          </a:prstGeom>
          <a:noFill/>
          <a:ln w="9525">
            <a:noFill/>
            <a:miter lim="800000"/>
            <a:headEnd/>
            <a:tailEnd/>
          </a:ln>
        </p:spPr>
      </p:pic>
      <p:pic>
        <p:nvPicPr>
          <p:cNvPr id="22" name="Picture 2" descr="C:\Users\JC\Downloads\CAACE TR Logo1 (1).png"/>
          <p:cNvPicPr>
            <a:picLocks noChangeAspect="1" noChangeArrowheads="1"/>
          </p:cNvPicPr>
          <p:nvPr userDrawn="1"/>
        </p:nvPicPr>
        <p:blipFill>
          <a:blip r:embed="rId4" cstate="print"/>
          <a:srcRect/>
          <a:stretch>
            <a:fillRect/>
          </a:stretch>
        </p:blipFill>
        <p:spPr bwMode="auto">
          <a:xfrm>
            <a:off x="7900416" y="128016"/>
            <a:ext cx="1190325" cy="1131756"/>
          </a:xfrm>
          <a:prstGeom prst="rect">
            <a:avLst/>
          </a:prstGeom>
          <a:noFill/>
        </p:spPr>
      </p:pic>
      <p:pic>
        <p:nvPicPr>
          <p:cNvPr id="33" name="Picture 18"/>
          <p:cNvPicPr>
            <a:picLocks noChangeAspect="1" noChangeArrowheads="1"/>
          </p:cNvPicPr>
          <p:nvPr userDrawn="1"/>
        </p:nvPicPr>
        <p:blipFill>
          <a:blip r:embed="rId5" cstate="print"/>
          <a:srcRect l="38970" t="32118" r="31332" b="14583"/>
          <a:stretch>
            <a:fillRect/>
          </a:stretch>
        </p:blipFill>
        <p:spPr bwMode="auto">
          <a:xfrm>
            <a:off x="895351" y="1358900"/>
            <a:ext cx="8248650" cy="5193194"/>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43008-000w-001_interior slides.jpg"/>
          <p:cNvPicPr>
            <a:picLocks noChangeAspect="1"/>
          </p:cNvPicPr>
          <p:nvPr userDrawn="1"/>
        </p:nvPicPr>
        <p:blipFill>
          <a:blip r:embed="rId2" cstate="print"/>
          <a:stretch>
            <a:fillRect/>
          </a:stretch>
        </p:blipFill>
        <p:spPr>
          <a:xfrm>
            <a:off x="0" y="0"/>
            <a:ext cx="9144000" cy="6858000"/>
          </a:xfrm>
          <a:prstGeom prst="rect">
            <a:avLst/>
          </a:prstGeom>
        </p:spPr>
      </p:pic>
      <p:cxnSp>
        <p:nvCxnSpPr>
          <p:cNvPr id="9" name="Straight Connector 8"/>
          <p:cNvCxnSpPr/>
          <p:nvPr/>
        </p:nvCxnSpPr>
        <p:spPr>
          <a:xfrm>
            <a:off x="309563" y="1316038"/>
            <a:ext cx="88344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0" y="2109788"/>
            <a:ext cx="8858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742156" y="1051719"/>
            <a:ext cx="21034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889125" y="4083050"/>
            <a:ext cx="5549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85825" y="6569075"/>
            <a:ext cx="82581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37"/>
          <p:cNvSpPr>
            <a:spLocks noChangeArrowheads="1"/>
          </p:cNvSpPr>
          <p:nvPr userDrawn="1"/>
        </p:nvSpPr>
        <p:spPr bwMode="auto">
          <a:xfrm>
            <a:off x="965200" y="6645275"/>
            <a:ext cx="155575" cy="152400"/>
          </a:xfrm>
          <a:prstGeom prst="rect">
            <a:avLst/>
          </a:prstGeom>
          <a:noFill/>
          <a:ln w="9525">
            <a:noFill/>
            <a:miter lim="800000"/>
            <a:headEnd/>
            <a:tailEnd/>
          </a:ln>
          <a:effectLst/>
        </p:spPr>
        <p:txBody>
          <a:bodyPr wrap="none" lIns="0" tIns="0" rIns="0" bIns="0" anchor="ctr">
            <a:spAutoFit/>
          </a:bodyPr>
          <a:lstStyle/>
          <a:p>
            <a:pPr>
              <a:defRPr/>
            </a:pPr>
            <a:fld id="{3D02772F-F733-468F-8BC0-2F7017674FE3}" type="slidenum">
              <a:rPr lang="en-US" sz="1000" i="0">
                <a:solidFill>
                  <a:srgbClr val="FFFFFF"/>
                </a:solidFill>
                <a:effectLst>
                  <a:outerShdw blurRad="38100" dist="38100" dir="2700000" algn="tl">
                    <a:srgbClr val="000000"/>
                  </a:outerShdw>
                </a:effectLst>
              </a:rPr>
              <a:pPr>
                <a:defRPr/>
              </a:pPr>
              <a:t>‹#›</a:t>
            </a:fld>
            <a:endParaRPr lang="en-US" sz="1000" i="0" dirty="0">
              <a:solidFill>
                <a:srgbClr val="FFFFFF"/>
              </a:solidFill>
              <a:effectLst>
                <a:outerShdw blurRad="38100" dist="38100" dir="2700000" algn="tl">
                  <a:srgbClr val="000000"/>
                </a:outerShdw>
              </a:effectLst>
            </a:endParaRPr>
          </a:p>
        </p:txBody>
      </p:sp>
      <p:sp>
        <p:nvSpPr>
          <p:cNvPr id="2" name="Title 1"/>
          <p:cNvSpPr>
            <a:spLocks noGrp="1"/>
          </p:cNvSpPr>
          <p:nvPr>
            <p:ph type="title"/>
          </p:nvPr>
        </p:nvSpPr>
        <p:spPr>
          <a:xfrm>
            <a:off x="457200" y="617110"/>
            <a:ext cx="8229600" cy="554640"/>
          </a:xfrm>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57030" y="1535113"/>
            <a:ext cx="39319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057030" y="2174875"/>
            <a:ext cx="3931920" cy="2031325"/>
          </a:xfrm>
        </p:spPr>
        <p:txBody>
          <a:bodyPr/>
          <a:lstStyle>
            <a:lvl1pPr>
              <a:buClr>
                <a:srgbClr val="008000"/>
              </a:buClr>
              <a:defRPr sz="2400"/>
            </a:lvl1pPr>
            <a:lvl2pPr>
              <a:buClr>
                <a:srgbClr val="008000"/>
              </a:buClr>
              <a:defRPr sz="2000"/>
            </a:lvl2pPr>
            <a:lvl3pPr>
              <a:buClr>
                <a:srgbClr val="008000"/>
              </a:buClr>
              <a:defRPr sz="1800"/>
            </a:lvl3pPr>
            <a:lvl4pPr>
              <a:buClr>
                <a:srgbClr val="008000"/>
              </a:buClr>
              <a:defRPr sz="1600"/>
            </a:lvl4pPr>
            <a:lvl5pPr>
              <a:buClr>
                <a:srgbClr val="008000"/>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98555" y="1535113"/>
            <a:ext cx="39319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98555" y="2174875"/>
            <a:ext cx="3931920" cy="2031325"/>
          </a:xfrm>
        </p:spPr>
        <p:txBody>
          <a:bodyPr/>
          <a:lstStyle>
            <a:lvl1pPr>
              <a:buClr>
                <a:srgbClr val="008000"/>
              </a:buClr>
              <a:defRPr sz="2400"/>
            </a:lvl1pPr>
            <a:lvl2pPr>
              <a:buClr>
                <a:srgbClr val="008000"/>
              </a:buClr>
              <a:defRPr sz="2000"/>
            </a:lvl2pPr>
            <a:lvl3pPr>
              <a:buClr>
                <a:srgbClr val="008000"/>
              </a:buClr>
              <a:defRPr sz="1800"/>
            </a:lvl3pPr>
            <a:lvl4pPr>
              <a:buClr>
                <a:srgbClr val="008000"/>
              </a:buClr>
              <a:defRPr sz="1600"/>
            </a:lvl4pPr>
            <a:lvl5pPr>
              <a:buClr>
                <a:srgbClr val="008000"/>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ext Box 35"/>
          <p:cNvSpPr txBox="1">
            <a:spLocks noChangeArrowheads="1"/>
          </p:cNvSpPr>
          <p:nvPr userDrawn="1"/>
        </p:nvSpPr>
        <p:spPr bwMode="auto">
          <a:xfrm rot="16200000">
            <a:off x="-130968" y="6504781"/>
            <a:ext cx="500062" cy="92075"/>
          </a:xfrm>
          <a:prstGeom prst="rect">
            <a:avLst/>
          </a:prstGeom>
          <a:noFill/>
          <a:ln w="9525">
            <a:noFill/>
            <a:miter lim="800000"/>
            <a:headEnd/>
            <a:tailEnd/>
          </a:ln>
          <a:effectLst/>
        </p:spPr>
        <p:txBody>
          <a:bodyPr lIns="0" tIns="0" rIns="0" bIns="0">
            <a:spAutoFit/>
          </a:bodyPr>
          <a:lstStyle/>
          <a:p>
            <a:pPr algn="r" eaLnBrk="0" hangingPunct="0">
              <a:spcBef>
                <a:spcPct val="50000"/>
              </a:spcBef>
              <a:defRPr/>
            </a:pPr>
            <a:r>
              <a:rPr lang="en-US" sz="600" i="0" dirty="0" smtClean="0">
                <a:solidFill>
                  <a:srgbClr val="FFFFFF"/>
                </a:solidFill>
                <a:effectLst>
                  <a:outerShdw blurRad="38100" dist="38100" dir="2700000" algn="tl">
                    <a:srgbClr val="000000"/>
                  </a:outerShdw>
                </a:effectLst>
              </a:rPr>
              <a:t>43008-000</a:t>
            </a:r>
            <a:endParaRPr lang="en-US" sz="600" i="0" dirty="0">
              <a:solidFill>
                <a:srgbClr val="FFFFFF"/>
              </a:solidFill>
              <a:effectLst>
                <a:outerShdw blurRad="38100" dist="38100" dir="2700000" algn="tl">
                  <a:srgbClr val="000000"/>
                </a:outerShdw>
              </a:effectLs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7" name="Picture 16" descr="43008-000w-001_interior slides.jpg"/>
          <p:cNvPicPr>
            <a:picLocks noChangeAspect="1"/>
          </p:cNvPicPr>
          <p:nvPr userDrawn="1"/>
        </p:nvPicPr>
        <p:blipFill>
          <a:blip r:embed="rId2" cstate="print"/>
          <a:stretch>
            <a:fillRect/>
          </a:stretch>
        </p:blipFill>
        <p:spPr>
          <a:xfrm>
            <a:off x="0" y="0"/>
            <a:ext cx="9144000" cy="6858000"/>
          </a:xfrm>
          <a:prstGeom prst="rect">
            <a:avLst/>
          </a:prstGeom>
        </p:spPr>
      </p:pic>
      <p:cxnSp>
        <p:nvCxnSpPr>
          <p:cNvPr id="9" name="Straight Connector 8"/>
          <p:cNvCxnSpPr/>
          <p:nvPr/>
        </p:nvCxnSpPr>
        <p:spPr>
          <a:xfrm>
            <a:off x="309563" y="1316038"/>
            <a:ext cx="883443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0" y="2109788"/>
            <a:ext cx="8858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742156" y="1051719"/>
            <a:ext cx="21034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889125" y="4083050"/>
            <a:ext cx="5549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85825" y="6569075"/>
            <a:ext cx="82581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37"/>
          <p:cNvSpPr>
            <a:spLocks noChangeArrowheads="1"/>
          </p:cNvSpPr>
          <p:nvPr userDrawn="1"/>
        </p:nvSpPr>
        <p:spPr bwMode="auto">
          <a:xfrm>
            <a:off x="965200" y="6645275"/>
            <a:ext cx="155575" cy="152400"/>
          </a:xfrm>
          <a:prstGeom prst="rect">
            <a:avLst/>
          </a:prstGeom>
          <a:noFill/>
          <a:ln w="9525">
            <a:noFill/>
            <a:miter lim="800000"/>
            <a:headEnd/>
            <a:tailEnd/>
          </a:ln>
          <a:effectLst/>
        </p:spPr>
        <p:txBody>
          <a:bodyPr wrap="none" lIns="0" tIns="0" rIns="0" bIns="0" anchor="ctr">
            <a:spAutoFit/>
          </a:bodyPr>
          <a:lstStyle/>
          <a:p>
            <a:pPr>
              <a:defRPr/>
            </a:pPr>
            <a:fld id="{3D02772F-F733-468F-8BC0-2F7017674FE3}" type="slidenum">
              <a:rPr lang="en-US" sz="1000" i="0">
                <a:solidFill>
                  <a:srgbClr val="FFFFFF"/>
                </a:solidFill>
                <a:effectLst>
                  <a:outerShdw blurRad="38100" dist="38100" dir="2700000" algn="tl">
                    <a:srgbClr val="000000"/>
                  </a:outerShdw>
                </a:effectLst>
              </a:rPr>
              <a:pPr>
                <a:defRPr/>
              </a:pPr>
              <a:t>‹#›</a:t>
            </a:fld>
            <a:endParaRPr lang="en-US" sz="1000" i="0" dirty="0">
              <a:solidFill>
                <a:srgbClr val="FFFFFF"/>
              </a:solidFill>
              <a:effectLst>
                <a:outerShdw blurRad="38100" dist="38100" dir="2700000" algn="tl">
                  <a:srgbClr val="000000"/>
                </a:outerShdw>
              </a:effectLst>
            </a:endParaRPr>
          </a:p>
        </p:txBody>
      </p:sp>
      <p:sp>
        <p:nvSpPr>
          <p:cNvPr id="2" name="Title 1"/>
          <p:cNvSpPr>
            <a:spLocks noGrp="1"/>
          </p:cNvSpPr>
          <p:nvPr>
            <p:ph type="title"/>
          </p:nvPr>
        </p:nvSpPr>
        <p:spPr>
          <a:xfrm>
            <a:off x="457200" y="617110"/>
            <a:ext cx="8229600" cy="554640"/>
          </a:xfrm>
        </p:spPr>
        <p:txBody>
          <a:bodyPr/>
          <a:lstStyle>
            <a:lvl1pPr algn="l">
              <a:defRPr/>
            </a:lvl1pPr>
          </a:lstStyle>
          <a:p>
            <a:r>
              <a:rPr lang="en-US" dirty="0" smtClean="0"/>
              <a:t>Click to edit Master title style</a:t>
            </a:r>
            <a:endParaRPr lang="en-US" dirty="0"/>
          </a:p>
        </p:txBody>
      </p:sp>
      <p:sp>
        <p:nvSpPr>
          <p:cNvPr id="16" name="Text Box 35"/>
          <p:cNvSpPr txBox="1">
            <a:spLocks noChangeArrowheads="1"/>
          </p:cNvSpPr>
          <p:nvPr userDrawn="1"/>
        </p:nvSpPr>
        <p:spPr bwMode="auto">
          <a:xfrm rot="16200000">
            <a:off x="-130968" y="6504781"/>
            <a:ext cx="500062" cy="92075"/>
          </a:xfrm>
          <a:prstGeom prst="rect">
            <a:avLst/>
          </a:prstGeom>
          <a:noFill/>
          <a:ln w="9525">
            <a:noFill/>
            <a:miter lim="800000"/>
            <a:headEnd/>
            <a:tailEnd/>
          </a:ln>
          <a:effectLst/>
        </p:spPr>
        <p:txBody>
          <a:bodyPr lIns="0" tIns="0" rIns="0" bIns="0">
            <a:spAutoFit/>
          </a:bodyPr>
          <a:lstStyle/>
          <a:p>
            <a:pPr algn="r" eaLnBrk="0" hangingPunct="0">
              <a:spcBef>
                <a:spcPct val="50000"/>
              </a:spcBef>
              <a:defRPr/>
            </a:pPr>
            <a:r>
              <a:rPr lang="en-US" sz="600" i="0" dirty="0" smtClean="0">
                <a:solidFill>
                  <a:srgbClr val="FFFFFF"/>
                </a:solidFill>
                <a:effectLst>
                  <a:outerShdw blurRad="38100" dist="38100" dir="2700000" algn="tl">
                    <a:srgbClr val="000000"/>
                  </a:outerShdw>
                </a:effectLst>
              </a:rPr>
              <a:t>43008-000</a:t>
            </a:r>
            <a:endParaRPr lang="en-US" sz="600" i="0" dirty="0">
              <a:solidFill>
                <a:srgbClr val="FFFFFF"/>
              </a:solidFill>
              <a:effectLst>
                <a:outerShdw blurRad="38100" dist="38100" dir="2700000" algn="tl">
                  <a:srgbClr val="000000"/>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617538"/>
            <a:ext cx="8545513" cy="554037"/>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spAutoFit/>
          </a:bodyPr>
          <a:lstStyle/>
          <a:p>
            <a:pPr lvl="0"/>
            <a:r>
              <a:rPr lang="en-US" dirty="0" smtClean="0"/>
              <a:t>Click to edit Master title style</a:t>
            </a:r>
          </a:p>
        </p:txBody>
      </p:sp>
      <p:sp>
        <p:nvSpPr>
          <p:cNvPr id="1027" name="Text Placeholder 2"/>
          <p:cNvSpPr>
            <a:spLocks noGrp="1"/>
          </p:cNvSpPr>
          <p:nvPr>
            <p:ph type="body" idx="1"/>
          </p:nvPr>
        </p:nvSpPr>
        <p:spPr bwMode="auto">
          <a:xfrm>
            <a:off x="1181100" y="1600200"/>
            <a:ext cx="7815263" cy="20526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3"/>
          <p:cNvSpPr>
            <a:spLocks noGrp="1"/>
          </p:cNvSpPr>
          <p:nvPr>
            <p:ph type="dt" sz="half" idx="2"/>
          </p:nvPr>
        </p:nvSpPr>
        <p:spPr>
          <a:xfrm>
            <a:off x="457200" y="6356350"/>
            <a:ext cx="2133600" cy="365125"/>
          </a:xfrm>
          <a:prstGeom prst="rect">
            <a:avLst/>
          </a:prstGeom>
        </p:spPr>
        <p:txBody>
          <a:bodyPr/>
          <a:lstStyle>
            <a:lvl1pPr>
              <a:defRPr/>
            </a:lvl1pPr>
          </a:lstStyle>
          <a:p>
            <a:pPr>
              <a:defRPr/>
            </a:pPr>
            <a:fld id="{9A946978-139E-45E6-BC07-1B2A429E6239}" type="datetimeFigureOut">
              <a:rPr lang="en-US"/>
              <a:pPr>
                <a:defRPr/>
              </a:pPr>
              <a:t>7/17/2012</a:t>
            </a:fld>
            <a:endParaRPr lang="en-US" dirty="0"/>
          </a:p>
        </p:txBody>
      </p:sp>
      <p:sp>
        <p:nvSpPr>
          <p:cNvPr id="16" name="Footer Placeholder 4"/>
          <p:cNvSpPr>
            <a:spLocks noGrp="1"/>
          </p:cNvSpPr>
          <p:nvPr>
            <p:ph type="ftr" sz="quarter" idx="3"/>
          </p:nvPr>
        </p:nvSpPr>
        <p:spPr>
          <a:xfrm>
            <a:off x="3124200" y="6356350"/>
            <a:ext cx="2895600" cy="365125"/>
          </a:xfrm>
          <a:prstGeom prst="rect">
            <a:avLst/>
          </a:prstGeom>
        </p:spPr>
        <p:txBody>
          <a:bodyPr/>
          <a:lstStyle>
            <a:lvl1pPr>
              <a:defRPr/>
            </a:lvl1pPr>
          </a:lstStyle>
          <a:p>
            <a:pPr>
              <a:defRPr/>
            </a:pPr>
            <a:endParaRPr lang="en-US" dirty="0"/>
          </a:p>
        </p:txBody>
      </p:sp>
      <p:sp>
        <p:nvSpPr>
          <p:cNvPr id="18" name="Slide Number Placeholder 5"/>
          <p:cNvSpPr>
            <a:spLocks noGrp="1"/>
          </p:cNvSpPr>
          <p:nvPr>
            <p:ph type="sldNum" sz="quarter" idx="4"/>
          </p:nvPr>
        </p:nvSpPr>
        <p:spPr>
          <a:xfrm>
            <a:off x="6553200" y="6356350"/>
            <a:ext cx="2133600" cy="365125"/>
          </a:xfrm>
          <a:prstGeom prst="rect">
            <a:avLst/>
          </a:prstGeom>
        </p:spPr>
        <p:txBody>
          <a:bodyPr/>
          <a:lstStyle>
            <a:lvl1pPr>
              <a:defRPr/>
            </a:lvl1pPr>
          </a:lstStyle>
          <a:p>
            <a:pPr>
              <a:defRPr/>
            </a:pPr>
            <a:fld id="{BBFB9CBC-506D-4431-955E-78D92F3FF74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93" r:id="rId1"/>
    <p:sldLayoutId id="2147484994" r:id="rId2"/>
    <p:sldLayoutId id="2147484995" r:id="rId3"/>
    <p:sldLayoutId id="2147484996" r:id="rId4"/>
    <p:sldLayoutId id="2147484997" r:id="rId5"/>
  </p:sldLayoutIdLst>
  <p:txStyles>
    <p:titleStyle>
      <a:lvl1pPr algn="l" rtl="0" eaLnBrk="0" fontAlgn="base" hangingPunct="0">
        <a:spcBef>
          <a:spcPct val="0"/>
        </a:spcBef>
        <a:spcAft>
          <a:spcPct val="0"/>
        </a:spcAft>
        <a:defRPr lang="en-US" sz="3000" b="1" kern="1200" dirty="0">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000" b="1">
          <a:solidFill>
            <a:schemeClr val="bg1"/>
          </a:solidFill>
          <a:latin typeface="Times New Roman" pitchFamily="18" charset="0"/>
          <a:cs typeface="Times New Roman" pitchFamily="18" charset="0"/>
        </a:defRPr>
      </a:lvl2pPr>
      <a:lvl3pPr algn="l" rtl="0" eaLnBrk="0" fontAlgn="base" hangingPunct="0">
        <a:spcBef>
          <a:spcPct val="0"/>
        </a:spcBef>
        <a:spcAft>
          <a:spcPct val="0"/>
        </a:spcAft>
        <a:defRPr sz="3000" b="1">
          <a:solidFill>
            <a:schemeClr val="bg1"/>
          </a:solidFill>
          <a:latin typeface="Times New Roman" pitchFamily="18" charset="0"/>
          <a:cs typeface="Times New Roman" pitchFamily="18" charset="0"/>
        </a:defRPr>
      </a:lvl3pPr>
      <a:lvl4pPr algn="l" rtl="0" eaLnBrk="0" fontAlgn="base" hangingPunct="0">
        <a:spcBef>
          <a:spcPct val="0"/>
        </a:spcBef>
        <a:spcAft>
          <a:spcPct val="0"/>
        </a:spcAft>
        <a:defRPr sz="3000" b="1">
          <a:solidFill>
            <a:schemeClr val="bg1"/>
          </a:solidFill>
          <a:latin typeface="Times New Roman" pitchFamily="18" charset="0"/>
          <a:cs typeface="Times New Roman" pitchFamily="18" charset="0"/>
        </a:defRPr>
      </a:lvl4pPr>
      <a:lvl5pPr algn="l" rtl="0" eaLnBrk="0" fontAlgn="base" hangingPunct="0">
        <a:spcBef>
          <a:spcPct val="0"/>
        </a:spcBef>
        <a:spcAft>
          <a:spcPct val="0"/>
        </a:spcAft>
        <a:defRPr sz="3000" b="1">
          <a:solidFill>
            <a:schemeClr val="bg1"/>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78070B"/>
        </a:buClr>
        <a:buFont typeface="Arial" charset="0"/>
        <a:buChar char="■"/>
        <a:defRPr lang="en-US" sz="2300" kern="1200" dirty="0">
          <a:solidFill>
            <a:srgbClr val="002010"/>
          </a:solidFill>
          <a:latin typeface="+mn-lt"/>
          <a:ea typeface="+mn-ea"/>
          <a:cs typeface="+mn-cs"/>
        </a:defRPr>
      </a:lvl1pPr>
      <a:lvl2pPr marL="742950" indent="-285750" algn="l" rtl="0" eaLnBrk="0" fontAlgn="base" hangingPunct="0">
        <a:spcBef>
          <a:spcPct val="20000"/>
        </a:spcBef>
        <a:spcAft>
          <a:spcPct val="0"/>
        </a:spcAft>
        <a:buClr>
          <a:srgbClr val="78070B"/>
        </a:buClr>
        <a:buFont typeface="Arial" charset="0"/>
        <a:buChar char="●"/>
        <a:defRPr lang="en-US" sz="2300" kern="1200" dirty="0">
          <a:solidFill>
            <a:srgbClr val="002010"/>
          </a:solidFill>
          <a:latin typeface="+mn-lt"/>
          <a:ea typeface="+mn-ea"/>
          <a:cs typeface="+mn-cs"/>
        </a:defRPr>
      </a:lvl2pPr>
      <a:lvl3pPr marL="1143000" indent="-228600" algn="l" rtl="0" eaLnBrk="0" fontAlgn="base" hangingPunct="0">
        <a:spcBef>
          <a:spcPct val="20000"/>
        </a:spcBef>
        <a:spcAft>
          <a:spcPct val="0"/>
        </a:spcAft>
        <a:buClr>
          <a:srgbClr val="78070B"/>
        </a:buClr>
        <a:buSzPct val="80000"/>
        <a:buFont typeface="Arial" charset="0"/>
        <a:buChar char="►"/>
        <a:defRPr lang="en-US" sz="2300" kern="1200" dirty="0">
          <a:solidFill>
            <a:srgbClr val="002010"/>
          </a:solidFill>
          <a:latin typeface="+mn-lt"/>
          <a:ea typeface="+mn-ea"/>
          <a:cs typeface="+mn-cs"/>
        </a:defRPr>
      </a:lvl3pPr>
      <a:lvl4pPr marL="1600200" indent="-228600" algn="l" rtl="0" eaLnBrk="0" fontAlgn="base" hangingPunct="0">
        <a:spcBef>
          <a:spcPct val="20000"/>
        </a:spcBef>
        <a:spcAft>
          <a:spcPct val="0"/>
        </a:spcAft>
        <a:buClr>
          <a:srgbClr val="78070B"/>
        </a:buClr>
        <a:buFont typeface="Arial" charset="0"/>
        <a:buChar char="–"/>
        <a:defRPr lang="en-US" sz="2300" kern="1200" dirty="0">
          <a:solidFill>
            <a:srgbClr val="002010"/>
          </a:solidFill>
          <a:latin typeface="+mn-lt"/>
          <a:ea typeface="+mn-ea"/>
          <a:cs typeface="+mn-cs"/>
        </a:defRPr>
      </a:lvl4pPr>
      <a:lvl5pPr marL="2057400" indent="-228600" algn="l" rtl="0" eaLnBrk="0" fontAlgn="base" hangingPunct="0">
        <a:spcBef>
          <a:spcPct val="20000"/>
        </a:spcBef>
        <a:spcAft>
          <a:spcPct val="0"/>
        </a:spcAft>
        <a:buClr>
          <a:srgbClr val="78070B"/>
        </a:buClr>
        <a:buFont typeface="Arial" charset="0"/>
        <a:buChar char="»"/>
        <a:defRPr lang="en-US" sz="2300" kern="1200" dirty="0">
          <a:solidFill>
            <a:srgbClr val="00201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3.jpeg"/><Relationship Id="rId5" Type="http://schemas.openxmlformats.org/officeDocument/2006/relationships/image" Target="../media/image18.jpeg"/><Relationship Id="rId10" Type="http://schemas.openxmlformats.org/officeDocument/2006/relationships/image" Target="../media/image22.jpeg"/><Relationship Id="rId4" Type="http://schemas.openxmlformats.org/officeDocument/2006/relationships/image" Target="../media/image17.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35.jpeg"/><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86" name="Picture 18"/>
          <p:cNvPicPr>
            <a:picLocks noChangeAspect="1" noChangeArrowheads="1"/>
          </p:cNvPicPr>
          <p:nvPr/>
        </p:nvPicPr>
        <p:blipFill>
          <a:blip r:embed="rId2" cstate="print"/>
          <a:srcRect l="38970" t="32118" r="31332" b="14583"/>
          <a:stretch>
            <a:fillRect/>
          </a:stretch>
        </p:blipFill>
        <p:spPr bwMode="auto">
          <a:xfrm>
            <a:off x="895350" y="1358900"/>
            <a:ext cx="8248650" cy="5193194"/>
          </a:xfrm>
          <a:prstGeom prst="rect">
            <a:avLst/>
          </a:prstGeom>
          <a:noFill/>
          <a:ln w="9525">
            <a:noFill/>
            <a:miter lim="800000"/>
            <a:headEnd/>
            <a:tailEnd/>
          </a:ln>
        </p:spPr>
      </p:pic>
      <p:sp>
        <p:nvSpPr>
          <p:cNvPr id="3" name="TextBox 2"/>
          <p:cNvSpPr txBox="1"/>
          <p:nvPr/>
        </p:nvSpPr>
        <p:spPr>
          <a:xfrm>
            <a:off x="-152400" y="406400"/>
            <a:ext cx="8712200" cy="830997"/>
          </a:xfrm>
          <a:prstGeom prst="rect">
            <a:avLst/>
          </a:prstGeom>
          <a:noFill/>
        </p:spPr>
        <p:txBody>
          <a:bodyPr wrap="square" rtlCol="0">
            <a:spAutoFit/>
          </a:bodyPr>
          <a:lstStyle/>
          <a:p>
            <a:pPr algn="ctr"/>
            <a:r>
              <a:rPr lang="en-US" sz="2400" dirty="0" smtClean="0"/>
              <a:t>Cuban American Association of Civil </a:t>
            </a:r>
            <a:r>
              <a:rPr lang="en-US" sz="2400" dirty="0" smtClean="0"/>
              <a:t>Engineers</a:t>
            </a:r>
            <a:endParaRPr lang="en-US" sz="2400" dirty="0"/>
          </a:p>
          <a:p>
            <a:pPr algn="ctr"/>
            <a:r>
              <a:rPr lang="en-US" sz="2400" dirty="0" smtClean="0"/>
              <a:t>A Brief History and Future Outlook </a:t>
            </a:r>
            <a:endParaRPr lang="en-US" sz="2400" dirty="0" smtClean="0"/>
          </a:p>
        </p:txBody>
      </p:sp>
      <p:grpSp>
        <p:nvGrpSpPr>
          <p:cNvPr id="25" name="Group 24"/>
          <p:cNvGrpSpPr/>
          <p:nvPr/>
        </p:nvGrpSpPr>
        <p:grpSpPr>
          <a:xfrm>
            <a:off x="1066799" y="1924335"/>
            <a:ext cx="7899780" cy="3917665"/>
            <a:chOff x="1066799" y="1924335"/>
            <a:chExt cx="7899780" cy="3917665"/>
          </a:xfrm>
        </p:grpSpPr>
        <p:pic>
          <p:nvPicPr>
            <p:cNvPr id="10" name="Picture 2"/>
            <p:cNvPicPr>
              <a:picLocks noChangeAspect="1" noChangeArrowheads="1"/>
            </p:cNvPicPr>
            <p:nvPr/>
          </p:nvPicPr>
          <p:blipFill>
            <a:blip r:embed="rId3" cstate="print"/>
            <a:srcRect/>
            <a:stretch>
              <a:fillRect/>
            </a:stretch>
          </p:blipFill>
          <p:spPr bwMode="auto">
            <a:xfrm>
              <a:off x="3764067" y="3873044"/>
              <a:ext cx="2709304" cy="1956255"/>
            </a:xfrm>
            <a:prstGeom prst="rect">
              <a:avLst/>
            </a:prstGeom>
            <a:ln>
              <a:noFill/>
            </a:ln>
            <a:effectLst>
              <a:outerShdw blurRad="292100" dist="139700" dir="2700000" algn="tl" rotWithShape="0">
                <a:srgbClr val="333333">
                  <a:alpha val="65000"/>
                </a:srgbClr>
              </a:outerShdw>
            </a:effectLst>
          </p:spPr>
        </p:pic>
        <p:pic>
          <p:nvPicPr>
            <p:cNvPr id="13" name="Picture 20" descr="http://sphotos-b.xx.fbcdn.net/hphotos-ash3/73784_136054069776491_6344870_n.jpg"/>
            <p:cNvPicPr>
              <a:picLocks noChangeAspect="1" noChangeArrowheads="1"/>
            </p:cNvPicPr>
            <p:nvPr/>
          </p:nvPicPr>
          <p:blipFill>
            <a:blip r:embed="rId4" cstate="print"/>
            <a:srcRect/>
            <a:stretch>
              <a:fillRect/>
            </a:stretch>
          </p:blipFill>
          <p:spPr bwMode="auto">
            <a:xfrm>
              <a:off x="1082131" y="1981200"/>
              <a:ext cx="2689769" cy="1930400"/>
            </a:xfrm>
            <a:prstGeom prst="rect">
              <a:avLst/>
            </a:prstGeom>
            <a:noFill/>
          </p:spPr>
        </p:pic>
        <p:pic>
          <p:nvPicPr>
            <p:cNvPr id="15" name="Picture 16" descr="http://sphotos-b.xx.fbcdn.net/hphotos-prn1/73778_136054013109830_852275_n.jpg"/>
            <p:cNvPicPr>
              <a:picLocks noChangeAspect="1" noChangeArrowheads="1"/>
            </p:cNvPicPr>
            <p:nvPr/>
          </p:nvPicPr>
          <p:blipFill>
            <a:blip r:embed="rId5" cstate="print"/>
            <a:srcRect t="2933" b="21396"/>
            <a:stretch>
              <a:fillRect/>
            </a:stretch>
          </p:blipFill>
          <p:spPr bwMode="auto">
            <a:xfrm>
              <a:off x="6487886" y="3898900"/>
              <a:ext cx="2478314" cy="1917700"/>
            </a:xfrm>
            <a:prstGeom prst="rect">
              <a:avLst/>
            </a:prstGeom>
            <a:noFill/>
          </p:spPr>
        </p:pic>
        <p:pic>
          <p:nvPicPr>
            <p:cNvPr id="19" name="Picture 6" descr="http://sphotos-a.xx.fbcdn.net/hphotos-snc6/73365_136203506428214_623229_n.jpg"/>
            <p:cNvPicPr>
              <a:picLocks noChangeAspect="1" noChangeArrowheads="1"/>
            </p:cNvPicPr>
            <p:nvPr/>
          </p:nvPicPr>
          <p:blipFill>
            <a:blip r:embed="rId6" cstate="print"/>
            <a:srcRect l="7314" t="10448" b="14196"/>
            <a:stretch>
              <a:fillRect/>
            </a:stretch>
          </p:blipFill>
          <p:spPr bwMode="auto">
            <a:xfrm>
              <a:off x="3740658" y="1968740"/>
              <a:ext cx="2776255" cy="1929225"/>
            </a:xfrm>
            <a:prstGeom prst="rect">
              <a:avLst/>
            </a:prstGeom>
            <a:noFill/>
          </p:spPr>
        </p:pic>
        <p:pic>
          <p:nvPicPr>
            <p:cNvPr id="7170" name="Picture 2" descr="http://sphotos-a.xx.fbcdn.net/hphotos-ash3/s720x720/541991_352542488127647_247034278_n.jpg"/>
            <p:cNvPicPr>
              <a:picLocks noChangeAspect="1" noChangeArrowheads="1"/>
            </p:cNvPicPr>
            <p:nvPr/>
          </p:nvPicPr>
          <p:blipFill>
            <a:blip r:embed="rId7" cstate="print"/>
            <a:srcRect/>
            <a:stretch>
              <a:fillRect/>
            </a:stretch>
          </p:blipFill>
          <p:spPr bwMode="auto">
            <a:xfrm>
              <a:off x="1066799" y="3924299"/>
              <a:ext cx="2679701" cy="1917701"/>
            </a:xfrm>
            <a:prstGeom prst="rect">
              <a:avLst/>
            </a:prstGeom>
            <a:noFill/>
          </p:spPr>
        </p:pic>
        <p:pic>
          <p:nvPicPr>
            <p:cNvPr id="24" name="Picture 12" descr="http://sphotos-b.xx.fbcdn.net/hphotos-snc7/163609_158162047565693_3539844_n.jpg"/>
            <p:cNvPicPr>
              <a:picLocks noChangeAspect="1" noChangeArrowheads="1"/>
            </p:cNvPicPr>
            <p:nvPr/>
          </p:nvPicPr>
          <p:blipFill>
            <a:blip r:embed="rId8" cstate="print"/>
            <a:srcRect l="2476"/>
            <a:stretch>
              <a:fillRect/>
            </a:stretch>
          </p:blipFill>
          <p:spPr bwMode="auto">
            <a:xfrm>
              <a:off x="6473371" y="1924335"/>
              <a:ext cx="2493208" cy="1965278"/>
            </a:xfrm>
            <a:prstGeom prst="rect">
              <a:avLst/>
            </a:prstGeom>
            <a:noFill/>
          </p:spPr>
        </p:pic>
      </p:gr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621580" y="1558888"/>
            <a:ext cx="6390306" cy="615553"/>
          </a:xfrm>
        </p:spPr>
        <p:txBody>
          <a:bodyPr/>
          <a:lstStyle/>
          <a:p>
            <a:pPr>
              <a:buNone/>
            </a:pPr>
            <a:r>
              <a:rPr lang="en-US" sz="4000" b="1" i="1" dirty="0" smtClean="0"/>
              <a:t>Thank you for your Time!</a:t>
            </a:r>
          </a:p>
        </p:txBody>
      </p:sp>
      <p:sp>
        <p:nvSpPr>
          <p:cNvPr id="13" name="Content Placeholder 11"/>
          <p:cNvSpPr txBox="1">
            <a:spLocks/>
          </p:cNvSpPr>
          <p:nvPr/>
        </p:nvSpPr>
        <p:spPr bwMode="auto">
          <a:xfrm>
            <a:off x="1715923" y="5673688"/>
            <a:ext cx="6390306"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8925" marR="0" lvl="0" indent="-288925" algn="ctr" defTabSz="914400" rtl="0" eaLnBrk="0" fontAlgn="base" latinLnBrk="0" hangingPunct="0">
              <a:lnSpc>
                <a:spcPct val="100000"/>
              </a:lnSpc>
              <a:spcBef>
                <a:spcPct val="20000"/>
              </a:spcBef>
              <a:spcAft>
                <a:spcPct val="0"/>
              </a:spcAft>
              <a:buClr>
                <a:srgbClr val="336600"/>
              </a:buClr>
              <a:buSzTx/>
              <a:buFont typeface="Arial" charset="0"/>
              <a:buNone/>
              <a:tabLst/>
              <a:defRPr/>
            </a:pPr>
            <a:r>
              <a:rPr kumimoji="0" lang="en-US" sz="4000" i="1" u="none" strike="noStrike" kern="1200" cap="none" spc="0" normalizeH="0" baseline="0" noProof="0" dirty="0" smtClean="0">
                <a:ln>
                  <a:noFill/>
                </a:ln>
                <a:solidFill>
                  <a:srgbClr val="002010"/>
                </a:solidFill>
                <a:effectLst/>
                <a:uLnTx/>
                <a:uFillTx/>
                <a:latin typeface="+mn-lt"/>
                <a:ea typeface="+mn-ea"/>
                <a:cs typeface="+mn-cs"/>
              </a:rPr>
              <a:t>Questions?</a:t>
            </a:r>
          </a:p>
        </p:txBody>
      </p:sp>
      <p:pic>
        <p:nvPicPr>
          <p:cNvPr id="3084" name="Picture 12" descr="http://sphotos-a.xx.fbcdn.net/hphotos-prn1/556556_380502841998278_1702317835_n.jpg"/>
          <p:cNvPicPr>
            <a:picLocks noChangeAspect="1" noChangeArrowheads="1"/>
          </p:cNvPicPr>
          <p:nvPr/>
        </p:nvPicPr>
        <p:blipFill>
          <a:blip r:embed="rId2" cstate="print"/>
          <a:srcRect/>
          <a:stretch>
            <a:fillRect/>
          </a:stretch>
        </p:blipFill>
        <p:spPr bwMode="auto">
          <a:xfrm>
            <a:off x="2027918" y="2401433"/>
            <a:ext cx="5667375" cy="3190876"/>
          </a:xfrm>
          <a:prstGeom prst="rect">
            <a:avLst/>
          </a:prstGeom>
          <a:noFill/>
          <a:ln>
            <a:solidFill>
              <a:schemeClr val="tx1"/>
            </a:solidFill>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Early Years</a:t>
            </a:r>
            <a:endParaRPr lang="en-US" i="1" dirty="0"/>
          </a:p>
        </p:txBody>
      </p:sp>
      <p:sp>
        <p:nvSpPr>
          <p:cNvPr id="3" name="Content Placeholder 2"/>
          <p:cNvSpPr>
            <a:spLocks noGrp="1"/>
          </p:cNvSpPr>
          <p:nvPr>
            <p:ph idx="1"/>
          </p:nvPr>
        </p:nvSpPr>
        <p:spPr>
          <a:xfrm>
            <a:off x="952501" y="1739900"/>
            <a:ext cx="4724400" cy="4376583"/>
          </a:xfrm>
        </p:spPr>
        <p:txBody>
          <a:bodyPr/>
          <a:lstStyle/>
          <a:p>
            <a:r>
              <a:rPr lang="en-US" sz="1800" dirty="0" smtClean="0"/>
              <a:t>The Cuban American Association of Civil Engineers (CAACE), formerly El </a:t>
            </a:r>
            <a:r>
              <a:rPr lang="en-US" sz="1800" dirty="0" err="1" smtClean="0"/>
              <a:t>Colegio</a:t>
            </a:r>
            <a:r>
              <a:rPr lang="en-US" sz="1800" dirty="0" smtClean="0"/>
              <a:t> de </a:t>
            </a:r>
            <a:r>
              <a:rPr lang="en-US" sz="1800" dirty="0" err="1" smtClean="0"/>
              <a:t>Ingenieros</a:t>
            </a:r>
            <a:r>
              <a:rPr lang="en-US" sz="1800" dirty="0" smtClean="0"/>
              <a:t> </a:t>
            </a:r>
            <a:r>
              <a:rPr lang="en-US" sz="1800" dirty="0" err="1" smtClean="0"/>
              <a:t>Civiles</a:t>
            </a:r>
            <a:r>
              <a:rPr lang="en-US" sz="1800" dirty="0" smtClean="0"/>
              <a:t> de Cuba en </a:t>
            </a:r>
            <a:r>
              <a:rPr lang="en-US" sz="1800" dirty="0" err="1" smtClean="0"/>
              <a:t>Exilio</a:t>
            </a:r>
            <a:r>
              <a:rPr lang="en-US" sz="1800" dirty="0" smtClean="0"/>
              <a:t> was founded </a:t>
            </a:r>
            <a:r>
              <a:rPr lang="en-US" sz="1800" dirty="0" smtClean="0"/>
              <a:t>on March 4</a:t>
            </a:r>
            <a:r>
              <a:rPr lang="en-US" sz="1800" baseline="30000" dirty="0" smtClean="0"/>
              <a:t>th</a:t>
            </a:r>
            <a:r>
              <a:rPr lang="en-US" sz="1800" dirty="0" smtClean="0"/>
              <a:t> 1961 </a:t>
            </a:r>
          </a:p>
          <a:p>
            <a:endParaRPr lang="en-US" sz="1800" dirty="0" smtClean="0"/>
          </a:p>
          <a:p>
            <a:r>
              <a:rPr lang="en-US" sz="1800" dirty="0" smtClean="0"/>
              <a:t>The </a:t>
            </a:r>
            <a:r>
              <a:rPr lang="en-US" sz="1800" dirty="0" smtClean="0"/>
              <a:t>Organization’s history dates back to Cuba, where El </a:t>
            </a:r>
            <a:r>
              <a:rPr lang="en-US" sz="1800" dirty="0" err="1" smtClean="0"/>
              <a:t>Colegio</a:t>
            </a:r>
            <a:r>
              <a:rPr lang="en-US" sz="1800" dirty="0" smtClean="0"/>
              <a:t> de </a:t>
            </a:r>
            <a:r>
              <a:rPr lang="en-US" sz="1800" dirty="0" err="1" smtClean="0"/>
              <a:t>Ingenieros</a:t>
            </a:r>
            <a:r>
              <a:rPr lang="en-US" sz="1800" dirty="0" smtClean="0"/>
              <a:t> </a:t>
            </a:r>
            <a:r>
              <a:rPr lang="en-US" sz="1800" dirty="0" err="1" smtClean="0"/>
              <a:t>Civiles</a:t>
            </a:r>
            <a:r>
              <a:rPr lang="en-US" sz="1800" dirty="0" smtClean="0"/>
              <a:t> de Cuba was the society and authoritative body for all matters regarding the Civil Engineering Industry on the Island.</a:t>
            </a:r>
          </a:p>
          <a:p>
            <a:endParaRPr lang="en-US" sz="1800" dirty="0" smtClean="0"/>
          </a:p>
          <a:p>
            <a:r>
              <a:rPr lang="en-US" sz="1800" dirty="0" smtClean="0"/>
              <a:t>The purpose of the Organization was to reestablish el </a:t>
            </a:r>
            <a:r>
              <a:rPr lang="en-US" sz="1800" dirty="0" err="1" smtClean="0"/>
              <a:t>Colegio</a:t>
            </a:r>
            <a:r>
              <a:rPr lang="en-US" sz="1800" dirty="0" smtClean="0"/>
              <a:t> de </a:t>
            </a:r>
            <a:r>
              <a:rPr lang="en-US" sz="1800" dirty="0" err="1" smtClean="0"/>
              <a:t>Ingenieros</a:t>
            </a:r>
            <a:r>
              <a:rPr lang="en-US" sz="1800" dirty="0" smtClean="0"/>
              <a:t> </a:t>
            </a:r>
            <a:r>
              <a:rPr lang="en-US" sz="1800" dirty="0" err="1" smtClean="0"/>
              <a:t>Civiles</a:t>
            </a:r>
            <a:r>
              <a:rPr lang="en-US" sz="1800" dirty="0" smtClean="0"/>
              <a:t> de Cuba in Miami and </a:t>
            </a:r>
            <a:r>
              <a:rPr lang="en-US" sz="1800" u="sng" dirty="0" smtClean="0"/>
              <a:t>support the cause of liberty and democracy in Cuba  </a:t>
            </a:r>
            <a:endParaRPr lang="en-US" sz="1800" u="sng" dirty="0"/>
          </a:p>
        </p:txBody>
      </p:sp>
      <p:pic>
        <p:nvPicPr>
          <p:cNvPr id="1026" name="Picture 2" descr="http://sphotos-a.xx.fbcdn.net/hphotos-ash3/67720_136053889776509_7013631_n.jpg"/>
          <p:cNvPicPr>
            <a:picLocks noChangeAspect="1" noChangeArrowheads="1"/>
          </p:cNvPicPr>
          <p:nvPr/>
        </p:nvPicPr>
        <p:blipFill>
          <a:blip r:embed="rId2" cstate="print"/>
          <a:srcRect/>
          <a:stretch>
            <a:fillRect/>
          </a:stretch>
        </p:blipFill>
        <p:spPr bwMode="auto">
          <a:xfrm>
            <a:off x="-15663545" y="9730422"/>
            <a:ext cx="6858000" cy="5267326"/>
          </a:xfrm>
          <a:prstGeom prst="rect">
            <a:avLst/>
          </a:prstGeom>
          <a:noFill/>
        </p:spPr>
      </p:pic>
      <p:pic>
        <p:nvPicPr>
          <p:cNvPr id="1028" name="Picture 4" descr="http://sphotos-b.xx.fbcdn.net/hphotos-prn1/69092_136053909776507_7093399_n.jpg"/>
          <p:cNvPicPr>
            <a:picLocks noChangeAspect="1" noChangeArrowheads="1"/>
          </p:cNvPicPr>
          <p:nvPr/>
        </p:nvPicPr>
        <p:blipFill>
          <a:blip r:embed="rId3" cstate="print"/>
          <a:srcRect/>
          <a:stretch>
            <a:fillRect/>
          </a:stretch>
        </p:blipFill>
        <p:spPr bwMode="auto">
          <a:xfrm>
            <a:off x="22040215" y="2809874"/>
            <a:ext cx="6858000" cy="5353051"/>
          </a:xfrm>
          <a:prstGeom prst="rect">
            <a:avLst/>
          </a:prstGeom>
          <a:noFill/>
        </p:spPr>
      </p:pic>
      <p:pic>
        <p:nvPicPr>
          <p:cNvPr id="1030" name="Picture 6" descr="http://sphotos-b.xx.fbcdn.net/hphotos-ash3/39561_136053916443173_3642335_n.jpg"/>
          <p:cNvPicPr>
            <a:picLocks noChangeAspect="1" noChangeArrowheads="1"/>
          </p:cNvPicPr>
          <p:nvPr/>
        </p:nvPicPr>
        <p:blipFill>
          <a:blip r:embed="rId4" cstate="print"/>
          <a:srcRect/>
          <a:stretch>
            <a:fillRect/>
          </a:stretch>
        </p:blipFill>
        <p:spPr bwMode="auto">
          <a:xfrm>
            <a:off x="13807440" y="-5921058"/>
            <a:ext cx="6858000" cy="4629151"/>
          </a:xfrm>
          <a:prstGeom prst="rect">
            <a:avLst/>
          </a:prstGeom>
          <a:noFill/>
        </p:spPr>
      </p:pic>
      <p:pic>
        <p:nvPicPr>
          <p:cNvPr id="1032" name="Picture 8" descr="http://sphotos-a.xx.fbcdn.net/hphotos-prn1/69150_136053973109834_6389170_n.jpg"/>
          <p:cNvPicPr>
            <a:picLocks noChangeAspect="1" noChangeArrowheads="1"/>
          </p:cNvPicPr>
          <p:nvPr/>
        </p:nvPicPr>
        <p:blipFill>
          <a:blip r:embed="rId5" cstate="print"/>
          <a:srcRect/>
          <a:stretch>
            <a:fillRect/>
          </a:stretch>
        </p:blipFill>
        <p:spPr bwMode="auto">
          <a:xfrm>
            <a:off x="9144000" y="-12522518"/>
            <a:ext cx="6858000" cy="4724401"/>
          </a:xfrm>
          <a:prstGeom prst="rect">
            <a:avLst/>
          </a:prstGeom>
          <a:noFill/>
        </p:spPr>
      </p:pic>
      <p:pic>
        <p:nvPicPr>
          <p:cNvPr id="1034" name="Picture 10" descr="http://sphotos-b.xx.fbcdn.net/hphotos-ash3/69394_136053983109833_2849826_n.jpg"/>
          <p:cNvPicPr>
            <a:picLocks noChangeAspect="1" noChangeArrowheads="1"/>
          </p:cNvPicPr>
          <p:nvPr/>
        </p:nvPicPr>
        <p:blipFill>
          <a:blip r:embed="rId6" cstate="print"/>
          <a:srcRect/>
          <a:stretch>
            <a:fillRect/>
          </a:stretch>
        </p:blipFill>
        <p:spPr bwMode="auto">
          <a:xfrm>
            <a:off x="-16448405" y="2152649"/>
            <a:ext cx="6858000" cy="4705351"/>
          </a:xfrm>
          <a:prstGeom prst="rect">
            <a:avLst/>
          </a:prstGeom>
          <a:noFill/>
        </p:spPr>
      </p:pic>
      <p:pic>
        <p:nvPicPr>
          <p:cNvPr id="1036" name="Picture 12" descr="http://sphotos-b.xx.fbcdn.net/hphotos-snc7/72494_136053993109832_5025724_n.jpg"/>
          <p:cNvPicPr>
            <a:picLocks noChangeAspect="1" noChangeArrowheads="1"/>
          </p:cNvPicPr>
          <p:nvPr/>
        </p:nvPicPr>
        <p:blipFill>
          <a:blip r:embed="rId7" cstate="print"/>
          <a:srcRect/>
          <a:stretch>
            <a:fillRect/>
          </a:stretch>
        </p:blipFill>
        <p:spPr bwMode="auto">
          <a:xfrm>
            <a:off x="-3429000" y="-12336145"/>
            <a:ext cx="6858000" cy="5448300"/>
          </a:xfrm>
          <a:prstGeom prst="rect">
            <a:avLst/>
          </a:prstGeom>
          <a:noFill/>
        </p:spPr>
      </p:pic>
      <p:pic>
        <p:nvPicPr>
          <p:cNvPr id="1038" name="Picture 14" descr="http://sphotos-b.xx.fbcdn.net/hphotos-prn1/69014_136053999776498_1372295_n.jpg"/>
          <p:cNvPicPr>
            <a:picLocks noChangeAspect="1" noChangeArrowheads="1"/>
          </p:cNvPicPr>
          <p:nvPr/>
        </p:nvPicPr>
        <p:blipFill>
          <a:blip r:embed="rId8" cstate="print"/>
          <a:srcRect/>
          <a:stretch>
            <a:fillRect/>
          </a:stretch>
        </p:blipFill>
        <p:spPr bwMode="auto">
          <a:xfrm>
            <a:off x="-15614015" y="-5133975"/>
            <a:ext cx="6858000" cy="5133975"/>
          </a:xfrm>
          <a:prstGeom prst="rect">
            <a:avLst/>
          </a:prstGeom>
          <a:noFill/>
        </p:spPr>
      </p:pic>
      <p:pic>
        <p:nvPicPr>
          <p:cNvPr id="1040" name="Picture 16" descr="http://sphotos-b.xx.fbcdn.net/hphotos-prn1/73778_136054013109830_852275_n.jpg"/>
          <p:cNvPicPr>
            <a:picLocks noChangeAspect="1" noChangeArrowheads="1"/>
          </p:cNvPicPr>
          <p:nvPr/>
        </p:nvPicPr>
        <p:blipFill>
          <a:blip r:embed="rId9" cstate="print"/>
          <a:srcRect/>
          <a:stretch>
            <a:fillRect/>
          </a:stretch>
        </p:blipFill>
        <p:spPr bwMode="auto">
          <a:xfrm>
            <a:off x="-1823085" y="12598400"/>
            <a:ext cx="6858000" cy="5638800"/>
          </a:xfrm>
          <a:prstGeom prst="rect">
            <a:avLst/>
          </a:prstGeom>
          <a:noFill/>
        </p:spPr>
      </p:pic>
      <p:pic>
        <p:nvPicPr>
          <p:cNvPr id="1042" name="Picture 18" descr="http://sphotos-a.xx.fbcdn.net/hphotos-snc6/66049_136054026443162_2715329_n.jpg"/>
          <p:cNvPicPr>
            <a:picLocks noChangeAspect="1" noChangeArrowheads="1"/>
          </p:cNvPicPr>
          <p:nvPr/>
        </p:nvPicPr>
        <p:blipFill>
          <a:blip r:embed="rId10" cstate="print"/>
          <a:srcRect/>
          <a:stretch>
            <a:fillRect/>
          </a:stretch>
        </p:blipFill>
        <p:spPr bwMode="auto">
          <a:xfrm>
            <a:off x="12161520" y="11064240"/>
            <a:ext cx="6858000" cy="6219826"/>
          </a:xfrm>
          <a:prstGeom prst="rect">
            <a:avLst/>
          </a:prstGeom>
          <a:noFill/>
        </p:spPr>
      </p:pic>
      <p:pic>
        <p:nvPicPr>
          <p:cNvPr id="16" name="Picture 4" descr="http://sphotos-a.xx.fbcdn.net/hphotos-snc6/180001_158161500899081_166086_n.jpg"/>
          <p:cNvPicPr>
            <a:picLocks noChangeAspect="1" noChangeArrowheads="1"/>
          </p:cNvPicPr>
          <p:nvPr/>
        </p:nvPicPr>
        <p:blipFill>
          <a:blip r:embed="rId11" cstate="print"/>
          <a:srcRect/>
          <a:stretch>
            <a:fillRect/>
          </a:stretch>
        </p:blipFill>
        <p:spPr bwMode="auto">
          <a:xfrm>
            <a:off x="5742345" y="1695743"/>
            <a:ext cx="3203506" cy="4133557"/>
          </a:xfrm>
          <a:prstGeom prst="rect">
            <a:avLst/>
          </a:prstGeom>
          <a:noFill/>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89000" y="1485900"/>
            <a:ext cx="4381500" cy="2622256"/>
          </a:xfrm>
        </p:spPr>
        <p:txBody>
          <a:bodyPr/>
          <a:lstStyle/>
          <a:p>
            <a:r>
              <a:rPr lang="en-US" sz="1800" dirty="0" smtClean="0"/>
              <a:t>The association grew in membership and activities</a:t>
            </a:r>
            <a:r>
              <a:rPr lang="en-US" sz="1800" dirty="0" smtClean="0"/>
              <a:t>, exceeding over 500 members by the 1970s. </a:t>
            </a:r>
          </a:p>
          <a:p>
            <a:endParaRPr lang="en-US" sz="1800" dirty="0" smtClean="0"/>
          </a:p>
          <a:p>
            <a:r>
              <a:rPr lang="en-US" sz="1800" dirty="0" smtClean="0"/>
              <a:t>The Association continued its tradition of hosting the Annual Engineers Gala, a 50 year tradition that continues to this day</a:t>
            </a:r>
            <a:r>
              <a:rPr lang="en-US" sz="1600" dirty="0" smtClean="0"/>
              <a:t>. </a:t>
            </a:r>
          </a:p>
          <a:p>
            <a:endParaRPr lang="en-US" sz="1600" dirty="0" smtClean="0"/>
          </a:p>
        </p:txBody>
      </p:sp>
      <p:pic>
        <p:nvPicPr>
          <p:cNvPr id="2050" name="Picture 2" descr="http://sphotos-a.xx.fbcdn.net/hphotos-ash3/561219_352543694794193_284070818_n.jpg"/>
          <p:cNvPicPr>
            <a:picLocks noChangeAspect="1" noChangeArrowheads="1"/>
          </p:cNvPicPr>
          <p:nvPr/>
        </p:nvPicPr>
        <p:blipFill>
          <a:blip r:embed="rId2" cstate="print"/>
          <a:srcRect/>
          <a:stretch>
            <a:fillRect/>
          </a:stretch>
        </p:blipFill>
        <p:spPr bwMode="auto">
          <a:xfrm>
            <a:off x="-14608509" y="-6096001"/>
            <a:ext cx="9144000" cy="6096001"/>
          </a:xfrm>
          <a:prstGeom prst="rect">
            <a:avLst/>
          </a:prstGeom>
          <a:noFill/>
        </p:spPr>
      </p:pic>
      <p:pic>
        <p:nvPicPr>
          <p:cNvPr id="2052" name="Picture 4" descr="http://sphotos-a.xx.fbcdn.net/hphotos-ash3/528843_352547424793820_1813817135_n.jpg"/>
          <p:cNvPicPr>
            <a:picLocks noChangeAspect="1" noChangeArrowheads="1"/>
          </p:cNvPicPr>
          <p:nvPr/>
        </p:nvPicPr>
        <p:blipFill>
          <a:blip r:embed="rId3" cstate="print"/>
          <a:srcRect/>
          <a:stretch>
            <a:fillRect/>
          </a:stretch>
        </p:blipFill>
        <p:spPr bwMode="auto">
          <a:xfrm>
            <a:off x="577516" y="-8611001"/>
            <a:ext cx="9144000" cy="6096001"/>
          </a:xfrm>
          <a:prstGeom prst="rect">
            <a:avLst/>
          </a:prstGeom>
          <a:noFill/>
        </p:spPr>
      </p:pic>
      <p:pic>
        <p:nvPicPr>
          <p:cNvPr id="2054" name="Picture 6" descr="http://sphotos-a.xx.fbcdn.net/hphotos-prn1/557682_352548784793684_1522766935_n.jpg"/>
          <p:cNvPicPr>
            <a:picLocks noChangeAspect="1" noChangeArrowheads="1"/>
          </p:cNvPicPr>
          <p:nvPr/>
        </p:nvPicPr>
        <p:blipFill>
          <a:blip r:embed="rId4" cstate="print"/>
          <a:srcRect/>
          <a:stretch>
            <a:fillRect/>
          </a:stretch>
        </p:blipFill>
        <p:spPr bwMode="auto">
          <a:xfrm>
            <a:off x="-1381125" y="8262937"/>
            <a:ext cx="9144000" cy="6096001"/>
          </a:xfrm>
          <a:prstGeom prst="rect">
            <a:avLst/>
          </a:prstGeom>
          <a:noFill/>
        </p:spPr>
      </p:pic>
      <p:pic>
        <p:nvPicPr>
          <p:cNvPr id="2056" name="Picture 8" descr="http://sphotos-a.xx.fbcdn.net/hphotos-ash3/582145_352550608126835_973394049_n.jpg"/>
          <p:cNvPicPr>
            <a:picLocks noChangeAspect="1" noChangeArrowheads="1"/>
          </p:cNvPicPr>
          <p:nvPr/>
        </p:nvPicPr>
        <p:blipFill>
          <a:blip r:embed="rId5" cstate="print"/>
          <a:srcRect/>
          <a:stretch>
            <a:fillRect/>
          </a:stretch>
        </p:blipFill>
        <p:spPr bwMode="auto">
          <a:xfrm>
            <a:off x="17046575" y="-6096001"/>
            <a:ext cx="9144000" cy="6096001"/>
          </a:xfrm>
          <a:prstGeom prst="rect">
            <a:avLst/>
          </a:prstGeom>
          <a:noFill/>
        </p:spPr>
      </p:pic>
      <p:pic>
        <p:nvPicPr>
          <p:cNvPr id="2058" name="Picture 10" descr="http://sphotos-b.xx.fbcdn.net/hphotos-ash4/427868_352550694793493_2137547893_n.jpg"/>
          <p:cNvPicPr>
            <a:picLocks noChangeAspect="1" noChangeArrowheads="1"/>
          </p:cNvPicPr>
          <p:nvPr/>
        </p:nvPicPr>
        <p:blipFill>
          <a:blip r:embed="rId6" cstate="print"/>
          <a:srcRect/>
          <a:stretch>
            <a:fillRect/>
          </a:stretch>
        </p:blipFill>
        <p:spPr bwMode="auto">
          <a:xfrm>
            <a:off x="-16075818" y="6858000"/>
            <a:ext cx="9144000" cy="6096001"/>
          </a:xfrm>
          <a:prstGeom prst="rect">
            <a:avLst/>
          </a:prstGeom>
          <a:noFill/>
        </p:spPr>
      </p:pic>
      <p:pic>
        <p:nvPicPr>
          <p:cNvPr id="2060" name="Picture 12" descr="http://sphotos-b.xx.fbcdn.net/hphotos-prn1/149723_352550938126802_301680958_n.jpg"/>
          <p:cNvPicPr>
            <a:picLocks noChangeAspect="1" noChangeArrowheads="1"/>
          </p:cNvPicPr>
          <p:nvPr/>
        </p:nvPicPr>
        <p:blipFill>
          <a:blip r:embed="rId7" cstate="print"/>
          <a:srcRect/>
          <a:stretch>
            <a:fillRect/>
          </a:stretch>
        </p:blipFill>
        <p:spPr bwMode="auto">
          <a:xfrm>
            <a:off x="14239875" y="4381499"/>
            <a:ext cx="9144000" cy="6096001"/>
          </a:xfrm>
          <a:prstGeom prst="rect">
            <a:avLst/>
          </a:prstGeom>
          <a:noFill/>
        </p:spPr>
      </p:pic>
      <p:sp>
        <p:nvSpPr>
          <p:cNvPr id="11" name="Title 1"/>
          <p:cNvSpPr>
            <a:spLocks noGrp="1"/>
          </p:cNvSpPr>
          <p:nvPr>
            <p:ph type="title"/>
          </p:nvPr>
        </p:nvSpPr>
        <p:spPr>
          <a:xfrm>
            <a:off x="457199" y="617110"/>
            <a:ext cx="8539089" cy="554640"/>
          </a:xfrm>
        </p:spPr>
        <p:txBody>
          <a:bodyPr/>
          <a:lstStyle/>
          <a:p>
            <a:r>
              <a:rPr lang="en-US" i="1" dirty="0" smtClean="0"/>
              <a:t>The Early Years Continued</a:t>
            </a:r>
            <a:endParaRPr lang="en-US" i="1" dirty="0"/>
          </a:p>
        </p:txBody>
      </p:sp>
      <p:pic>
        <p:nvPicPr>
          <p:cNvPr id="12" name="Picture 14" descr="http://sphotos-b.xx.fbcdn.net/hphotos-prn1/69014_136053999776498_1372295_n.jpg"/>
          <p:cNvPicPr>
            <a:picLocks noChangeAspect="1" noChangeArrowheads="1"/>
          </p:cNvPicPr>
          <p:nvPr/>
        </p:nvPicPr>
        <p:blipFill>
          <a:blip r:embed="rId8" cstate="print"/>
          <a:srcRect/>
          <a:stretch>
            <a:fillRect/>
          </a:stretch>
        </p:blipFill>
        <p:spPr bwMode="auto">
          <a:xfrm>
            <a:off x="1104900" y="3877732"/>
            <a:ext cx="3708400" cy="2509944"/>
          </a:xfrm>
          <a:prstGeom prst="rect">
            <a:avLst/>
          </a:prstGeom>
          <a:noFill/>
          <a:ln>
            <a:solidFill>
              <a:schemeClr val="tx1"/>
            </a:solidFill>
          </a:ln>
        </p:spPr>
      </p:pic>
      <p:pic>
        <p:nvPicPr>
          <p:cNvPr id="13" name="Picture 10" descr="http://sphotos-b.xx.fbcdn.net/hphotos-ash3/69394_136053983109833_2849826_n.jpg"/>
          <p:cNvPicPr>
            <a:picLocks noChangeAspect="1" noChangeArrowheads="1"/>
          </p:cNvPicPr>
          <p:nvPr/>
        </p:nvPicPr>
        <p:blipFill>
          <a:blip r:embed="rId9" cstate="print"/>
          <a:srcRect/>
          <a:stretch>
            <a:fillRect/>
          </a:stretch>
        </p:blipFill>
        <p:spPr bwMode="auto">
          <a:xfrm>
            <a:off x="5371904" y="1439776"/>
            <a:ext cx="3485270" cy="2391283"/>
          </a:xfrm>
          <a:prstGeom prst="rect">
            <a:avLst/>
          </a:prstGeom>
          <a:noFill/>
          <a:ln>
            <a:solidFill>
              <a:schemeClr val="tx1"/>
            </a:solidFill>
          </a:ln>
        </p:spPr>
      </p:pic>
      <p:sp>
        <p:nvSpPr>
          <p:cNvPr id="15" name="Content Placeholder 4"/>
          <p:cNvSpPr txBox="1">
            <a:spLocks/>
          </p:cNvSpPr>
          <p:nvPr/>
        </p:nvSpPr>
        <p:spPr bwMode="auto">
          <a:xfrm>
            <a:off x="5181600" y="4127500"/>
            <a:ext cx="3810000" cy="221599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8925" indent="-288925" eaLnBrk="0" hangingPunct="0">
              <a:spcBef>
                <a:spcPct val="20000"/>
              </a:spcBef>
              <a:buClr>
                <a:srgbClr val="336600"/>
              </a:buClr>
              <a:buFont typeface="Arial" charset="0"/>
              <a:buChar char="■"/>
            </a:pPr>
            <a:r>
              <a:rPr lang="en-US" b="0" i="0" dirty="0" smtClean="0">
                <a:solidFill>
                  <a:srgbClr val="002010"/>
                </a:solidFill>
              </a:rPr>
              <a:t>At </a:t>
            </a:r>
            <a:r>
              <a:rPr lang="en-US" b="0" i="0" dirty="0" smtClean="0">
                <a:solidFill>
                  <a:srgbClr val="002010"/>
                </a:solidFill>
              </a:rPr>
              <a:t>the Annual Gala, scholarships were awarded in honor of Jose A. Vila, a prominent professor of Civil Engineering at the University of Havana who was a member of CAACE, and a role model</a:t>
            </a:r>
            <a:r>
              <a:rPr lang="en-US" b="0" i="0" dirty="0" smtClean="0">
                <a:solidFill>
                  <a:srgbClr val="002010"/>
                </a:solidFill>
              </a:rPr>
              <a:t>. The Scholarships, known as the “</a:t>
            </a:r>
            <a:r>
              <a:rPr lang="en-US" b="0" i="0" dirty="0" err="1" smtClean="0">
                <a:solidFill>
                  <a:srgbClr val="002010"/>
                </a:solidFill>
              </a:rPr>
              <a:t>Premio</a:t>
            </a:r>
            <a:r>
              <a:rPr lang="en-US" b="0" i="0" dirty="0" smtClean="0">
                <a:solidFill>
                  <a:srgbClr val="002010"/>
                </a:solidFill>
              </a:rPr>
              <a:t> Vila”,</a:t>
            </a:r>
            <a:r>
              <a:rPr lang="en-US" b="0" i="0" dirty="0" smtClean="0">
                <a:solidFill>
                  <a:srgbClr val="002010"/>
                </a:solidFill>
              </a:rPr>
              <a:t> </a:t>
            </a:r>
            <a:r>
              <a:rPr lang="en-US" b="0" i="0" dirty="0" smtClean="0">
                <a:solidFill>
                  <a:srgbClr val="002010"/>
                </a:solidFill>
              </a:rPr>
              <a:t>are name after him.</a:t>
            </a:r>
            <a:endParaRPr kumimoji="0" lang="en-US" b="0" i="0" u="none" strike="noStrike" kern="1200" cap="none" spc="0" normalizeH="0" baseline="0" noProof="0" dirty="0" smtClean="0">
              <a:ln>
                <a:noFill/>
              </a:ln>
              <a:solidFill>
                <a:srgbClr val="002010"/>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Early Years Continued</a:t>
            </a:r>
            <a:endParaRPr lang="en-US" dirty="0"/>
          </a:p>
        </p:txBody>
      </p:sp>
      <p:pic>
        <p:nvPicPr>
          <p:cNvPr id="11" name="Picture 8" descr="http://sphotos-a.xx.fbcdn.net/hphotos-ash3/165358_158161737565724_3227315_n.jpg"/>
          <p:cNvPicPr>
            <a:picLocks noGrp="1" noChangeAspect="1" noChangeArrowheads="1"/>
          </p:cNvPicPr>
          <p:nvPr>
            <p:ph idx="1"/>
          </p:nvPr>
        </p:nvPicPr>
        <p:blipFill>
          <a:blip r:embed="rId2" cstate="print"/>
          <a:srcRect/>
          <a:stretch>
            <a:fillRect/>
          </a:stretch>
        </p:blipFill>
        <p:spPr bwMode="auto">
          <a:xfrm>
            <a:off x="5663125" y="1362809"/>
            <a:ext cx="3044776" cy="3476478"/>
          </a:xfrm>
          <a:prstGeom prst="rect">
            <a:avLst/>
          </a:prstGeom>
          <a:noFill/>
        </p:spPr>
      </p:pic>
      <p:sp>
        <p:nvSpPr>
          <p:cNvPr id="14" name="Content Placeholder 4"/>
          <p:cNvSpPr txBox="1">
            <a:spLocks/>
          </p:cNvSpPr>
          <p:nvPr/>
        </p:nvSpPr>
        <p:spPr bwMode="auto">
          <a:xfrm>
            <a:off x="1011114" y="1612900"/>
            <a:ext cx="4475286" cy="76944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8925" marR="0" lvl="0" indent="-288925" algn="l" defTabSz="914400" rtl="0" eaLnBrk="0" fontAlgn="base" latinLnBrk="0" hangingPunct="0">
              <a:lnSpc>
                <a:spcPct val="100000"/>
              </a:lnSpc>
              <a:spcBef>
                <a:spcPct val="20000"/>
              </a:spcBef>
              <a:spcAft>
                <a:spcPct val="0"/>
              </a:spcAft>
              <a:buClr>
                <a:srgbClr val="336600"/>
              </a:buClr>
              <a:buSzTx/>
              <a:buFont typeface="Arial" charset="0"/>
              <a:buChar char="■"/>
              <a:tabLst/>
              <a:defRPr/>
            </a:pPr>
            <a:r>
              <a:rPr lang="en-US" sz="1600" b="0" i="0" dirty="0" smtClean="0">
                <a:solidFill>
                  <a:srgbClr val="002010"/>
                </a:solidFill>
                <a:latin typeface="+mn-lt"/>
              </a:rPr>
              <a:t>The Association maintained its traditions throughout </a:t>
            </a:r>
            <a:r>
              <a:rPr lang="en-US" sz="1600" b="0" i="0" dirty="0" smtClean="0">
                <a:solidFill>
                  <a:srgbClr val="002010"/>
                </a:solidFill>
                <a:latin typeface="+mn-lt"/>
              </a:rPr>
              <a:t>the </a:t>
            </a:r>
            <a:r>
              <a:rPr lang="en-US" sz="1600" b="0" i="0" dirty="0" smtClean="0">
                <a:solidFill>
                  <a:srgbClr val="002010"/>
                </a:solidFill>
                <a:latin typeface="+mn-lt"/>
              </a:rPr>
              <a:t>1970’s and 80’s, growing </a:t>
            </a:r>
            <a:r>
              <a:rPr lang="en-US" sz="1600" b="0" i="0" dirty="0" smtClean="0">
                <a:solidFill>
                  <a:srgbClr val="002010"/>
                </a:solidFill>
                <a:latin typeface="+mn-lt"/>
              </a:rPr>
              <a:t>in size and </a:t>
            </a:r>
            <a:r>
              <a:rPr lang="en-US" sz="1600" b="0" i="0" dirty="0" smtClean="0">
                <a:solidFill>
                  <a:srgbClr val="002010"/>
                </a:solidFill>
                <a:latin typeface="+mn-lt"/>
              </a:rPr>
              <a:t>prominence</a:t>
            </a:r>
            <a:r>
              <a:rPr lang="en-US" b="0" i="0" dirty="0" smtClean="0">
                <a:solidFill>
                  <a:srgbClr val="002010"/>
                </a:solidFill>
                <a:latin typeface="+mn-lt"/>
              </a:rPr>
              <a:t>.</a:t>
            </a:r>
          </a:p>
        </p:txBody>
      </p:sp>
      <p:sp>
        <p:nvSpPr>
          <p:cNvPr id="15" name="Content Placeholder 4"/>
          <p:cNvSpPr txBox="1">
            <a:spLocks/>
          </p:cNvSpPr>
          <p:nvPr/>
        </p:nvSpPr>
        <p:spPr bwMode="auto">
          <a:xfrm>
            <a:off x="1042376" y="2493694"/>
            <a:ext cx="4545624" cy="147732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8925" marR="0" lvl="0" indent="-288925" algn="l" defTabSz="914400" rtl="0" eaLnBrk="0" fontAlgn="base" latinLnBrk="0" hangingPunct="0">
              <a:lnSpc>
                <a:spcPct val="100000"/>
              </a:lnSpc>
              <a:spcBef>
                <a:spcPct val="20000"/>
              </a:spcBef>
              <a:spcAft>
                <a:spcPct val="0"/>
              </a:spcAft>
              <a:buClr>
                <a:srgbClr val="336600"/>
              </a:buClr>
              <a:buSzTx/>
              <a:buFont typeface="Arial" charset="0"/>
              <a:buChar char="■"/>
              <a:tabLst/>
              <a:defRPr/>
            </a:pPr>
            <a:r>
              <a:rPr lang="en-US" sz="1600" b="0" i="0" dirty="0" smtClean="0">
                <a:solidFill>
                  <a:srgbClr val="002010"/>
                </a:solidFill>
                <a:latin typeface="+mn-lt"/>
              </a:rPr>
              <a:t>Many Engineers, who were members of the organization attained influential positions in the industry. Many of them establishing successful engineering firms, others becoming Directors of Agencies (FDOT, WASD, DERM, etc.), City Managers, County Commissioners, etc. </a:t>
            </a:r>
            <a:endParaRPr kumimoji="0" lang="en-US" sz="1600" b="0" i="0" u="none" strike="noStrike" kern="1200" cap="none" spc="0" normalizeH="0" baseline="0" noProof="0" dirty="0" smtClean="0">
              <a:ln>
                <a:noFill/>
              </a:ln>
              <a:solidFill>
                <a:srgbClr val="002010"/>
              </a:solidFill>
              <a:effectLst/>
              <a:uLnTx/>
              <a:uFillTx/>
              <a:latin typeface="+mn-lt"/>
              <a:ea typeface="+mn-ea"/>
              <a:cs typeface="+mn-cs"/>
            </a:endParaRPr>
          </a:p>
        </p:txBody>
      </p:sp>
      <p:pic>
        <p:nvPicPr>
          <p:cNvPr id="18" name="Picture 18" descr="http://sphotos-a.xx.fbcdn.net/hphotos-snc6/66049_136054026443162_2715329_n.jpg"/>
          <p:cNvPicPr>
            <a:picLocks noChangeAspect="1" noChangeArrowheads="1"/>
          </p:cNvPicPr>
          <p:nvPr/>
        </p:nvPicPr>
        <p:blipFill>
          <a:blip r:embed="rId3" cstate="print"/>
          <a:srcRect b="10812"/>
          <a:stretch>
            <a:fillRect/>
          </a:stretch>
        </p:blipFill>
        <p:spPr bwMode="auto">
          <a:xfrm>
            <a:off x="1184177" y="4296932"/>
            <a:ext cx="3503295" cy="2144703"/>
          </a:xfrm>
          <a:prstGeom prst="rect">
            <a:avLst/>
          </a:prstGeom>
          <a:noFill/>
          <a:ln>
            <a:solidFill>
              <a:schemeClr val="tx1"/>
            </a:solidFill>
          </a:ln>
        </p:spPr>
      </p:pic>
      <p:sp>
        <p:nvSpPr>
          <p:cNvPr id="19" name="Content Placeholder 4"/>
          <p:cNvSpPr txBox="1">
            <a:spLocks/>
          </p:cNvSpPr>
          <p:nvPr/>
        </p:nvSpPr>
        <p:spPr bwMode="auto">
          <a:xfrm>
            <a:off x="4922714" y="4953196"/>
            <a:ext cx="4221286" cy="147732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8925" marR="0" lvl="0" indent="-288925" algn="l" defTabSz="914400" rtl="0" eaLnBrk="0" fontAlgn="base" latinLnBrk="0" hangingPunct="0">
              <a:lnSpc>
                <a:spcPct val="100000"/>
              </a:lnSpc>
              <a:spcBef>
                <a:spcPct val="20000"/>
              </a:spcBef>
              <a:spcAft>
                <a:spcPct val="0"/>
              </a:spcAft>
              <a:buClr>
                <a:srgbClr val="336600"/>
              </a:buClr>
              <a:buSzTx/>
              <a:buFont typeface="Arial" charset="0"/>
              <a:buChar char="■"/>
              <a:tabLst/>
              <a:defRPr/>
            </a:pPr>
            <a:r>
              <a:rPr lang="en-US" sz="1600" b="0" i="0" dirty="0" smtClean="0">
                <a:solidFill>
                  <a:srgbClr val="002010"/>
                </a:solidFill>
                <a:latin typeface="+mn-lt"/>
              </a:rPr>
              <a:t>During this time the Association dedicated itself to helping many engineers arriving from Cuba to revalidate their engineering license (P.E.) through the Florida Board of Professional Engineers, which recognized the Association’s endorsement.</a:t>
            </a:r>
            <a:endParaRPr kumimoji="0" lang="en-US" sz="1600" b="0" i="0" u="none" strike="noStrike" kern="1200" cap="none" spc="0" normalizeH="0" baseline="0" noProof="0" dirty="0" smtClean="0">
              <a:ln>
                <a:noFill/>
              </a:ln>
              <a:solidFill>
                <a:srgbClr val="002010"/>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Modern Era</a:t>
            </a:r>
            <a:endParaRPr lang="en-US" dirty="0"/>
          </a:p>
        </p:txBody>
      </p:sp>
      <p:sp>
        <p:nvSpPr>
          <p:cNvPr id="16" name="Content Placeholder 15"/>
          <p:cNvSpPr>
            <a:spLocks noGrp="1"/>
          </p:cNvSpPr>
          <p:nvPr>
            <p:ph idx="1"/>
          </p:nvPr>
        </p:nvSpPr>
        <p:spPr>
          <a:xfrm>
            <a:off x="1150815" y="1638300"/>
            <a:ext cx="4919785" cy="1943100"/>
          </a:xfrm>
        </p:spPr>
        <p:txBody>
          <a:bodyPr/>
          <a:lstStyle/>
          <a:p>
            <a:r>
              <a:rPr lang="en-US" dirty="0" smtClean="0"/>
              <a:t>In 2006 the Articles of Incorporation and Bylaws of the “Association of Cuban Engineers in Exile” were amended.</a:t>
            </a:r>
            <a:endParaRPr lang="en-US" dirty="0"/>
          </a:p>
        </p:txBody>
      </p:sp>
      <p:sp>
        <p:nvSpPr>
          <p:cNvPr id="17" name="Content Placeholder 15"/>
          <p:cNvSpPr txBox="1">
            <a:spLocks/>
          </p:cNvSpPr>
          <p:nvPr/>
        </p:nvSpPr>
        <p:spPr bwMode="auto">
          <a:xfrm>
            <a:off x="1119553" y="3462997"/>
            <a:ext cx="4646247" cy="20313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8925" marR="0" lvl="0" indent="-288925" algn="l" defTabSz="914400" rtl="0" eaLnBrk="0" fontAlgn="base" latinLnBrk="0" hangingPunct="0">
              <a:lnSpc>
                <a:spcPct val="100000"/>
              </a:lnSpc>
              <a:spcBef>
                <a:spcPct val="20000"/>
              </a:spcBef>
              <a:spcAft>
                <a:spcPct val="0"/>
              </a:spcAft>
              <a:buClr>
                <a:srgbClr val="336600"/>
              </a:buClr>
              <a:buSzTx/>
              <a:buFont typeface="Arial" charset="0"/>
              <a:buChar char="■"/>
              <a:tabLst/>
              <a:defRPr/>
            </a:pPr>
            <a:r>
              <a:rPr lang="en-US" sz="2200" b="0" i="0" dirty="0" smtClean="0">
                <a:solidFill>
                  <a:srgbClr val="002010"/>
                </a:solidFill>
                <a:latin typeface="+mn-lt"/>
              </a:rPr>
              <a:t>The name of the Organization was changed to the “Cuban American Association of Civil Engineers” and the Mission Statement redrafted to better reflect the Association’s objectives.  </a:t>
            </a:r>
            <a:endParaRPr kumimoji="0" lang="en-US" sz="2200" b="0" i="0" u="none" strike="noStrike" kern="1200" cap="none" spc="0" normalizeH="0" baseline="0" noProof="0" dirty="0">
              <a:ln>
                <a:noFill/>
              </a:ln>
              <a:solidFill>
                <a:srgbClr val="002010"/>
              </a:solidFill>
              <a:effectLst/>
              <a:uLnTx/>
              <a:uFillTx/>
              <a:latin typeface="+mn-lt"/>
              <a:ea typeface="+mn-ea"/>
              <a:cs typeface="+mn-cs"/>
            </a:endParaRPr>
          </a:p>
        </p:txBody>
      </p:sp>
      <p:pic>
        <p:nvPicPr>
          <p:cNvPr id="19" name="Picture 2" descr="C:\Users\JC\Downloads\CAACE TR Logo1 (1).png"/>
          <p:cNvPicPr>
            <a:picLocks noChangeAspect="1" noChangeArrowheads="1"/>
          </p:cNvPicPr>
          <p:nvPr/>
        </p:nvPicPr>
        <p:blipFill>
          <a:blip r:embed="rId2" cstate="print"/>
          <a:srcRect/>
          <a:stretch>
            <a:fillRect/>
          </a:stretch>
        </p:blipFill>
        <p:spPr bwMode="auto">
          <a:xfrm>
            <a:off x="5995416" y="2299716"/>
            <a:ext cx="2869184" cy="2728008"/>
          </a:xfrm>
          <a:prstGeom prst="rect">
            <a:avLst/>
          </a:prstGeom>
          <a:noFill/>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Mission Statement </a:t>
            </a:r>
            <a:endParaRPr lang="en-US" dirty="0"/>
          </a:p>
        </p:txBody>
      </p:sp>
      <p:sp>
        <p:nvSpPr>
          <p:cNvPr id="16" name="Content Placeholder 15"/>
          <p:cNvSpPr>
            <a:spLocks noGrp="1"/>
          </p:cNvSpPr>
          <p:nvPr>
            <p:ph idx="1"/>
          </p:nvPr>
        </p:nvSpPr>
        <p:spPr>
          <a:xfrm>
            <a:off x="4020459" y="1625600"/>
            <a:ext cx="4862286" cy="4521238"/>
          </a:xfrm>
        </p:spPr>
        <p:txBody>
          <a:bodyPr/>
          <a:lstStyle/>
          <a:p>
            <a:r>
              <a:rPr lang="en-US" sz="1900" dirty="0" smtClean="0"/>
              <a:t>Today CAACE’s Mission Statement is:</a:t>
            </a:r>
            <a:endParaRPr lang="en-US" sz="1900" dirty="0" smtClean="0"/>
          </a:p>
          <a:p>
            <a:endParaRPr lang="en-US" sz="1900" dirty="0" smtClean="0"/>
          </a:p>
          <a:p>
            <a:pPr lvl="1"/>
            <a:r>
              <a:rPr lang="en-US" sz="1900" dirty="0" smtClean="0"/>
              <a:t>To </a:t>
            </a:r>
            <a:r>
              <a:rPr lang="en-US" sz="1900" dirty="0" smtClean="0"/>
              <a:t>assist members in the maintenance of the highest professional engineering skills and to aid the members in retaining and exercising said skills</a:t>
            </a:r>
            <a:r>
              <a:rPr lang="en-US" sz="1900" dirty="0" smtClean="0"/>
              <a:t>.</a:t>
            </a:r>
          </a:p>
          <a:p>
            <a:pPr lvl="1"/>
            <a:endParaRPr lang="en-US" sz="1900" dirty="0" smtClean="0"/>
          </a:p>
          <a:p>
            <a:pPr lvl="1"/>
            <a:r>
              <a:rPr lang="en-US" sz="1900" dirty="0" smtClean="0"/>
              <a:t>To maintain and support the highest principles of professional engineering achievements</a:t>
            </a:r>
            <a:r>
              <a:rPr lang="en-US" sz="1900" dirty="0" smtClean="0"/>
              <a:t>.</a:t>
            </a:r>
          </a:p>
          <a:p>
            <a:pPr lvl="1"/>
            <a:endParaRPr lang="en-US" sz="1900" dirty="0" smtClean="0"/>
          </a:p>
          <a:p>
            <a:pPr lvl="1"/>
            <a:r>
              <a:rPr lang="en-US" sz="1900" dirty="0" smtClean="0"/>
              <a:t>To obtain the advancement of the science and profession of engineering.</a:t>
            </a:r>
          </a:p>
          <a:p>
            <a:endParaRPr lang="en-US" sz="2000" dirty="0"/>
          </a:p>
        </p:txBody>
      </p:sp>
      <p:pic>
        <p:nvPicPr>
          <p:cNvPr id="16386" name="Picture 2" descr="http://www.artcafemiami.com/uploads/m1g_freedom_tower.jpg"/>
          <p:cNvPicPr>
            <a:picLocks noChangeAspect="1" noChangeArrowheads="1"/>
          </p:cNvPicPr>
          <p:nvPr/>
        </p:nvPicPr>
        <p:blipFill>
          <a:blip r:embed="rId2" cstate="print"/>
          <a:srcRect l="6983" r="3913"/>
          <a:stretch>
            <a:fillRect/>
          </a:stretch>
        </p:blipFill>
        <p:spPr bwMode="auto">
          <a:xfrm>
            <a:off x="1030515" y="1698171"/>
            <a:ext cx="2830285" cy="4238172"/>
          </a:xfrm>
          <a:prstGeom prst="rect">
            <a:avLst/>
          </a:prstGeom>
          <a:noFill/>
          <a:ln>
            <a:solidFill>
              <a:schemeClr val="tx1"/>
            </a:solidFill>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CAACE Activities </a:t>
            </a:r>
            <a:endParaRPr lang="en-US" dirty="0"/>
          </a:p>
        </p:txBody>
      </p:sp>
      <p:pic>
        <p:nvPicPr>
          <p:cNvPr id="11272" name="Picture 8" descr="http://sphotos-b.xx.fbcdn.net/hphotos-snc6/226021_212511495464081_2153075_n.jpg"/>
          <p:cNvPicPr>
            <a:picLocks noChangeAspect="1" noChangeArrowheads="1"/>
          </p:cNvPicPr>
          <p:nvPr/>
        </p:nvPicPr>
        <p:blipFill>
          <a:blip r:embed="rId2" cstate="print"/>
          <a:srcRect/>
          <a:stretch>
            <a:fillRect/>
          </a:stretch>
        </p:blipFill>
        <p:spPr bwMode="auto">
          <a:xfrm>
            <a:off x="25393015" y="3017837"/>
            <a:ext cx="6858000" cy="5143501"/>
          </a:xfrm>
          <a:prstGeom prst="rect">
            <a:avLst/>
          </a:prstGeom>
          <a:noFill/>
        </p:spPr>
      </p:pic>
      <p:pic>
        <p:nvPicPr>
          <p:cNvPr id="11274" name="Picture 10" descr="http://sphotos-a.xx.fbcdn.net/hphotos-ash4/262421_212511975464033_410453_n.jpg"/>
          <p:cNvPicPr>
            <a:picLocks noChangeAspect="1" noChangeArrowheads="1"/>
          </p:cNvPicPr>
          <p:nvPr/>
        </p:nvPicPr>
        <p:blipFill>
          <a:blip r:embed="rId3" cstate="print"/>
          <a:srcRect/>
          <a:stretch>
            <a:fillRect/>
          </a:stretch>
        </p:blipFill>
        <p:spPr bwMode="auto">
          <a:xfrm>
            <a:off x="6743700" y="11422697"/>
            <a:ext cx="6858000" cy="5143501"/>
          </a:xfrm>
          <a:prstGeom prst="rect">
            <a:avLst/>
          </a:prstGeom>
          <a:noFill/>
        </p:spPr>
      </p:pic>
      <p:pic>
        <p:nvPicPr>
          <p:cNvPr id="11276" name="Picture 12" descr="http://sphotos-a.xx.fbcdn.net/hphotos-snc6/285096_212512612130636_8153704_n.jpg"/>
          <p:cNvPicPr>
            <a:picLocks noChangeAspect="1" noChangeArrowheads="1"/>
          </p:cNvPicPr>
          <p:nvPr/>
        </p:nvPicPr>
        <p:blipFill>
          <a:blip r:embed="rId4" cstate="print"/>
          <a:srcRect/>
          <a:stretch>
            <a:fillRect/>
          </a:stretch>
        </p:blipFill>
        <p:spPr bwMode="auto">
          <a:xfrm>
            <a:off x="-15602585" y="2305049"/>
            <a:ext cx="6858000" cy="5143501"/>
          </a:xfrm>
          <a:prstGeom prst="rect">
            <a:avLst/>
          </a:prstGeom>
          <a:noFill/>
        </p:spPr>
      </p:pic>
      <p:pic>
        <p:nvPicPr>
          <p:cNvPr id="11278" name="Picture 14" descr="http://sphotos-b.xx.fbcdn.net/hphotos-snc6/284507_212513578797206_3043988_n.jpg"/>
          <p:cNvPicPr>
            <a:picLocks noChangeAspect="1" noChangeArrowheads="1"/>
          </p:cNvPicPr>
          <p:nvPr/>
        </p:nvPicPr>
        <p:blipFill>
          <a:blip r:embed="rId5" cstate="print"/>
          <a:srcRect/>
          <a:stretch>
            <a:fillRect/>
          </a:stretch>
        </p:blipFill>
        <p:spPr bwMode="auto">
          <a:xfrm>
            <a:off x="-11670665" y="10927397"/>
            <a:ext cx="6858000" cy="5143501"/>
          </a:xfrm>
          <a:prstGeom prst="rect">
            <a:avLst/>
          </a:prstGeom>
          <a:noFill/>
        </p:spPr>
      </p:pic>
      <p:sp>
        <p:nvSpPr>
          <p:cNvPr id="12" name="Content Placeholder 11"/>
          <p:cNvSpPr>
            <a:spLocks noGrp="1"/>
          </p:cNvSpPr>
          <p:nvPr>
            <p:ph idx="1"/>
          </p:nvPr>
        </p:nvSpPr>
        <p:spPr>
          <a:xfrm>
            <a:off x="1125414" y="1600200"/>
            <a:ext cx="7767377" cy="2369880"/>
          </a:xfrm>
        </p:spPr>
        <p:txBody>
          <a:bodyPr/>
          <a:lstStyle/>
          <a:p>
            <a:r>
              <a:rPr lang="en-US" dirty="0" smtClean="0"/>
              <a:t>CAACE Hosts a significant number of Activities including:</a:t>
            </a:r>
          </a:p>
          <a:p>
            <a:pPr lvl="1"/>
            <a:r>
              <a:rPr lang="en-US" dirty="0" smtClean="0"/>
              <a:t>Monthly Meetings</a:t>
            </a:r>
          </a:p>
          <a:p>
            <a:pPr lvl="1"/>
            <a:r>
              <a:rPr lang="en-US" dirty="0" smtClean="0"/>
              <a:t>Community Service Events</a:t>
            </a:r>
          </a:p>
          <a:p>
            <a:pPr lvl="1"/>
            <a:r>
              <a:rPr lang="en-US" dirty="0" smtClean="0"/>
              <a:t>Cuba Infrastructure Challenge</a:t>
            </a:r>
          </a:p>
          <a:p>
            <a:pPr lvl="1"/>
            <a:r>
              <a:rPr lang="en-US" dirty="0" smtClean="0"/>
              <a:t>Annual Engineer’s Gala</a:t>
            </a:r>
          </a:p>
          <a:p>
            <a:pPr lvl="1"/>
            <a:r>
              <a:rPr lang="en-US" dirty="0" smtClean="0"/>
              <a:t>Younger Member Events*</a:t>
            </a:r>
            <a:endParaRPr lang="en-US" dirty="0"/>
          </a:p>
        </p:txBody>
      </p:sp>
      <p:pic>
        <p:nvPicPr>
          <p:cNvPr id="14" name="Picture 10" descr="http://sphotos-b.xx.fbcdn.net/hphotos-ash4/427868_352550694793493_2137547893_n.jpg"/>
          <p:cNvPicPr>
            <a:picLocks noChangeAspect="1" noChangeArrowheads="1"/>
          </p:cNvPicPr>
          <p:nvPr/>
        </p:nvPicPr>
        <p:blipFill>
          <a:blip r:embed="rId6" cstate="print"/>
          <a:srcRect/>
          <a:stretch>
            <a:fillRect/>
          </a:stretch>
        </p:blipFill>
        <p:spPr bwMode="auto">
          <a:xfrm>
            <a:off x="1596051" y="4223657"/>
            <a:ext cx="3440406" cy="2126343"/>
          </a:xfrm>
          <a:prstGeom prst="rect">
            <a:avLst/>
          </a:prstGeom>
          <a:noFill/>
          <a:ln>
            <a:solidFill>
              <a:schemeClr val="tx1"/>
            </a:solidFill>
          </a:ln>
        </p:spPr>
      </p:pic>
      <p:pic>
        <p:nvPicPr>
          <p:cNvPr id="17" name="Picture 8" descr="http://sphotos-b.xx.fbcdn.net/hphotos-prn1/33461_136203529761545_4489642_n.jpg"/>
          <p:cNvPicPr>
            <a:picLocks noChangeAspect="1" noChangeArrowheads="1"/>
          </p:cNvPicPr>
          <p:nvPr/>
        </p:nvPicPr>
        <p:blipFill>
          <a:blip r:embed="rId7" cstate="print"/>
          <a:srcRect/>
          <a:stretch>
            <a:fillRect/>
          </a:stretch>
        </p:blipFill>
        <p:spPr bwMode="auto">
          <a:xfrm>
            <a:off x="5892800" y="2088810"/>
            <a:ext cx="2859314" cy="1914526"/>
          </a:xfrm>
          <a:prstGeom prst="rect">
            <a:avLst/>
          </a:prstGeom>
          <a:noFill/>
          <a:ln>
            <a:solidFill>
              <a:schemeClr val="tx1"/>
            </a:solidFill>
          </a:ln>
        </p:spPr>
      </p:pic>
      <p:pic>
        <p:nvPicPr>
          <p:cNvPr id="18" name="Picture 4" descr="http://sphotos-b.xx.fbcdn.net/hphotos-snc6/198657_212510678797496_3774359_n.jpg"/>
          <p:cNvPicPr>
            <a:picLocks noChangeAspect="1" noChangeArrowheads="1"/>
          </p:cNvPicPr>
          <p:nvPr/>
        </p:nvPicPr>
        <p:blipFill>
          <a:blip r:embed="rId8" cstate="print"/>
          <a:srcRect/>
          <a:stretch>
            <a:fillRect/>
          </a:stretch>
        </p:blipFill>
        <p:spPr bwMode="auto">
          <a:xfrm>
            <a:off x="5875576" y="4318000"/>
            <a:ext cx="3027124" cy="2096684"/>
          </a:xfrm>
          <a:prstGeom prst="rect">
            <a:avLst/>
          </a:prstGeom>
          <a:noFill/>
          <a:ln>
            <a:solidFill>
              <a:schemeClr val="tx1"/>
            </a:solidFill>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Young Professionals/Student Group</a:t>
            </a:r>
            <a:endParaRPr lang="en-US" dirty="0"/>
          </a:p>
        </p:txBody>
      </p:sp>
      <p:pic>
        <p:nvPicPr>
          <p:cNvPr id="11276" name="Picture 12" descr="http://sphotos-a.xx.fbcdn.net/hphotos-snc6/285096_212512612130636_8153704_n.jpg"/>
          <p:cNvPicPr>
            <a:picLocks noChangeAspect="1" noChangeArrowheads="1"/>
          </p:cNvPicPr>
          <p:nvPr/>
        </p:nvPicPr>
        <p:blipFill>
          <a:blip r:embed="rId2" cstate="print"/>
          <a:srcRect/>
          <a:stretch>
            <a:fillRect/>
          </a:stretch>
        </p:blipFill>
        <p:spPr bwMode="auto">
          <a:xfrm>
            <a:off x="6374673" y="1568361"/>
            <a:ext cx="2508070" cy="1881054"/>
          </a:xfrm>
          <a:prstGeom prst="rect">
            <a:avLst/>
          </a:prstGeom>
          <a:noFill/>
          <a:ln>
            <a:solidFill>
              <a:schemeClr val="tx1"/>
            </a:solidFill>
          </a:ln>
        </p:spPr>
      </p:pic>
      <p:sp>
        <p:nvSpPr>
          <p:cNvPr id="12" name="Content Placeholder 11"/>
          <p:cNvSpPr>
            <a:spLocks noGrp="1"/>
          </p:cNvSpPr>
          <p:nvPr>
            <p:ph idx="1"/>
          </p:nvPr>
        </p:nvSpPr>
        <p:spPr>
          <a:xfrm>
            <a:off x="1041008" y="1529861"/>
            <a:ext cx="5403335" cy="2492990"/>
          </a:xfrm>
        </p:spPr>
        <p:txBody>
          <a:bodyPr/>
          <a:lstStyle/>
          <a:p>
            <a:r>
              <a:rPr lang="en-US" sz="1800" dirty="0" smtClean="0"/>
              <a:t>The CAACE Young Professionals host their own events to encourage membership participation and opportunities for younger members</a:t>
            </a:r>
          </a:p>
          <a:p>
            <a:r>
              <a:rPr lang="en-US" sz="1800" dirty="0" smtClean="0"/>
              <a:t>Events Include:</a:t>
            </a:r>
          </a:p>
          <a:p>
            <a:pPr lvl="1"/>
            <a:r>
              <a:rPr lang="en-US" sz="1800" dirty="0" smtClean="0"/>
              <a:t>Socials (Domino Nights, </a:t>
            </a:r>
            <a:r>
              <a:rPr lang="en-US" sz="1800" dirty="0" err="1" smtClean="0"/>
              <a:t>Guateques</a:t>
            </a:r>
            <a:r>
              <a:rPr lang="en-US" sz="1800" dirty="0" smtClean="0"/>
              <a:t>, etc.)</a:t>
            </a:r>
          </a:p>
          <a:p>
            <a:pPr lvl="1"/>
            <a:r>
              <a:rPr lang="en-US" sz="1800" dirty="0" smtClean="0"/>
              <a:t>Networking Events</a:t>
            </a:r>
          </a:p>
          <a:p>
            <a:pPr lvl="1"/>
            <a:r>
              <a:rPr lang="en-US" sz="1800" dirty="0" smtClean="0"/>
              <a:t>Community Service</a:t>
            </a:r>
          </a:p>
          <a:p>
            <a:pPr lvl="1"/>
            <a:r>
              <a:rPr lang="en-US" sz="1800" dirty="0" smtClean="0"/>
              <a:t>and Many More</a:t>
            </a:r>
          </a:p>
        </p:txBody>
      </p:sp>
      <p:pic>
        <p:nvPicPr>
          <p:cNvPr id="17410" name="Picture 2" descr="http://sphotos-a.xx.fbcdn.net/hphotos-snc6/282589_212510405464190_2645487_n.jpg"/>
          <p:cNvPicPr>
            <a:picLocks noChangeAspect="1" noChangeArrowheads="1"/>
          </p:cNvPicPr>
          <p:nvPr/>
        </p:nvPicPr>
        <p:blipFill>
          <a:blip r:embed="rId3" cstate="print"/>
          <a:srcRect/>
          <a:stretch>
            <a:fillRect/>
          </a:stretch>
        </p:blipFill>
        <p:spPr bwMode="auto">
          <a:xfrm>
            <a:off x="1348314" y="4406900"/>
            <a:ext cx="2766485" cy="1963738"/>
          </a:xfrm>
          <a:prstGeom prst="rect">
            <a:avLst/>
          </a:prstGeom>
          <a:noFill/>
          <a:ln>
            <a:solidFill>
              <a:schemeClr val="tx1"/>
            </a:solidFill>
          </a:ln>
        </p:spPr>
      </p:pic>
      <p:pic>
        <p:nvPicPr>
          <p:cNvPr id="17412" name="Picture 4" descr="C:\Users\JC\Downloads\IMG_3279.JPG"/>
          <p:cNvPicPr>
            <a:picLocks noChangeAspect="1" noChangeArrowheads="1"/>
          </p:cNvPicPr>
          <p:nvPr/>
        </p:nvPicPr>
        <p:blipFill>
          <a:blip r:embed="rId4" cstate="print"/>
          <a:srcRect/>
          <a:stretch>
            <a:fillRect/>
          </a:stretch>
        </p:blipFill>
        <p:spPr bwMode="auto">
          <a:xfrm rot="20568535">
            <a:off x="4448175" y="3878580"/>
            <a:ext cx="2209800" cy="1657350"/>
          </a:xfrm>
          <a:prstGeom prst="rect">
            <a:avLst/>
          </a:prstGeom>
          <a:noFill/>
        </p:spPr>
      </p:pic>
      <p:pic>
        <p:nvPicPr>
          <p:cNvPr id="17413" name="Picture 5" descr="C:\Users\JC\Downloads\IMG_3290.JPG"/>
          <p:cNvPicPr>
            <a:picLocks noChangeAspect="1" noChangeArrowheads="1"/>
          </p:cNvPicPr>
          <p:nvPr/>
        </p:nvPicPr>
        <p:blipFill>
          <a:blip r:embed="rId5" cstate="print"/>
          <a:srcRect/>
          <a:stretch>
            <a:fillRect/>
          </a:stretch>
        </p:blipFill>
        <p:spPr bwMode="auto">
          <a:xfrm rot="1656945">
            <a:off x="6882027" y="3840806"/>
            <a:ext cx="2216150" cy="1662113"/>
          </a:xfrm>
          <a:prstGeom prst="rect">
            <a:avLst/>
          </a:prstGeom>
          <a:noFill/>
        </p:spPr>
      </p:pic>
      <p:pic>
        <p:nvPicPr>
          <p:cNvPr id="17417" name="Picture 9" descr="C:\Users\JC\Downloads\IMG_3295.JPG"/>
          <p:cNvPicPr>
            <a:picLocks noChangeAspect="1" noChangeArrowheads="1"/>
          </p:cNvPicPr>
          <p:nvPr/>
        </p:nvPicPr>
        <p:blipFill>
          <a:blip r:embed="rId6" cstate="print"/>
          <a:srcRect/>
          <a:stretch>
            <a:fillRect/>
          </a:stretch>
        </p:blipFill>
        <p:spPr bwMode="auto">
          <a:xfrm>
            <a:off x="5618471" y="4753829"/>
            <a:ext cx="2270076" cy="1702557"/>
          </a:xfrm>
          <a:prstGeom prst="rect">
            <a:avLst/>
          </a:prstGeom>
          <a:noFill/>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Our Next Initiative – FIU Student Chapter</a:t>
            </a:r>
            <a:endParaRPr lang="en-US" dirty="0"/>
          </a:p>
        </p:txBody>
      </p:sp>
      <p:sp>
        <p:nvSpPr>
          <p:cNvPr id="12" name="Content Placeholder 11"/>
          <p:cNvSpPr>
            <a:spLocks noGrp="1"/>
          </p:cNvSpPr>
          <p:nvPr>
            <p:ph idx="1"/>
          </p:nvPr>
        </p:nvSpPr>
        <p:spPr>
          <a:xfrm>
            <a:off x="1070037" y="1675003"/>
            <a:ext cx="4387335" cy="830997"/>
          </a:xfrm>
        </p:spPr>
        <p:txBody>
          <a:bodyPr/>
          <a:lstStyle/>
          <a:p>
            <a:r>
              <a:rPr lang="en-US" sz="1800" dirty="0" smtClean="0"/>
              <a:t>The Cuban American Association of Civil Engineers would like to establish a Student Chapter at Florida International University</a:t>
            </a:r>
          </a:p>
        </p:txBody>
      </p:sp>
      <p:sp>
        <p:nvSpPr>
          <p:cNvPr id="9" name="Content Placeholder 11"/>
          <p:cNvSpPr txBox="1">
            <a:spLocks/>
          </p:cNvSpPr>
          <p:nvPr/>
        </p:nvSpPr>
        <p:spPr bwMode="auto">
          <a:xfrm>
            <a:off x="1193411" y="2945004"/>
            <a:ext cx="4162360" cy="11079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8925" marR="0" lvl="0" indent="-288925" algn="l" defTabSz="914400" rtl="0" eaLnBrk="0" fontAlgn="base" latinLnBrk="0" hangingPunct="0">
              <a:lnSpc>
                <a:spcPct val="100000"/>
              </a:lnSpc>
              <a:spcBef>
                <a:spcPct val="20000"/>
              </a:spcBef>
              <a:spcAft>
                <a:spcPct val="0"/>
              </a:spcAft>
              <a:buClr>
                <a:srgbClr val="336600"/>
              </a:buClr>
              <a:buSzTx/>
              <a:buFont typeface="Arial" charset="0"/>
              <a:buChar char="■"/>
              <a:tabLst/>
              <a:defRPr/>
            </a:pPr>
            <a:r>
              <a:rPr kumimoji="0" lang="en-US" b="0" i="0" u="none" strike="noStrike" kern="1200" cap="none" spc="0" normalizeH="0" baseline="0" noProof="0" dirty="0" smtClean="0">
                <a:ln>
                  <a:noFill/>
                </a:ln>
                <a:solidFill>
                  <a:srgbClr val="002010"/>
                </a:solidFill>
                <a:effectLst/>
                <a:uLnTx/>
                <a:uFillTx/>
                <a:latin typeface="+mn-lt"/>
                <a:ea typeface="+mn-ea"/>
                <a:cs typeface="+mn-cs"/>
              </a:rPr>
              <a:t>CAACE is </a:t>
            </a:r>
            <a:r>
              <a:rPr kumimoji="0" lang="en-US" b="0" i="0" u="none" strike="noStrike" kern="1200" cap="none" spc="0" normalizeH="0" noProof="0" dirty="0" smtClean="0">
                <a:ln>
                  <a:noFill/>
                </a:ln>
                <a:solidFill>
                  <a:srgbClr val="002010"/>
                </a:solidFill>
                <a:effectLst/>
                <a:uLnTx/>
                <a:uFillTx/>
                <a:latin typeface="+mn-lt"/>
                <a:ea typeface="+mn-ea"/>
                <a:cs typeface="+mn-cs"/>
              </a:rPr>
              <a:t>looking for students who are interested in becoming part of our Association and leading the Founding of the first Student Chapter</a:t>
            </a:r>
            <a:endParaRPr kumimoji="0" lang="en-US" b="0" i="0" u="none" strike="noStrike" kern="1200" cap="none" spc="0" normalizeH="0" baseline="0" noProof="0" dirty="0" smtClean="0">
              <a:ln>
                <a:noFill/>
              </a:ln>
              <a:solidFill>
                <a:srgbClr val="002010"/>
              </a:solidFill>
              <a:effectLst/>
              <a:uLnTx/>
              <a:uFillTx/>
              <a:latin typeface="+mn-lt"/>
              <a:ea typeface="+mn-ea"/>
              <a:cs typeface="+mn-cs"/>
            </a:endParaRPr>
          </a:p>
        </p:txBody>
      </p:sp>
      <p:sp>
        <p:nvSpPr>
          <p:cNvPr id="10" name="Content Placeholder 11"/>
          <p:cNvSpPr txBox="1">
            <a:spLocks/>
          </p:cNvSpPr>
          <p:nvPr/>
        </p:nvSpPr>
        <p:spPr bwMode="auto">
          <a:xfrm>
            <a:off x="1142609" y="4418203"/>
            <a:ext cx="4329277" cy="13849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88925" marR="0" lvl="0" indent="-288925" algn="l" defTabSz="914400" rtl="0" eaLnBrk="0" fontAlgn="base" latinLnBrk="0" hangingPunct="0">
              <a:lnSpc>
                <a:spcPct val="100000"/>
              </a:lnSpc>
              <a:spcBef>
                <a:spcPct val="20000"/>
              </a:spcBef>
              <a:spcAft>
                <a:spcPct val="0"/>
              </a:spcAft>
              <a:buClr>
                <a:srgbClr val="336600"/>
              </a:buClr>
              <a:buSzTx/>
              <a:buFont typeface="Arial" charset="0"/>
              <a:buChar char="■"/>
              <a:tabLst/>
              <a:defRPr/>
            </a:pPr>
            <a:r>
              <a:rPr kumimoji="0" lang="en-US" b="0" i="0" u="none" strike="noStrike" kern="1200" cap="none" spc="0" normalizeH="0" baseline="0" noProof="0" dirty="0" smtClean="0">
                <a:ln>
                  <a:noFill/>
                </a:ln>
                <a:solidFill>
                  <a:srgbClr val="002010"/>
                </a:solidFill>
                <a:effectLst/>
                <a:uLnTx/>
                <a:uFillTx/>
                <a:latin typeface="+mn-lt"/>
                <a:ea typeface="+mn-ea"/>
                <a:cs typeface="+mn-cs"/>
              </a:rPr>
              <a:t>This is a unique</a:t>
            </a:r>
            <a:r>
              <a:rPr kumimoji="0" lang="en-US" b="0" i="0" u="none" strike="noStrike" kern="1200" cap="none" spc="0" normalizeH="0" noProof="0" dirty="0" smtClean="0">
                <a:ln>
                  <a:noFill/>
                </a:ln>
                <a:solidFill>
                  <a:srgbClr val="002010"/>
                </a:solidFill>
                <a:effectLst/>
                <a:uLnTx/>
                <a:uFillTx/>
                <a:latin typeface="+mn-lt"/>
                <a:ea typeface="+mn-ea"/>
                <a:cs typeface="+mn-cs"/>
              </a:rPr>
              <a:t> opportunity and a chance to kick-start you career in Civil Engineering  while giving back to the community</a:t>
            </a:r>
            <a:r>
              <a:rPr lang="en-US" b="0" i="0" dirty="0" smtClean="0">
                <a:solidFill>
                  <a:srgbClr val="002010"/>
                </a:solidFill>
                <a:latin typeface="+mn-lt"/>
              </a:rPr>
              <a:t>y and partaking in you Cuban Heritage. </a:t>
            </a:r>
            <a:endParaRPr kumimoji="0" lang="en-US" b="0" i="0" u="none" strike="noStrike" kern="1200" cap="none" spc="0" normalizeH="0" baseline="0" noProof="0" dirty="0" smtClean="0">
              <a:ln>
                <a:noFill/>
              </a:ln>
              <a:solidFill>
                <a:srgbClr val="002010"/>
              </a:solidFill>
              <a:effectLst/>
              <a:uLnTx/>
              <a:uFillTx/>
              <a:latin typeface="+mn-lt"/>
              <a:ea typeface="+mn-ea"/>
              <a:cs typeface="+mn-cs"/>
            </a:endParaRPr>
          </a:p>
        </p:txBody>
      </p:sp>
      <p:pic>
        <p:nvPicPr>
          <p:cNvPr id="20482" name="Picture 2" descr="http://web.eng.fiu.edu/bmes/images/FIUlogo.jpg"/>
          <p:cNvPicPr>
            <a:picLocks noChangeAspect="1" noChangeArrowheads="1"/>
          </p:cNvPicPr>
          <p:nvPr/>
        </p:nvPicPr>
        <p:blipFill>
          <a:blip r:embed="rId2" cstate="print"/>
          <a:srcRect/>
          <a:stretch>
            <a:fillRect/>
          </a:stretch>
        </p:blipFill>
        <p:spPr bwMode="auto">
          <a:xfrm>
            <a:off x="6153307" y="1494972"/>
            <a:ext cx="2076294" cy="2540000"/>
          </a:xfrm>
          <a:prstGeom prst="rect">
            <a:avLst/>
          </a:prstGeom>
          <a:noFill/>
          <a:ln>
            <a:solidFill>
              <a:schemeClr val="tx1"/>
            </a:solidFill>
          </a:ln>
        </p:spPr>
      </p:pic>
      <p:pic>
        <p:nvPicPr>
          <p:cNvPr id="13" name="Picture 2" descr="C:\Users\JC\Downloads\CAACE TR Logo1 (1).png"/>
          <p:cNvPicPr>
            <a:picLocks noChangeAspect="1" noChangeArrowheads="1"/>
          </p:cNvPicPr>
          <p:nvPr/>
        </p:nvPicPr>
        <p:blipFill>
          <a:blip r:embed="rId3" cstate="print"/>
          <a:srcRect/>
          <a:stretch>
            <a:fillRect/>
          </a:stretch>
        </p:blipFill>
        <p:spPr bwMode="auto">
          <a:xfrm>
            <a:off x="6077740" y="4147888"/>
            <a:ext cx="2253459" cy="2142580"/>
          </a:xfrm>
          <a:prstGeom prst="rect">
            <a:avLst/>
          </a:prstGeom>
          <a:noFill/>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5_Custom Design">
      <a:majorFont>
        <a:latin typeface="Times New Roman"/>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30829</TotalTime>
  <Words>559</Words>
  <Application>Microsoft Office PowerPoint</Application>
  <PresentationFormat>On-screen Show (4:3)</PresentationFormat>
  <Paragraphs>48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5_Custom Design</vt:lpstr>
      <vt:lpstr>Slide 1</vt:lpstr>
      <vt:lpstr>The Early Years</vt:lpstr>
      <vt:lpstr>The Early Years Continued</vt:lpstr>
      <vt:lpstr>The Early Years Continued</vt:lpstr>
      <vt:lpstr>The Modern Era</vt:lpstr>
      <vt:lpstr>Mission Statement </vt:lpstr>
      <vt:lpstr>CAACE Activities </vt:lpstr>
      <vt:lpstr>Young Professionals/Student Group</vt:lpstr>
      <vt:lpstr>Our Next Initiative – FIU Student Chapter</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 and Asset Management</dc:title>
  <dc:subject>Asset Management, GIS, CMMS</dc:subject>
  <dc:creator>Sanjay Puranik</dc:creator>
  <cp:lastModifiedBy>JC</cp:lastModifiedBy>
  <cp:revision>2352</cp:revision>
  <cp:lastPrinted>1601-01-01T00:00:00Z</cp:lastPrinted>
  <dcterms:created xsi:type="dcterms:W3CDTF">1601-01-01T00:00:00Z</dcterms:created>
  <dcterms:modified xsi:type="dcterms:W3CDTF">2012-07-18T04:03:46Z</dcterms:modified>
</cp:coreProperties>
</file>