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4" r:id="rId12"/>
    <p:sldId id="316" r:id="rId13"/>
    <p:sldId id="313" r:id="rId14"/>
    <p:sldId id="334" r:id="rId15"/>
    <p:sldId id="319" r:id="rId16"/>
    <p:sldId id="318" r:id="rId17"/>
    <p:sldId id="326" r:id="rId18"/>
    <p:sldId id="325" r:id="rId19"/>
    <p:sldId id="368" r:id="rId20"/>
    <p:sldId id="330" r:id="rId21"/>
    <p:sldId id="367" r:id="rId22"/>
    <p:sldId id="386" r:id="rId23"/>
  </p:sldIdLst>
  <p:sldSz cx="9144000" cy="6858000" type="screen4x3"/>
  <p:notesSz cx="7010400" cy="92964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1" autoAdjust="0"/>
    <p:restoredTop sz="92290" autoAdjust="0"/>
  </p:normalViewPr>
  <p:slideViewPr>
    <p:cSldViewPr>
      <p:cViewPr>
        <p:scale>
          <a:sx n="57" d="100"/>
          <a:sy n="57" d="100"/>
        </p:scale>
        <p:origin x="-1162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1CDCB6-E05D-4CDE-8114-D58D89BCE4FA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5EE4B3-2A0E-4D28-A9C9-1FD23E502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33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AC8591-51C0-4346-BDFE-54BF06BB4EE6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B21E4C-8609-4451-A402-49513ABE6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48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21E4C-8609-4451-A402-49513ABE65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55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21E4C-8609-4451-A402-49513ABE65C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8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21E4C-8609-4451-A402-49513ABE65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5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21E4C-8609-4451-A402-49513ABE65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49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21E4C-8609-4451-A402-49513ABE65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6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21E4C-8609-4451-A402-49513ABE65C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1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21E4C-8609-4451-A402-49513ABE65C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07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21E4C-8609-4451-A402-49513ABE65C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83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21E4C-8609-4451-A402-49513ABE65C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82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21E4C-8609-4451-A402-49513ABE65C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9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358C69C-E384-43F2-92A0-B067806A80B7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1C4C75-7EEC-44AF-A1A2-3333C6A28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C69C-E384-43F2-92A0-B067806A80B7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4C75-7EEC-44AF-A1A2-3333C6A28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358C69C-E384-43F2-92A0-B067806A80B7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91C4C75-7EEC-44AF-A1A2-3333C6A28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C69C-E384-43F2-92A0-B067806A80B7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1C4C75-7EEC-44AF-A1A2-3333C6A28B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C69C-E384-43F2-92A0-B067806A80B7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91C4C75-7EEC-44AF-A1A2-3333C6A28B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358C69C-E384-43F2-92A0-B067806A80B7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91C4C75-7EEC-44AF-A1A2-3333C6A28B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358C69C-E384-43F2-92A0-B067806A80B7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91C4C75-7EEC-44AF-A1A2-3333C6A28B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C69C-E384-43F2-92A0-B067806A80B7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1C4C75-7EEC-44AF-A1A2-3333C6A28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C69C-E384-43F2-92A0-B067806A80B7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1C4C75-7EEC-44AF-A1A2-3333C6A28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C69C-E384-43F2-92A0-B067806A80B7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1C4C75-7EEC-44AF-A1A2-3333C6A28B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358C69C-E384-43F2-92A0-B067806A80B7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91C4C75-7EEC-44AF-A1A2-3333C6A28B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58C69C-E384-43F2-92A0-B067806A80B7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1C4C75-7EEC-44AF-A1A2-3333C6A28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FIU Cuban Research Institute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062132"/>
            <a:ext cx="22098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2600" dirty="0" smtClean="0">
                <a:solidFill>
                  <a:srgbClr val="FFFFFF"/>
                </a:solidFill>
              </a:rPr>
              <a:t>Feb 12, 2014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381000"/>
            <a:ext cx="73152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 Evaluation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Cuba’s water</a:t>
            </a:r>
            <a:r>
              <a:rPr lang="en-US" sz="36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and wastewater infrastructure</a:t>
            </a:r>
            <a:endParaRPr lang="en-US" sz="2800" cap="all" baseline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88857" y="1550143"/>
            <a:ext cx="249068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476625"/>
            <a:ext cx="2590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 l="52600" t="34257" r="2400" b="20361"/>
          <a:stretch>
            <a:fillRect/>
          </a:stretch>
        </p:blipFill>
        <p:spPr bwMode="auto">
          <a:xfrm>
            <a:off x="3124200" y="3246120"/>
            <a:ext cx="251460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M:\TITANIUM\Omar De Leon\Classes\Fall 2009\CUBA PROJECT\19989417.jpg"/>
          <p:cNvPicPr>
            <a:picLocks noChangeAspect="1" noChangeArrowheads="1"/>
          </p:cNvPicPr>
          <p:nvPr/>
        </p:nvPicPr>
        <p:blipFill>
          <a:blip r:embed="rId5" cstate="print"/>
          <a:srcRect l="3200" t="2111" r="4000" b="2902"/>
          <a:stretch>
            <a:fillRect/>
          </a:stretch>
        </p:blipFill>
        <p:spPr bwMode="auto">
          <a:xfrm>
            <a:off x="914400" y="1600200"/>
            <a:ext cx="2438400" cy="198120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600200"/>
            <a:ext cx="2286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 l="1391" t="1905" r="1217" b="952"/>
          <a:stretch>
            <a:fillRect/>
          </a:stretch>
        </p:blipFill>
        <p:spPr bwMode="auto">
          <a:xfrm>
            <a:off x="914400" y="3481251"/>
            <a:ext cx="2438400" cy="177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096000" y="6172200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err="1" smtClean="0">
                <a:solidFill>
                  <a:srgbClr val="FFFFFF"/>
                </a:solidFill>
              </a:rPr>
              <a:t>Josenrique</a:t>
            </a:r>
            <a:r>
              <a:rPr lang="en-US" sz="2600" dirty="0" smtClean="0">
                <a:solidFill>
                  <a:srgbClr val="FFFFFF"/>
                </a:solidFill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</a:rPr>
              <a:t>Cueto</a:t>
            </a:r>
            <a:endParaRPr lang="en-US" sz="2600" dirty="0" smtClean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 l="2000" t="4059" r="2000" b="4059"/>
          <a:stretch>
            <a:fillRect/>
          </a:stretch>
        </p:blipFill>
        <p:spPr bwMode="auto">
          <a:xfrm>
            <a:off x="5638800" y="3485322"/>
            <a:ext cx="2590800" cy="177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PRIORITY IMPROVEMENTS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28600" y="1600200"/>
            <a:ext cx="8610600" cy="495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Distribution System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2600" dirty="0" smtClean="0"/>
              <a:t>Repair Piping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Pump Stations </a:t>
            </a:r>
            <a:endParaRPr lang="en-US" sz="2400" dirty="0" smtClean="0"/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600" dirty="0" smtClean="0"/>
              <a:t>Rehabilitate &amp; Upgrade Pump Stations</a:t>
            </a:r>
          </a:p>
          <a:p>
            <a:pPr lvl="2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en-US" sz="2400" dirty="0" smtClean="0"/>
              <a:t>Ensure conveyance of potable water throughout system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Disinfection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600" dirty="0" smtClean="0"/>
              <a:t>Increase Chlorine Production</a:t>
            </a:r>
            <a:endParaRPr lang="en-US" sz="2400" dirty="0" smtClean="0"/>
          </a:p>
          <a:p>
            <a:pPr lvl="2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en-US" sz="2400" dirty="0" smtClean="0"/>
              <a:t>Disinfection of the water supply.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http://www.globalspec.com/NpaPics/73/110823_111420053318_Exhibit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600200"/>
            <a:ext cx="2514600" cy="2025650"/>
          </a:xfrm>
          <a:prstGeom prst="rect">
            <a:avLst/>
          </a:prstGeom>
          <a:noFill/>
        </p:spPr>
      </p:pic>
      <p:pic>
        <p:nvPicPr>
          <p:cNvPr id="8" name="Picture 12" descr="http://news.thomasnet.com/images/large/525/5251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599" y="4495800"/>
            <a:ext cx="2438401" cy="22098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COST ESTIMATE FOR DRINKING WATER SERVICE (CONTINUED)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Cost of Water System Improvements</a:t>
            </a:r>
            <a:endParaRPr lang="en-US" sz="2300" dirty="0" smtClean="0"/>
          </a:p>
          <a:p>
            <a:pPr lvl="1">
              <a:buClr>
                <a:schemeClr val="accent2">
                  <a:lumMod val="75000"/>
                </a:schemeClr>
              </a:buClr>
              <a:buNone/>
            </a:pPr>
            <a:endParaRPr lang="en-US" sz="2300" dirty="0" smtClean="0"/>
          </a:p>
          <a:p>
            <a:pPr lvl="1">
              <a:buClr>
                <a:schemeClr val="accent2">
                  <a:lumMod val="75000"/>
                </a:schemeClr>
              </a:buClr>
              <a:buNone/>
            </a:pPr>
            <a:endParaRPr lang="en-US" sz="2300" dirty="0" smtClean="0"/>
          </a:p>
          <a:p>
            <a:pPr>
              <a:buNone/>
            </a:pPr>
            <a:endParaRPr lang="en-US" dirty="0" smtClean="0"/>
          </a:p>
          <a:p>
            <a:pPr lvl="2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lvl="2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endParaRPr lang="en-US" sz="20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2133600"/>
          <a:ext cx="7391400" cy="43434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695700"/>
                <a:gridCol w="3695700"/>
              </a:tblGrid>
              <a:tr h="881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Upgrade</a:t>
                      </a:r>
                      <a:r>
                        <a:rPr lang="en-US" sz="1800" baseline="0" dirty="0" smtClean="0"/>
                        <a:t> of Existing Potable Water Pump Stations (Million USD)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/>
                        <a:t>$1,100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1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Repair of Distribution System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800" kern="1200" dirty="0" smtClean="0"/>
                        <a:t>(Million USD)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/>
                        <a:t>$2,400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1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Sodium Hypochlorite Generation </a:t>
                      </a:r>
                      <a:r>
                        <a:rPr kumimoji="0" lang="en-US" sz="1800" kern="1200" dirty="0" smtClean="0"/>
                        <a:t>(Million USD)</a:t>
                      </a:r>
                      <a:r>
                        <a:rPr lang="en-US" sz="1800" dirty="0" smtClean="0"/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/>
                        <a:t>$20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/>
                        <a:t>Total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/>
                        <a:t>$3,520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WASTEWATER TREATMENT</a:t>
            </a:r>
            <a:br>
              <a:rPr lang="en-US" dirty="0" smtClean="0"/>
            </a:br>
            <a:r>
              <a:rPr lang="en-US" sz="3600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Sanitary Coverage estimated at 94% (PAHO 2000)</a:t>
            </a:r>
          </a:p>
          <a:p>
            <a:pPr lvl="1"/>
            <a:r>
              <a:rPr lang="en-US" dirty="0" smtClean="0"/>
              <a:t>38% Connections to Wastewater Collection Systems</a:t>
            </a:r>
          </a:p>
          <a:p>
            <a:pPr lvl="1"/>
            <a:r>
              <a:rPr lang="en-US" dirty="0" smtClean="0"/>
              <a:t>56% In-Situ Wastewater Systems</a:t>
            </a:r>
          </a:p>
          <a:p>
            <a:pPr lvl="1"/>
            <a:r>
              <a:rPr lang="en-US" dirty="0" smtClean="0"/>
              <a:t>6% Without Service</a:t>
            </a:r>
          </a:p>
          <a:p>
            <a:r>
              <a:rPr lang="en-US" dirty="0" smtClean="0"/>
              <a:t>In 2007, estimated 4% of wastewater collected was treated (Belt and Velazquez, 2007)</a:t>
            </a:r>
          </a:p>
          <a:p>
            <a:r>
              <a:rPr lang="en-US" dirty="0" smtClean="0"/>
              <a:t>Stabilization Lagoons used predominantly for industrial wastewater.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WASTEWATER TREATMENT PLANTS</a:t>
            </a:r>
            <a:br>
              <a:rPr lang="en-US" dirty="0" smtClean="0"/>
            </a:br>
            <a:r>
              <a:rPr lang="en-US" sz="3600" dirty="0" smtClean="0"/>
              <a:t>EXISTING PLANTS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11</a:t>
            </a:r>
            <a:r>
              <a:rPr lang="en-US" dirty="0" smtClean="0"/>
              <a:t> Existing Wastewater Treatment Plants</a:t>
            </a:r>
          </a:p>
          <a:p>
            <a:pPr lvl="1"/>
            <a:r>
              <a:rPr lang="en-US" dirty="0" smtClean="0"/>
              <a:t>Within the City of La Habana</a:t>
            </a:r>
          </a:p>
          <a:p>
            <a:pPr lvl="2"/>
            <a:r>
              <a:rPr lang="en-US" b="1" dirty="0" smtClean="0"/>
              <a:t>3</a:t>
            </a:r>
            <a:r>
              <a:rPr lang="en-US" dirty="0" smtClean="0"/>
              <a:t> WWTPs</a:t>
            </a:r>
          </a:p>
          <a:p>
            <a:pPr lvl="1"/>
            <a:r>
              <a:rPr lang="en-US" dirty="0" smtClean="0"/>
              <a:t>Outside of the City of La Habana</a:t>
            </a:r>
          </a:p>
          <a:p>
            <a:pPr lvl="2"/>
            <a:r>
              <a:rPr lang="en-US" b="1" dirty="0" smtClean="0"/>
              <a:t>8</a:t>
            </a:r>
            <a:r>
              <a:rPr lang="en-US" dirty="0" smtClean="0"/>
              <a:t> Plants mostly in Tourist Areas</a:t>
            </a:r>
          </a:p>
          <a:p>
            <a:pPr lvl="3"/>
            <a:r>
              <a:rPr lang="en-US" dirty="0" err="1" smtClean="0"/>
              <a:t>Varadero</a:t>
            </a:r>
            <a:r>
              <a:rPr lang="en-US" dirty="0" smtClean="0"/>
              <a:t>, Villa Clara, </a:t>
            </a:r>
            <a:r>
              <a:rPr lang="en-US" dirty="0" err="1" smtClean="0"/>
              <a:t>Cayo</a:t>
            </a:r>
            <a:r>
              <a:rPr lang="en-US" dirty="0" smtClean="0"/>
              <a:t> Coco</a:t>
            </a:r>
          </a:p>
          <a:p>
            <a:r>
              <a:rPr lang="en-US" dirty="0" smtClean="0"/>
              <a:t>Only </a:t>
            </a:r>
            <a:r>
              <a:rPr lang="en-US" b="1" dirty="0" smtClean="0"/>
              <a:t>3</a:t>
            </a:r>
            <a:r>
              <a:rPr lang="en-US" dirty="0" smtClean="0"/>
              <a:t> are suspected to be currently operational</a:t>
            </a:r>
          </a:p>
          <a:p>
            <a:pPr lvl="1"/>
            <a:r>
              <a:rPr lang="en-US" dirty="0" smtClean="0"/>
              <a:t>Maria del Carmen</a:t>
            </a:r>
          </a:p>
          <a:p>
            <a:pPr lvl="1"/>
            <a:r>
              <a:rPr lang="en-US" dirty="0" err="1" smtClean="0"/>
              <a:t>Quibu</a:t>
            </a:r>
            <a:endParaRPr lang="en-US" dirty="0" smtClean="0"/>
          </a:p>
          <a:p>
            <a:pPr lvl="1"/>
            <a:r>
              <a:rPr lang="en-US" dirty="0" smtClean="0"/>
              <a:t>Solar Aquatic System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953000"/>
            <a:ext cx="2123439" cy="17373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WASTEWATER TREATMENT PLANTS</a:t>
            </a:r>
            <a:br>
              <a:rPr lang="en-US" dirty="0" smtClean="0"/>
            </a:br>
            <a:r>
              <a:rPr lang="en-US" sz="3600" dirty="0" smtClean="0"/>
              <a:t>NEW PLANTS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6</a:t>
            </a:r>
            <a:r>
              <a:rPr lang="en-US" dirty="0" smtClean="0"/>
              <a:t> Future Wastewater Treatment Plants</a:t>
            </a:r>
          </a:p>
          <a:p>
            <a:pPr lvl="1"/>
            <a:r>
              <a:rPr lang="en-US" dirty="0" smtClean="0"/>
              <a:t>Within the City of Havana</a:t>
            </a:r>
          </a:p>
          <a:p>
            <a:pPr lvl="2"/>
            <a:r>
              <a:rPr lang="en-US" dirty="0" smtClean="0"/>
              <a:t> 2 Plants on Almendares River Basin</a:t>
            </a:r>
          </a:p>
          <a:p>
            <a:pPr lvl="2"/>
            <a:r>
              <a:rPr lang="en-US" dirty="0" smtClean="0"/>
              <a:t> 4 Plants by Habana Bay (</a:t>
            </a:r>
            <a:r>
              <a:rPr lang="en-US" dirty="0" err="1" smtClean="0"/>
              <a:t>Luyano</a:t>
            </a:r>
            <a:r>
              <a:rPr lang="en-US" dirty="0" smtClean="0"/>
              <a:t> &amp; Martin Perez Rivers)</a:t>
            </a:r>
          </a:p>
          <a:p>
            <a:r>
              <a:rPr lang="en-US" b="1" dirty="0" smtClean="0"/>
              <a:t>3</a:t>
            </a:r>
            <a:r>
              <a:rPr lang="en-US" dirty="0" smtClean="0"/>
              <a:t> have begun construction but are delayed</a:t>
            </a:r>
          </a:p>
          <a:p>
            <a:pPr lvl="1"/>
            <a:r>
              <a:rPr lang="en-US" dirty="0" smtClean="0"/>
              <a:t>El </a:t>
            </a:r>
            <a:r>
              <a:rPr lang="en-US" dirty="0" err="1" smtClean="0"/>
              <a:t>Pitirre</a:t>
            </a:r>
            <a:r>
              <a:rPr lang="en-US" dirty="0" smtClean="0"/>
              <a:t> (</a:t>
            </a:r>
            <a:r>
              <a:rPr lang="en-US" dirty="0" err="1" smtClean="0"/>
              <a:t>Cotorro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Lower </a:t>
            </a:r>
            <a:r>
              <a:rPr lang="en-US" dirty="0" err="1" smtClean="0"/>
              <a:t>Luyano</a:t>
            </a:r>
            <a:endParaRPr lang="en-US" dirty="0" smtClean="0"/>
          </a:p>
          <a:p>
            <a:pPr lvl="1"/>
            <a:r>
              <a:rPr lang="en-US" dirty="0" smtClean="0"/>
              <a:t>Upper </a:t>
            </a:r>
            <a:r>
              <a:rPr lang="en-US" dirty="0" err="1" smtClean="0"/>
              <a:t>Luyano</a:t>
            </a:r>
            <a:endParaRPr lang="en-US" dirty="0" smtClean="0"/>
          </a:p>
          <a:p>
            <a:r>
              <a:rPr lang="en-US" b="1" dirty="0" smtClean="0"/>
              <a:t>3</a:t>
            </a:r>
            <a:r>
              <a:rPr lang="en-US" dirty="0" smtClean="0"/>
              <a:t> are in the planning stage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1009" y="3962400"/>
            <a:ext cx="2002791" cy="17373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9622" y="1538514"/>
            <a:ext cx="5416550" cy="5296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WASTEWATER TREATMENT PLANTS</a:t>
            </a:r>
            <a:br>
              <a:rPr lang="en-US" dirty="0" smtClean="0"/>
            </a:br>
            <a:r>
              <a:rPr lang="en-US" sz="3600" dirty="0" smtClean="0"/>
              <a:t>WITHIN CITY OF LA HABANA</a:t>
            </a:r>
            <a:endParaRPr lang="en-US" sz="3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1" name="Straight Connector 370"/>
          <p:cNvCxnSpPr>
            <a:stCxn id="15" idx="4"/>
          </p:cNvCxnSpPr>
          <p:nvPr/>
        </p:nvCxnSpPr>
        <p:spPr>
          <a:xfrm rot="16200000" flipH="1">
            <a:off x="1595689" y="2814889"/>
            <a:ext cx="2310678" cy="898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>
            <a:stCxn id="15" idx="6"/>
          </p:cNvCxnSpPr>
          <p:nvPr/>
        </p:nvCxnSpPr>
        <p:spPr>
          <a:xfrm>
            <a:off x="2350533" y="2060217"/>
            <a:ext cx="2831067" cy="2359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>
            <a:stCxn id="21" idx="1"/>
          </p:cNvCxnSpPr>
          <p:nvPr/>
        </p:nvCxnSpPr>
        <p:spPr>
          <a:xfrm rot="16200000" flipH="1" flipV="1">
            <a:off x="6400144" y="4194104"/>
            <a:ext cx="988151" cy="224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>
            <a:stCxn id="21" idx="7"/>
          </p:cNvCxnSpPr>
          <p:nvPr/>
        </p:nvCxnSpPr>
        <p:spPr>
          <a:xfrm rot="16200000" flipH="1">
            <a:off x="7501504" y="3386704"/>
            <a:ext cx="988151" cy="1839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>
            <a:stCxn id="12" idx="2"/>
          </p:cNvCxnSpPr>
          <p:nvPr/>
        </p:nvCxnSpPr>
        <p:spPr>
          <a:xfrm rot="10800000" flipV="1">
            <a:off x="457201" y="1968162"/>
            <a:ext cx="1703011" cy="1918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>
            <a:stCxn id="12" idx="6"/>
          </p:cNvCxnSpPr>
          <p:nvPr/>
        </p:nvCxnSpPr>
        <p:spPr>
          <a:xfrm>
            <a:off x="2257964" y="1968163"/>
            <a:ext cx="180436" cy="1918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354"/>
          <p:cNvGrpSpPr/>
          <p:nvPr/>
        </p:nvGrpSpPr>
        <p:grpSpPr>
          <a:xfrm>
            <a:off x="228600" y="1612900"/>
            <a:ext cx="8604414" cy="3340513"/>
            <a:chOff x="107950" y="1877382"/>
            <a:chExt cx="8853597" cy="3449330"/>
          </a:xfrm>
        </p:grpSpPr>
        <p:grpSp>
          <p:nvGrpSpPr>
            <p:cNvPr id="11" name="Group 352"/>
            <p:cNvGrpSpPr/>
            <p:nvPr/>
          </p:nvGrpSpPr>
          <p:grpSpPr>
            <a:xfrm>
              <a:off x="107950" y="1877382"/>
              <a:ext cx="8853597" cy="3449330"/>
              <a:chOff x="107950" y="1877382"/>
              <a:chExt cx="8853597" cy="3449330"/>
            </a:xfrm>
          </p:grpSpPr>
          <p:grpSp>
            <p:nvGrpSpPr>
              <p:cNvPr id="13" name="Group 351"/>
              <p:cNvGrpSpPr/>
              <p:nvPr/>
            </p:nvGrpSpPr>
            <p:grpSpPr>
              <a:xfrm>
                <a:off x="107950" y="1877382"/>
                <a:ext cx="8853597" cy="3449330"/>
                <a:chOff x="107950" y="1877381"/>
                <a:chExt cx="8853597" cy="3449330"/>
              </a:xfrm>
            </p:grpSpPr>
            <p:grpSp>
              <p:nvGrpSpPr>
                <p:cNvPr id="22" name="Group 3"/>
                <p:cNvGrpSpPr/>
                <p:nvPr/>
              </p:nvGrpSpPr>
              <p:grpSpPr>
                <a:xfrm>
                  <a:off x="110573" y="1877381"/>
                  <a:ext cx="8850974" cy="3449330"/>
                  <a:chOff x="110032" y="1555649"/>
                  <a:chExt cx="8807830" cy="4466480"/>
                </a:xfrm>
              </p:grpSpPr>
              <p:grpSp>
                <p:nvGrpSpPr>
                  <p:cNvPr id="40" name="Group 856"/>
                  <p:cNvGrpSpPr/>
                  <p:nvPr/>
                </p:nvGrpSpPr>
                <p:grpSpPr>
                  <a:xfrm>
                    <a:off x="110032" y="1555649"/>
                    <a:ext cx="8807830" cy="4466480"/>
                    <a:chOff x="110032" y="1555649"/>
                    <a:chExt cx="8807830" cy="4466480"/>
                  </a:xfrm>
                </p:grpSpPr>
                <p:grpSp>
                  <p:nvGrpSpPr>
                    <p:cNvPr id="43" name="Group 772"/>
                    <p:cNvGrpSpPr/>
                    <p:nvPr/>
                  </p:nvGrpSpPr>
                  <p:grpSpPr>
                    <a:xfrm>
                      <a:off x="110032" y="1555649"/>
                      <a:ext cx="8807830" cy="4466480"/>
                      <a:chOff x="110032" y="1555649"/>
                      <a:chExt cx="8807830" cy="4466480"/>
                    </a:xfrm>
                  </p:grpSpPr>
                  <p:grpSp>
                    <p:nvGrpSpPr>
                      <p:cNvPr id="46" name="Group 743"/>
                      <p:cNvGrpSpPr/>
                      <p:nvPr/>
                    </p:nvGrpSpPr>
                    <p:grpSpPr>
                      <a:xfrm>
                        <a:off x="110032" y="1555649"/>
                        <a:ext cx="8807830" cy="4466480"/>
                        <a:chOff x="110032" y="1555649"/>
                        <a:chExt cx="8807830" cy="4466480"/>
                      </a:xfrm>
                    </p:grpSpPr>
                    <p:grpSp>
                      <p:nvGrpSpPr>
                        <p:cNvPr id="48" name="Group 693"/>
                        <p:cNvGrpSpPr/>
                        <p:nvPr/>
                      </p:nvGrpSpPr>
                      <p:grpSpPr>
                        <a:xfrm>
                          <a:off x="110032" y="1555649"/>
                          <a:ext cx="8807830" cy="4466480"/>
                          <a:chOff x="110032" y="1555649"/>
                          <a:chExt cx="8807830" cy="4466480"/>
                        </a:xfrm>
                      </p:grpSpPr>
                      <p:grpSp>
                        <p:nvGrpSpPr>
                          <p:cNvPr id="50" name="Group 442"/>
                          <p:cNvGrpSpPr/>
                          <p:nvPr/>
                        </p:nvGrpSpPr>
                        <p:grpSpPr>
                          <a:xfrm>
                            <a:off x="110032" y="1555649"/>
                            <a:ext cx="8807830" cy="4466480"/>
                            <a:chOff x="110032" y="1555649"/>
                            <a:chExt cx="8807830" cy="4466480"/>
                          </a:xfrm>
                        </p:grpSpPr>
                        <p:grpSp>
                          <p:nvGrpSpPr>
                            <p:cNvPr id="52" name="Group 295"/>
                            <p:cNvGrpSpPr/>
                            <p:nvPr/>
                          </p:nvGrpSpPr>
                          <p:grpSpPr>
                            <a:xfrm>
                              <a:off x="110032" y="1555649"/>
                              <a:ext cx="8807830" cy="4466480"/>
                              <a:chOff x="102356" y="869849"/>
                              <a:chExt cx="8193331" cy="4466480"/>
                            </a:xfrm>
                          </p:grpSpPr>
                          <p:grpSp>
                            <p:nvGrpSpPr>
                              <p:cNvPr id="54" name="Group 294"/>
                              <p:cNvGrpSpPr/>
                              <p:nvPr/>
                            </p:nvGrpSpPr>
                            <p:grpSpPr>
                              <a:xfrm>
                                <a:off x="102356" y="869849"/>
                                <a:ext cx="8193331" cy="4465927"/>
                                <a:chOff x="102356" y="869849"/>
                                <a:chExt cx="8193331" cy="4465927"/>
                              </a:xfrm>
                            </p:grpSpPr>
                            <p:grpSp>
                              <p:nvGrpSpPr>
                                <p:cNvPr id="56" name="Group 293"/>
                                <p:cNvGrpSpPr/>
                                <p:nvPr/>
                              </p:nvGrpSpPr>
                              <p:grpSpPr>
                                <a:xfrm>
                                  <a:off x="102356" y="869849"/>
                                  <a:ext cx="8193331" cy="4177073"/>
                                  <a:chOff x="102356" y="869849"/>
                                  <a:chExt cx="8193331" cy="4177073"/>
                                </a:xfrm>
                              </p:grpSpPr>
                              <p:grpSp>
                                <p:nvGrpSpPr>
                                  <p:cNvPr id="58" name="Group 361"/>
                                  <p:cNvGrpSpPr/>
                                  <p:nvPr/>
                                </p:nvGrpSpPr>
                                <p:grpSpPr>
                                  <a:xfrm>
                                    <a:off x="102356" y="869849"/>
                                    <a:ext cx="8021161" cy="4177073"/>
                                    <a:chOff x="484312" y="1725486"/>
                                    <a:chExt cx="8096126" cy="3233864"/>
                                  </a:xfrm>
                                </p:grpSpPr>
                                <p:grpSp>
                                  <p:nvGrpSpPr>
                                    <p:cNvPr id="60" name="Group 33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484312" y="1725486"/>
                                      <a:ext cx="7694488" cy="3233864"/>
                                      <a:chOff x="484312" y="1725486"/>
                                      <a:chExt cx="7694488" cy="3233864"/>
                                    </a:xfrm>
                                  </p:grpSpPr>
                                  <p:grpSp>
                                    <p:nvGrpSpPr>
                                      <p:cNvPr id="77" name="Group 292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484312" y="1725486"/>
                                        <a:ext cx="7694488" cy="3233864"/>
                                        <a:chOff x="484312" y="1725486"/>
                                        <a:chExt cx="7694488" cy="3233864"/>
                                      </a:xfrm>
                                    </p:grpSpPr>
                                    <p:grpSp>
                                      <p:nvGrpSpPr>
                                        <p:cNvPr id="92" name="Group 273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484312" y="1725486"/>
                                          <a:ext cx="7694488" cy="2760789"/>
                                          <a:chOff x="484312" y="1725486"/>
                                          <a:chExt cx="7694488" cy="2760789"/>
                                        </a:xfrm>
                                      </p:grpSpPr>
                                      <p:grpSp>
                                        <p:nvGrpSpPr>
                                          <p:cNvPr id="112" name="Group 270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484312" y="1725486"/>
                                            <a:ext cx="7694488" cy="2760789"/>
                                            <a:chOff x="484312" y="1725486"/>
                                            <a:chExt cx="7694488" cy="2760789"/>
                                          </a:xfrm>
                                        </p:grpSpPr>
                                        <p:grpSp>
                                          <p:nvGrpSpPr>
                                            <p:cNvPr id="115" name="Group 242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484312" y="1725486"/>
                                              <a:ext cx="6513388" cy="2507847"/>
                                              <a:chOff x="484312" y="1725486"/>
                                              <a:chExt cx="6513388" cy="2507847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35" name="Group 223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484312" y="1725486"/>
                                                <a:ext cx="6018882" cy="2476230"/>
                                                <a:chOff x="484312" y="1725486"/>
                                                <a:chExt cx="6018882" cy="247623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147" name="Group 198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484312" y="1725486"/>
                                                  <a:ext cx="6018882" cy="2476230"/>
                                                  <a:chOff x="484312" y="1725486"/>
                                                  <a:chExt cx="6018882" cy="247623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151" name="Group 221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484312" y="1725486"/>
                                                    <a:ext cx="5178830" cy="1940065"/>
                                                    <a:chOff x="484312" y="1725486"/>
                                                    <a:chExt cx="5178830" cy="1940065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170" name="Group 195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484312" y="1725486"/>
                                                      <a:ext cx="4586163" cy="1940065"/>
                                                      <a:chOff x="484312" y="1725486"/>
                                                      <a:chExt cx="4586163" cy="1940065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189" name="Group 176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484312" y="1725486"/>
                                                        <a:ext cx="4468688" cy="1940065"/>
                                                        <a:chOff x="484312" y="1725486"/>
                                                        <a:chExt cx="4468688" cy="1940065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204" name="Group 109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484312" y="1725486"/>
                                                          <a:ext cx="4468688" cy="1940065"/>
                                                          <a:chOff x="484312" y="1725486"/>
                                                          <a:chExt cx="4468688" cy="1940065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232" name="Group 108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484312" y="1997073"/>
                                                            <a:ext cx="4468688" cy="1240236"/>
                                                            <a:chOff x="484312" y="1997073"/>
                                                            <a:chExt cx="4468688" cy="1240236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237" name="Group 103"/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484312" y="1997073"/>
                                                              <a:ext cx="3736454" cy="1240236"/>
                                                              <a:chOff x="484312" y="1997073"/>
                                                              <a:chExt cx="3736454" cy="1240236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239" name="Group 71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484312" y="1997073"/>
                                                                <a:ext cx="3370932" cy="1203313"/>
                                                                <a:chOff x="484312" y="1997073"/>
                                                                <a:chExt cx="3370932" cy="1203313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253" name="Group 74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484312" y="1997073"/>
                                                                  <a:ext cx="2612503" cy="1203313"/>
                                                                  <a:chOff x="484313" y="1997075"/>
                                                                  <a:chExt cx="2612503" cy="1203313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271" name="Group 38"/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484313" y="2134945"/>
                                                                    <a:ext cx="1598125" cy="1065443"/>
                                                                    <a:chOff x="304800" y="2431256"/>
                                                                    <a:chExt cx="1366493" cy="860823"/>
                                                                  </a:xfrm>
                                                                </p:grpSpPr>
                                                                <p:sp>
                                                                  <p:nvSpPr>
                                                                    <p:cNvPr id="297" name="Freeform 296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870087" y="2776538"/>
                                                                      <a:ext cx="94980" cy="247650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0 w 98425"/>
                                                                        <a:gd name="connsiteY0" fmla="*/ 0 h 247650"/>
                                                                        <a:gd name="connsiteX1" fmla="*/ 40481 w 98425"/>
                                                                        <a:gd name="connsiteY1" fmla="*/ 30956 h 247650"/>
                                                                        <a:gd name="connsiteX2" fmla="*/ 52388 w 98425"/>
                                                                        <a:gd name="connsiteY2" fmla="*/ 69056 h 247650"/>
                                                                        <a:gd name="connsiteX3" fmla="*/ 69056 w 98425"/>
                                                                        <a:gd name="connsiteY3" fmla="*/ 59531 h 247650"/>
                                                                        <a:gd name="connsiteX4" fmla="*/ 83344 w 98425"/>
                                                                        <a:gd name="connsiteY4" fmla="*/ 61912 h 247650"/>
                                                                        <a:gd name="connsiteX5" fmla="*/ 88106 w 98425"/>
                                                                        <a:gd name="connsiteY5" fmla="*/ 64293 h 247650"/>
                                                                        <a:gd name="connsiteX6" fmla="*/ 78581 w 98425"/>
                                                                        <a:gd name="connsiteY6" fmla="*/ 80962 h 247650"/>
                                                                        <a:gd name="connsiteX7" fmla="*/ 85725 w 98425"/>
                                                                        <a:gd name="connsiteY7" fmla="*/ 119062 h 247650"/>
                                                                        <a:gd name="connsiteX8" fmla="*/ 95250 w 98425"/>
                                                                        <a:gd name="connsiteY8" fmla="*/ 138112 h 247650"/>
                                                                        <a:gd name="connsiteX9" fmla="*/ 66675 w 98425"/>
                                                                        <a:gd name="connsiteY9" fmla="*/ 150018 h 247650"/>
                                                                        <a:gd name="connsiteX10" fmla="*/ 78581 w 98425"/>
                                                                        <a:gd name="connsiteY10" fmla="*/ 166687 h 247650"/>
                                                                        <a:gd name="connsiteX11" fmla="*/ 88106 w 98425"/>
                                                                        <a:gd name="connsiteY11" fmla="*/ 178593 h 247650"/>
                                                                        <a:gd name="connsiteX12" fmla="*/ 71438 w 98425"/>
                                                                        <a:gd name="connsiteY12" fmla="*/ 190500 h 247650"/>
                                                                        <a:gd name="connsiteX13" fmla="*/ 83344 w 98425"/>
                                                                        <a:gd name="connsiteY13" fmla="*/ 211931 h 247650"/>
                                                                        <a:gd name="connsiteX14" fmla="*/ 85725 w 98425"/>
                                                                        <a:gd name="connsiteY14" fmla="*/ 247650 h 247650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  <a:cxn ang="0">
                                                                          <a:pos x="connsiteX7" y="connsiteY7"/>
                                                                        </a:cxn>
                                                                        <a:cxn ang="0">
                                                                          <a:pos x="connsiteX8" y="connsiteY8"/>
                                                                        </a:cxn>
                                                                        <a:cxn ang="0">
                                                                          <a:pos x="connsiteX9" y="connsiteY9"/>
                                                                        </a:cxn>
                                                                        <a:cxn ang="0">
                                                                          <a:pos x="connsiteX10" y="connsiteY10"/>
                                                                        </a:cxn>
                                                                        <a:cxn ang="0">
                                                                          <a:pos x="connsiteX11" y="connsiteY11"/>
                                                                        </a:cxn>
                                                                        <a:cxn ang="0">
                                                                          <a:pos x="connsiteX12" y="connsiteY12"/>
                                                                        </a:cxn>
                                                                        <a:cxn ang="0">
                                                                          <a:pos x="connsiteX13" y="connsiteY13"/>
                                                                        </a:cxn>
                                                                        <a:cxn ang="0">
                                                                          <a:pos x="connsiteX14" y="connsiteY14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98425" h="247650">
                                                                          <a:moveTo>
                                                                            <a:pt x="0" y="0"/>
                                                                          </a:moveTo>
                                                                          <a:cubicBezTo>
                                                                            <a:pt x="15875" y="9723"/>
                                                                            <a:pt x="31750" y="19447"/>
                                                                            <a:pt x="40481" y="30956"/>
                                                                          </a:cubicBezTo>
                                                                          <a:cubicBezTo>
                                                                            <a:pt x="49212" y="42465"/>
                                                                            <a:pt x="47626" y="64294"/>
                                                                            <a:pt x="52388" y="69056"/>
                                                                          </a:cubicBezTo>
                                                                          <a:cubicBezTo>
                                                                            <a:pt x="57150" y="73818"/>
                                                                            <a:pt x="63897" y="60722"/>
                                                                            <a:pt x="69056" y="59531"/>
                                                                          </a:cubicBezTo>
                                                                          <a:cubicBezTo>
                                                                            <a:pt x="74215" y="58340"/>
                                                                            <a:pt x="80169" y="61118"/>
                                                                            <a:pt x="83344" y="61912"/>
                                                                          </a:cubicBezTo>
                                                                          <a:cubicBezTo>
                                                                            <a:pt x="86519" y="62706"/>
                                                                            <a:pt x="88900" y="61118"/>
                                                                            <a:pt x="88106" y="64293"/>
                                                                          </a:cubicBezTo>
                                                                          <a:cubicBezTo>
                                                                            <a:pt x="87312" y="67468"/>
                                                                            <a:pt x="78978" y="71834"/>
                                                                            <a:pt x="78581" y="80962"/>
                                                                          </a:cubicBezTo>
                                                                          <a:cubicBezTo>
                                                                            <a:pt x="78184" y="90090"/>
                                                                            <a:pt x="82947" y="109537"/>
                                                                            <a:pt x="85725" y="119062"/>
                                                                          </a:cubicBezTo>
                                                                          <a:cubicBezTo>
                                                                            <a:pt x="88503" y="128587"/>
                                                                            <a:pt x="98425" y="132953"/>
                                                                            <a:pt x="95250" y="138112"/>
                                                                          </a:cubicBezTo>
                                                                          <a:cubicBezTo>
                                                                            <a:pt x="92075" y="143271"/>
                                                                            <a:pt x="69453" y="145256"/>
                                                                            <a:pt x="66675" y="150018"/>
                                                                          </a:cubicBezTo>
                                                                          <a:cubicBezTo>
                                                                            <a:pt x="63897" y="154781"/>
                                                                            <a:pt x="75009" y="161925"/>
                                                                            <a:pt x="78581" y="166687"/>
                                                                          </a:cubicBezTo>
                                                                          <a:cubicBezTo>
                                                                            <a:pt x="82153" y="171449"/>
                                                                            <a:pt x="89296" y="174624"/>
                                                                            <a:pt x="88106" y="178593"/>
                                                                          </a:cubicBezTo>
                                                                          <a:cubicBezTo>
                                                                            <a:pt x="86916" y="182562"/>
                                                                            <a:pt x="72232" y="184944"/>
                                                                            <a:pt x="71438" y="190500"/>
                                                                          </a:cubicBezTo>
                                                                          <a:cubicBezTo>
                                                                            <a:pt x="70644" y="196056"/>
                                                                            <a:pt x="80963" y="202406"/>
                                                                            <a:pt x="83344" y="211931"/>
                                                                          </a:cubicBezTo>
                                                                          <a:cubicBezTo>
                                                                            <a:pt x="85725" y="221456"/>
                                                                            <a:pt x="85725" y="234553"/>
                                                                            <a:pt x="85725" y="247650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noFill/>
                                                                    <a:ln w="9525" cap="flat" cmpd="sng" algn="ctr"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prstDash val="solid"/>
                                                                    </a:ln>
                                                                    <a:effectLst/>
                                                                  </p:spPr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marL="0" marR="0" lvl="0" indent="0" algn="ctr" defTabSz="91440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tabLst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grpSp>
                                                                  <p:nvGrpSpPr>
                                                                    <p:cNvPr id="298" name="Group 33"/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304800" y="2431256"/>
                                                                      <a:ext cx="1366493" cy="860823"/>
                                                                      <a:chOff x="995363" y="2050256"/>
                                                                      <a:chExt cx="1416049" cy="860823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299" name="Group 16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995363" y="2050256"/>
                                                                        <a:ext cx="1416049" cy="860823"/>
                                                                        <a:chOff x="995363" y="2050256"/>
                                                                        <a:chExt cx="1416049" cy="860823"/>
                                                                      </a:xfrm>
                                                                    </p:grpSpPr>
                                                                    <p:sp>
                                                                      <p:nvSpPr>
                                                                        <p:cNvPr id="312" name="Freeform 311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1359694" y="2050256"/>
                                                                          <a:ext cx="981075" cy="545307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981075 w 981075"/>
                                                                            <a:gd name="connsiteY0" fmla="*/ 33338 h 545307"/>
                                                                            <a:gd name="connsiteX1" fmla="*/ 935831 w 981075"/>
                                                                            <a:gd name="connsiteY1" fmla="*/ 7144 h 545307"/>
                                                                            <a:gd name="connsiteX2" fmla="*/ 907256 w 981075"/>
                                                                            <a:gd name="connsiteY2" fmla="*/ 7144 h 545307"/>
                                                                            <a:gd name="connsiteX3" fmla="*/ 881062 w 981075"/>
                                                                            <a:gd name="connsiteY3" fmla="*/ 7144 h 545307"/>
                                                                            <a:gd name="connsiteX4" fmla="*/ 862012 w 981075"/>
                                                                            <a:gd name="connsiteY4" fmla="*/ 40482 h 545307"/>
                                                                            <a:gd name="connsiteX5" fmla="*/ 850106 w 981075"/>
                                                                            <a:gd name="connsiteY5" fmla="*/ 45244 h 545307"/>
                                                                            <a:gd name="connsiteX6" fmla="*/ 831056 w 981075"/>
                                                                            <a:gd name="connsiteY6" fmla="*/ 40482 h 545307"/>
                                                                            <a:gd name="connsiteX7" fmla="*/ 835819 w 981075"/>
                                                                            <a:gd name="connsiteY7" fmla="*/ 11907 h 545307"/>
                                                                            <a:gd name="connsiteX8" fmla="*/ 835819 w 981075"/>
                                                                            <a:gd name="connsiteY8" fmla="*/ 0 h 545307"/>
                                                                            <a:gd name="connsiteX9" fmla="*/ 809625 w 981075"/>
                                                                            <a:gd name="connsiteY9" fmla="*/ 11907 h 545307"/>
                                                                            <a:gd name="connsiteX10" fmla="*/ 745331 w 981075"/>
                                                                            <a:gd name="connsiteY10" fmla="*/ 50007 h 545307"/>
                                                                            <a:gd name="connsiteX11" fmla="*/ 731044 w 981075"/>
                                                                            <a:gd name="connsiteY11" fmla="*/ 59532 h 545307"/>
                                                                            <a:gd name="connsiteX12" fmla="*/ 731044 w 981075"/>
                                                                            <a:gd name="connsiteY12" fmla="*/ 76200 h 545307"/>
                                                                            <a:gd name="connsiteX13" fmla="*/ 731044 w 981075"/>
                                                                            <a:gd name="connsiteY13" fmla="*/ 90488 h 545307"/>
                                                                            <a:gd name="connsiteX14" fmla="*/ 716756 w 981075"/>
                                                                            <a:gd name="connsiteY14" fmla="*/ 95250 h 545307"/>
                                                                            <a:gd name="connsiteX15" fmla="*/ 697706 w 981075"/>
                                                                            <a:gd name="connsiteY15" fmla="*/ 100013 h 545307"/>
                                                                            <a:gd name="connsiteX16" fmla="*/ 683419 w 981075"/>
                                                                            <a:gd name="connsiteY16" fmla="*/ 102394 h 545307"/>
                                                                            <a:gd name="connsiteX17" fmla="*/ 678656 w 981075"/>
                                                                            <a:gd name="connsiteY17" fmla="*/ 95250 h 545307"/>
                                                                            <a:gd name="connsiteX18" fmla="*/ 664369 w 981075"/>
                                                                            <a:gd name="connsiteY18" fmla="*/ 83344 h 545307"/>
                                                                            <a:gd name="connsiteX19" fmla="*/ 659606 w 981075"/>
                                                                            <a:gd name="connsiteY19" fmla="*/ 78582 h 545307"/>
                                                                            <a:gd name="connsiteX20" fmla="*/ 542925 w 981075"/>
                                                                            <a:gd name="connsiteY20" fmla="*/ 126207 h 545307"/>
                                                                            <a:gd name="connsiteX21" fmla="*/ 528637 w 981075"/>
                                                                            <a:gd name="connsiteY21" fmla="*/ 140494 h 545307"/>
                                                                            <a:gd name="connsiteX22" fmla="*/ 516731 w 981075"/>
                                                                            <a:gd name="connsiteY22" fmla="*/ 154782 h 545307"/>
                                                                            <a:gd name="connsiteX23" fmla="*/ 500062 w 981075"/>
                                                                            <a:gd name="connsiteY23" fmla="*/ 147638 h 545307"/>
                                                                            <a:gd name="connsiteX24" fmla="*/ 485775 w 981075"/>
                                                                            <a:gd name="connsiteY24" fmla="*/ 135732 h 545307"/>
                                                                            <a:gd name="connsiteX25" fmla="*/ 483394 w 981075"/>
                                                                            <a:gd name="connsiteY25" fmla="*/ 133350 h 545307"/>
                                                                            <a:gd name="connsiteX26" fmla="*/ 464344 w 981075"/>
                                                                            <a:gd name="connsiteY26" fmla="*/ 147638 h 545307"/>
                                                                            <a:gd name="connsiteX27" fmla="*/ 457200 w 981075"/>
                                                                            <a:gd name="connsiteY27" fmla="*/ 154782 h 545307"/>
                                                                            <a:gd name="connsiteX28" fmla="*/ 431006 w 981075"/>
                                                                            <a:gd name="connsiteY28" fmla="*/ 135732 h 545307"/>
                                                                            <a:gd name="connsiteX29" fmla="*/ 421481 w 981075"/>
                                                                            <a:gd name="connsiteY29" fmla="*/ 133350 h 545307"/>
                                                                            <a:gd name="connsiteX30" fmla="*/ 409575 w 981075"/>
                                                                            <a:gd name="connsiteY30" fmla="*/ 157163 h 545307"/>
                                                                            <a:gd name="connsiteX31" fmla="*/ 409575 w 981075"/>
                                                                            <a:gd name="connsiteY31" fmla="*/ 164307 h 545307"/>
                                                                            <a:gd name="connsiteX32" fmla="*/ 407194 w 981075"/>
                                                                            <a:gd name="connsiteY32" fmla="*/ 169069 h 545307"/>
                                                                            <a:gd name="connsiteX33" fmla="*/ 302419 w 981075"/>
                                                                            <a:gd name="connsiteY33" fmla="*/ 223838 h 545307"/>
                                                                            <a:gd name="connsiteX34" fmla="*/ 285750 w 981075"/>
                                                                            <a:gd name="connsiteY34" fmla="*/ 200025 h 545307"/>
                                                                            <a:gd name="connsiteX35" fmla="*/ 269081 w 981075"/>
                                                                            <a:gd name="connsiteY35" fmla="*/ 209550 h 545307"/>
                                                                            <a:gd name="connsiteX36" fmla="*/ 252412 w 981075"/>
                                                                            <a:gd name="connsiteY36" fmla="*/ 219075 h 545307"/>
                                                                            <a:gd name="connsiteX37" fmla="*/ 238125 w 981075"/>
                                                                            <a:gd name="connsiteY37" fmla="*/ 233363 h 545307"/>
                                                                            <a:gd name="connsiteX38" fmla="*/ 216694 w 981075"/>
                                                                            <a:gd name="connsiteY38" fmla="*/ 252413 h 545307"/>
                                                                            <a:gd name="connsiteX39" fmla="*/ 200025 w 981075"/>
                                                                            <a:gd name="connsiteY39" fmla="*/ 235744 h 545307"/>
                                                                            <a:gd name="connsiteX40" fmla="*/ 204787 w 981075"/>
                                                                            <a:gd name="connsiteY40" fmla="*/ 276225 h 545307"/>
                                                                            <a:gd name="connsiteX41" fmla="*/ 185737 w 981075"/>
                                                                            <a:gd name="connsiteY41" fmla="*/ 285750 h 545307"/>
                                                                            <a:gd name="connsiteX42" fmla="*/ 161925 w 981075"/>
                                                                            <a:gd name="connsiteY42" fmla="*/ 292894 h 545307"/>
                                                                            <a:gd name="connsiteX43" fmla="*/ 147637 w 981075"/>
                                                                            <a:gd name="connsiteY43" fmla="*/ 295275 h 545307"/>
                                                                            <a:gd name="connsiteX44" fmla="*/ 128587 w 981075"/>
                                                                            <a:gd name="connsiteY44" fmla="*/ 335757 h 545307"/>
                                                                            <a:gd name="connsiteX45" fmla="*/ 92869 w 981075"/>
                                                                            <a:gd name="connsiteY45" fmla="*/ 369094 h 545307"/>
                                                                            <a:gd name="connsiteX46" fmla="*/ 59531 w 981075"/>
                                                                            <a:gd name="connsiteY46" fmla="*/ 411957 h 545307"/>
                                                                            <a:gd name="connsiteX47" fmla="*/ 30956 w 981075"/>
                                                                            <a:gd name="connsiteY47" fmla="*/ 464344 h 545307"/>
                                                                            <a:gd name="connsiteX48" fmla="*/ 4762 w 981075"/>
                                                                            <a:gd name="connsiteY48" fmla="*/ 521494 h 545307"/>
                                                                            <a:gd name="connsiteX49" fmla="*/ 2381 w 981075"/>
                                                                            <a:gd name="connsiteY49" fmla="*/ 545307 h 545307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  <a:cxn ang="0">
                                                                              <a:pos x="connsiteX14" y="connsiteY14"/>
                                                                            </a:cxn>
                                                                            <a:cxn ang="0">
                                                                              <a:pos x="connsiteX15" y="connsiteY15"/>
                                                                            </a:cxn>
                                                                            <a:cxn ang="0">
                                                                              <a:pos x="connsiteX16" y="connsiteY16"/>
                                                                            </a:cxn>
                                                                            <a:cxn ang="0">
                                                                              <a:pos x="connsiteX17" y="connsiteY17"/>
                                                                            </a:cxn>
                                                                            <a:cxn ang="0">
                                                                              <a:pos x="connsiteX18" y="connsiteY18"/>
                                                                            </a:cxn>
                                                                            <a:cxn ang="0">
                                                                              <a:pos x="connsiteX19" y="connsiteY19"/>
                                                                            </a:cxn>
                                                                            <a:cxn ang="0">
                                                                              <a:pos x="connsiteX20" y="connsiteY20"/>
                                                                            </a:cxn>
                                                                            <a:cxn ang="0">
                                                                              <a:pos x="connsiteX21" y="connsiteY2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2" y="connsiteY22"/>
                                                                            </a:cxn>
                                                                            <a:cxn ang="0">
                                                                              <a:pos x="connsiteX23" y="connsiteY23"/>
                                                                            </a:cxn>
                                                                            <a:cxn ang="0">
                                                                              <a:pos x="connsiteX24" y="connsiteY24"/>
                                                                            </a:cxn>
                                                                            <a:cxn ang="0">
                                                                              <a:pos x="connsiteX25" y="connsiteY25"/>
                                                                            </a:cxn>
                                                                            <a:cxn ang="0">
                                                                              <a:pos x="connsiteX26" y="connsiteY26"/>
                                                                            </a:cxn>
                                                                            <a:cxn ang="0">
                                                                              <a:pos x="connsiteX27" y="connsiteY27"/>
                                                                            </a:cxn>
                                                                            <a:cxn ang="0">
                                                                              <a:pos x="connsiteX28" y="connsiteY28"/>
                                                                            </a:cxn>
                                                                            <a:cxn ang="0">
                                                                              <a:pos x="connsiteX29" y="connsiteY29"/>
                                                                            </a:cxn>
                                                                            <a:cxn ang="0">
                                                                              <a:pos x="connsiteX30" y="connsiteY30"/>
                                                                            </a:cxn>
                                                                            <a:cxn ang="0">
                                                                              <a:pos x="connsiteX31" y="connsiteY31"/>
                                                                            </a:cxn>
                                                                            <a:cxn ang="0">
                                                                              <a:pos x="connsiteX32" y="connsiteY3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3" y="connsiteY33"/>
                                                                            </a:cxn>
                                                                            <a:cxn ang="0">
                                                                              <a:pos x="connsiteX34" y="connsiteY34"/>
                                                                            </a:cxn>
                                                                            <a:cxn ang="0">
                                                                              <a:pos x="connsiteX35" y="connsiteY35"/>
                                                                            </a:cxn>
                                                                            <a:cxn ang="0">
                                                                              <a:pos x="connsiteX36" y="connsiteY36"/>
                                                                            </a:cxn>
                                                                            <a:cxn ang="0">
                                                                              <a:pos x="connsiteX37" y="connsiteY37"/>
                                                                            </a:cxn>
                                                                            <a:cxn ang="0">
                                                                              <a:pos x="connsiteX38" y="connsiteY38"/>
                                                                            </a:cxn>
                                                                            <a:cxn ang="0">
                                                                              <a:pos x="connsiteX39" y="connsiteY39"/>
                                                                            </a:cxn>
                                                                            <a:cxn ang="0">
                                                                              <a:pos x="connsiteX40" y="connsiteY40"/>
                                                                            </a:cxn>
                                                                            <a:cxn ang="0">
                                                                              <a:pos x="connsiteX41" y="connsiteY41"/>
                                                                            </a:cxn>
                                                                            <a:cxn ang="0">
                                                                              <a:pos x="connsiteX42" y="connsiteY42"/>
                                                                            </a:cxn>
                                                                            <a:cxn ang="0">
                                                                              <a:pos x="connsiteX43" y="connsiteY4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4" y="connsiteY44"/>
                                                                            </a:cxn>
                                                                            <a:cxn ang="0">
                                                                              <a:pos x="connsiteX45" y="connsiteY45"/>
                                                                            </a:cxn>
                                                                            <a:cxn ang="0">
                                                                              <a:pos x="connsiteX46" y="connsiteY46"/>
                                                                            </a:cxn>
                                                                            <a:cxn ang="0">
                                                                              <a:pos x="connsiteX47" y="connsiteY47"/>
                                                                            </a:cxn>
                                                                            <a:cxn ang="0">
                                                                              <a:pos x="connsiteX48" y="connsiteY48"/>
                                                                            </a:cxn>
                                                                            <a:cxn ang="0">
                                                                              <a:pos x="connsiteX49" y="connsiteY49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981075" h="545307">
                                                                              <a:moveTo>
                                                                                <a:pt x="981075" y="33338"/>
                                                                              </a:moveTo>
                                                                              <a:cubicBezTo>
                                                                                <a:pt x="964604" y="22424"/>
                                                                                <a:pt x="948134" y="11510"/>
                                                                                <a:pt x="935831" y="71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23528" y="2778"/>
                                                                                <a:pt x="907256" y="7144"/>
                                                                                <a:pt x="907256" y="71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98128" y="7144"/>
                                                                                <a:pt x="888603" y="1588"/>
                                                                                <a:pt x="881062" y="71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73521" y="12700"/>
                                                                                <a:pt x="867171" y="34132"/>
                                                                                <a:pt x="862012" y="4048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56853" y="46832"/>
                                                                                <a:pt x="855265" y="45244"/>
                                                                                <a:pt x="850106" y="452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44947" y="45244"/>
                                                                                <a:pt x="833437" y="46038"/>
                                                                                <a:pt x="831056" y="4048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28675" y="34926"/>
                                                                                <a:pt x="835025" y="18654"/>
                                                                                <a:pt x="835819" y="1190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36613" y="5160"/>
                                                                                <a:pt x="840185" y="0"/>
                                                                                <a:pt x="835819" y="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31453" y="0"/>
                                                                                <a:pt x="824706" y="3573"/>
                                                                                <a:pt x="809625" y="1190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94544" y="20241"/>
                                                                                <a:pt x="758428" y="42070"/>
                                                                                <a:pt x="745331" y="5000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32234" y="57944"/>
                                                                                <a:pt x="733425" y="55166"/>
                                                                                <a:pt x="731044" y="5953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28663" y="63898"/>
                                                                                <a:pt x="731044" y="76200"/>
                                                                                <a:pt x="731044" y="762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31044" y="81359"/>
                                                                                <a:pt x="733425" y="87313"/>
                                                                                <a:pt x="731044" y="904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28663" y="93663"/>
                                                                                <a:pt x="722312" y="93663"/>
                                                                                <a:pt x="716756" y="952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11200" y="96837"/>
                                                                                <a:pt x="703262" y="98822"/>
                                                                                <a:pt x="697706" y="1000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92150" y="101204"/>
                                                                                <a:pt x="686594" y="103188"/>
                                                                                <a:pt x="683419" y="1023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80244" y="101600"/>
                                                                                <a:pt x="681831" y="98425"/>
                                                                                <a:pt x="678656" y="952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75481" y="92075"/>
                                                                                <a:pt x="667544" y="86122"/>
                                                                                <a:pt x="664369" y="833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61194" y="80566"/>
                                                                                <a:pt x="679847" y="71438"/>
                                                                                <a:pt x="659606" y="7858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39365" y="85726"/>
                                                                                <a:pt x="564753" y="115888"/>
                                                                                <a:pt x="542925" y="12620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21097" y="136526"/>
                                                                                <a:pt x="533003" y="135732"/>
                                                                                <a:pt x="528637" y="1404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24271" y="145256"/>
                                                                                <a:pt x="521493" y="153591"/>
                                                                                <a:pt x="516731" y="15478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11969" y="155973"/>
                                                                                <a:pt x="505221" y="150813"/>
                                                                                <a:pt x="500062" y="1476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94903" y="144463"/>
                                                                                <a:pt x="488553" y="138113"/>
                                                                                <a:pt x="485775" y="13573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82997" y="133351"/>
                                                                                <a:pt x="486966" y="131366"/>
                                                                                <a:pt x="483394" y="1333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79822" y="135334"/>
                                                                                <a:pt x="468710" y="144066"/>
                                                                                <a:pt x="464344" y="1476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59978" y="151210"/>
                                                                                <a:pt x="462756" y="156766"/>
                                                                                <a:pt x="457200" y="15478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51644" y="152798"/>
                                                                                <a:pt x="436959" y="139304"/>
                                                                                <a:pt x="431006" y="13573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25053" y="132160"/>
                                                                                <a:pt x="425053" y="129778"/>
                                                                                <a:pt x="421481" y="1333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17909" y="136922"/>
                                                                                <a:pt x="411559" y="152004"/>
                                                                                <a:pt x="409575" y="15716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07591" y="162323"/>
                                                                                <a:pt x="409972" y="162323"/>
                                                                                <a:pt x="409575" y="16430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09178" y="166291"/>
                                                                                <a:pt x="425053" y="159147"/>
                                                                                <a:pt x="407194" y="1690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89335" y="178991"/>
                                                                                <a:pt x="322660" y="218679"/>
                                                                                <a:pt x="302419" y="2238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82178" y="228997"/>
                                                                                <a:pt x="291306" y="202406"/>
                                                                                <a:pt x="285750" y="2000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80194" y="197644"/>
                                                                                <a:pt x="269081" y="209550"/>
                                                                                <a:pt x="269081" y="2095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63525" y="212725"/>
                                                                                <a:pt x="257571" y="215106"/>
                                                                                <a:pt x="252412" y="2190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47253" y="223044"/>
                                                                                <a:pt x="244078" y="227807"/>
                                                                                <a:pt x="238125" y="23336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32172" y="238919"/>
                                                                                <a:pt x="223044" y="252016"/>
                                                                                <a:pt x="216694" y="2524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10344" y="252810"/>
                                                                                <a:pt x="202009" y="231775"/>
                                                                                <a:pt x="200025" y="2357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98041" y="239713"/>
                                                                                <a:pt x="207168" y="267891"/>
                                                                                <a:pt x="204787" y="2762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02406" y="284559"/>
                                                                                <a:pt x="192880" y="282972"/>
                                                                                <a:pt x="185737" y="2857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78594" y="288528"/>
                                                                                <a:pt x="168275" y="291307"/>
                                                                                <a:pt x="161925" y="2928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5575" y="294482"/>
                                                                                <a:pt x="153193" y="288131"/>
                                                                                <a:pt x="147637" y="2952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42081" y="302419"/>
                                                                                <a:pt x="137715" y="323454"/>
                                                                                <a:pt x="128587" y="33575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9459" y="348060"/>
                                                                                <a:pt x="104378" y="356394"/>
                                                                                <a:pt x="92869" y="3690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1360" y="381794"/>
                                                                                <a:pt x="69850" y="396082"/>
                                                                                <a:pt x="59531" y="41195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9212" y="427832"/>
                                                                                <a:pt x="40084" y="446088"/>
                                                                                <a:pt x="30956" y="4643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1828" y="482600"/>
                                                                                <a:pt x="9524" y="508000"/>
                                                                                <a:pt x="4762" y="5214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0" y="534988"/>
                                                                                <a:pt x="1190" y="540147"/>
                                                                                <a:pt x="2381" y="545307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313" name="Freeform 312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995363" y="2588419"/>
                                                                          <a:ext cx="433784" cy="235744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366712 w 433784"/>
                                                                            <a:gd name="connsiteY0" fmla="*/ 0 h 235744"/>
                                                                            <a:gd name="connsiteX1" fmla="*/ 397668 w 433784"/>
                                                                            <a:gd name="connsiteY1" fmla="*/ 45244 h 235744"/>
                                                                            <a:gd name="connsiteX2" fmla="*/ 414337 w 433784"/>
                                                                            <a:gd name="connsiteY2" fmla="*/ 71437 h 235744"/>
                                                                            <a:gd name="connsiteX3" fmla="*/ 409575 w 433784"/>
                                                                            <a:gd name="connsiteY3" fmla="*/ 90487 h 235744"/>
                                                                            <a:gd name="connsiteX4" fmla="*/ 428625 w 433784"/>
                                                                            <a:gd name="connsiteY4" fmla="*/ 104775 h 235744"/>
                                                                            <a:gd name="connsiteX5" fmla="*/ 433387 w 433784"/>
                                                                            <a:gd name="connsiteY5" fmla="*/ 119062 h 235744"/>
                                                                            <a:gd name="connsiteX6" fmla="*/ 431006 w 433784"/>
                                                                            <a:gd name="connsiteY6" fmla="*/ 130969 h 235744"/>
                                                                            <a:gd name="connsiteX7" fmla="*/ 426243 w 433784"/>
                                                                            <a:gd name="connsiteY7" fmla="*/ 142875 h 235744"/>
                                                                            <a:gd name="connsiteX8" fmla="*/ 423862 w 433784"/>
                                                                            <a:gd name="connsiteY8" fmla="*/ 154781 h 235744"/>
                                                                            <a:gd name="connsiteX9" fmla="*/ 411956 w 433784"/>
                                                                            <a:gd name="connsiteY9" fmla="*/ 154781 h 235744"/>
                                                                            <a:gd name="connsiteX10" fmla="*/ 400050 w 433784"/>
                                                                            <a:gd name="connsiteY10" fmla="*/ 145256 h 235744"/>
                                                                            <a:gd name="connsiteX11" fmla="*/ 390525 w 433784"/>
                                                                            <a:gd name="connsiteY11" fmla="*/ 133350 h 235744"/>
                                                                            <a:gd name="connsiteX12" fmla="*/ 376237 w 433784"/>
                                                                            <a:gd name="connsiteY12" fmla="*/ 128587 h 235744"/>
                                                                            <a:gd name="connsiteX13" fmla="*/ 366712 w 433784"/>
                                                                            <a:gd name="connsiteY13" fmla="*/ 133350 h 235744"/>
                                                                            <a:gd name="connsiteX14" fmla="*/ 357187 w 433784"/>
                                                                            <a:gd name="connsiteY14" fmla="*/ 133350 h 235744"/>
                                                                            <a:gd name="connsiteX15" fmla="*/ 338137 w 433784"/>
                                                                            <a:gd name="connsiteY15" fmla="*/ 133350 h 235744"/>
                                                                            <a:gd name="connsiteX16" fmla="*/ 323850 w 433784"/>
                                                                            <a:gd name="connsiteY16" fmla="*/ 111919 h 235744"/>
                                                                            <a:gd name="connsiteX17" fmla="*/ 316706 w 433784"/>
                                                                            <a:gd name="connsiteY17" fmla="*/ 111919 h 235744"/>
                                                                            <a:gd name="connsiteX18" fmla="*/ 304800 w 433784"/>
                                                                            <a:gd name="connsiteY18" fmla="*/ 116681 h 235744"/>
                                                                            <a:gd name="connsiteX19" fmla="*/ 288131 w 433784"/>
                                                                            <a:gd name="connsiteY19" fmla="*/ 119062 h 235744"/>
                                                                            <a:gd name="connsiteX20" fmla="*/ 269081 w 433784"/>
                                                                            <a:gd name="connsiteY20" fmla="*/ 121444 h 235744"/>
                                                                            <a:gd name="connsiteX21" fmla="*/ 161925 w 433784"/>
                                                                            <a:gd name="connsiteY21" fmla="*/ 166687 h 235744"/>
                                                                            <a:gd name="connsiteX22" fmla="*/ 150018 w 433784"/>
                                                                            <a:gd name="connsiteY22" fmla="*/ 180975 h 235744"/>
                                                                            <a:gd name="connsiteX23" fmla="*/ 130968 w 433784"/>
                                                                            <a:gd name="connsiteY23" fmla="*/ 188119 h 235744"/>
                                                                            <a:gd name="connsiteX24" fmla="*/ 123825 w 433784"/>
                                                                            <a:gd name="connsiteY24" fmla="*/ 197644 h 235744"/>
                                                                            <a:gd name="connsiteX25" fmla="*/ 104775 w 433784"/>
                                                                            <a:gd name="connsiteY25" fmla="*/ 183356 h 235744"/>
                                                                            <a:gd name="connsiteX26" fmla="*/ 95250 w 433784"/>
                                                                            <a:gd name="connsiteY26" fmla="*/ 178594 h 235744"/>
                                                                            <a:gd name="connsiteX27" fmla="*/ 78581 w 433784"/>
                                                                            <a:gd name="connsiteY27" fmla="*/ 178594 h 235744"/>
                                                                            <a:gd name="connsiteX28" fmla="*/ 64293 w 433784"/>
                                                                            <a:gd name="connsiteY28" fmla="*/ 183356 h 235744"/>
                                                                            <a:gd name="connsiteX29" fmla="*/ 45243 w 433784"/>
                                                                            <a:gd name="connsiteY29" fmla="*/ 188119 h 235744"/>
                                                                            <a:gd name="connsiteX30" fmla="*/ 26193 w 433784"/>
                                                                            <a:gd name="connsiteY30" fmla="*/ 190500 h 235744"/>
                                                                            <a:gd name="connsiteX31" fmla="*/ 7143 w 433784"/>
                                                                            <a:gd name="connsiteY31" fmla="*/ 195262 h 235744"/>
                                                                            <a:gd name="connsiteX32" fmla="*/ 7143 w 433784"/>
                                                                            <a:gd name="connsiteY32" fmla="*/ 195262 h 235744"/>
                                                                            <a:gd name="connsiteX33" fmla="*/ 0 w 433784"/>
                                                                            <a:gd name="connsiteY33" fmla="*/ 195262 h 235744"/>
                                                                            <a:gd name="connsiteX34" fmla="*/ 7143 w 433784"/>
                                                                            <a:gd name="connsiteY34" fmla="*/ 211931 h 235744"/>
                                                                            <a:gd name="connsiteX35" fmla="*/ 19050 w 433784"/>
                                                                            <a:gd name="connsiteY35" fmla="*/ 221456 h 235744"/>
                                                                            <a:gd name="connsiteX36" fmla="*/ 30956 w 433784"/>
                                                                            <a:gd name="connsiteY36" fmla="*/ 235744 h 235744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  <a:cxn ang="0">
                                                                              <a:pos x="connsiteX14" y="connsiteY14"/>
                                                                            </a:cxn>
                                                                            <a:cxn ang="0">
                                                                              <a:pos x="connsiteX15" y="connsiteY15"/>
                                                                            </a:cxn>
                                                                            <a:cxn ang="0">
                                                                              <a:pos x="connsiteX16" y="connsiteY16"/>
                                                                            </a:cxn>
                                                                            <a:cxn ang="0">
                                                                              <a:pos x="connsiteX17" y="connsiteY17"/>
                                                                            </a:cxn>
                                                                            <a:cxn ang="0">
                                                                              <a:pos x="connsiteX18" y="connsiteY18"/>
                                                                            </a:cxn>
                                                                            <a:cxn ang="0">
                                                                              <a:pos x="connsiteX19" y="connsiteY19"/>
                                                                            </a:cxn>
                                                                            <a:cxn ang="0">
                                                                              <a:pos x="connsiteX20" y="connsiteY20"/>
                                                                            </a:cxn>
                                                                            <a:cxn ang="0">
                                                                              <a:pos x="connsiteX21" y="connsiteY2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2" y="connsiteY22"/>
                                                                            </a:cxn>
                                                                            <a:cxn ang="0">
                                                                              <a:pos x="connsiteX23" y="connsiteY23"/>
                                                                            </a:cxn>
                                                                            <a:cxn ang="0">
                                                                              <a:pos x="connsiteX24" y="connsiteY24"/>
                                                                            </a:cxn>
                                                                            <a:cxn ang="0">
                                                                              <a:pos x="connsiteX25" y="connsiteY25"/>
                                                                            </a:cxn>
                                                                            <a:cxn ang="0">
                                                                              <a:pos x="connsiteX26" y="connsiteY26"/>
                                                                            </a:cxn>
                                                                            <a:cxn ang="0">
                                                                              <a:pos x="connsiteX27" y="connsiteY27"/>
                                                                            </a:cxn>
                                                                            <a:cxn ang="0">
                                                                              <a:pos x="connsiteX28" y="connsiteY28"/>
                                                                            </a:cxn>
                                                                            <a:cxn ang="0">
                                                                              <a:pos x="connsiteX29" y="connsiteY29"/>
                                                                            </a:cxn>
                                                                            <a:cxn ang="0">
                                                                              <a:pos x="connsiteX30" y="connsiteY30"/>
                                                                            </a:cxn>
                                                                            <a:cxn ang="0">
                                                                              <a:pos x="connsiteX31" y="connsiteY31"/>
                                                                            </a:cxn>
                                                                            <a:cxn ang="0">
                                                                              <a:pos x="connsiteX32" y="connsiteY3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3" y="connsiteY33"/>
                                                                            </a:cxn>
                                                                            <a:cxn ang="0">
                                                                              <a:pos x="connsiteX34" y="connsiteY34"/>
                                                                            </a:cxn>
                                                                            <a:cxn ang="0">
                                                                              <a:pos x="connsiteX35" y="connsiteY35"/>
                                                                            </a:cxn>
                                                                            <a:cxn ang="0">
                                                                              <a:pos x="connsiteX36" y="connsiteY36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433784" h="235744">
                                                                              <a:moveTo>
                                                                                <a:pt x="366712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378221" y="16669"/>
                                                                                <a:pt x="389731" y="33338"/>
                                                                                <a:pt x="397668" y="452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05605" y="57150"/>
                                                                                <a:pt x="412353" y="63897"/>
                                                                                <a:pt x="414337" y="7143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16321" y="78977"/>
                                                                                <a:pt x="407194" y="84931"/>
                                                                                <a:pt x="409575" y="9048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11956" y="96043"/>
                                                                                <a:pt x="424656" y="100013"/>
                                                                                <a:pt x="428625" y="1047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32594" y="109537"/>
                                                                                <a:pt x="432990" y="114696"/>
                                                                                <a:pt x="433387" y="11906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33784" y="123428"/>
                                                                                <a:pt x="432197" y="127000"/>
                                                                                <a:pt x="431006" y="1309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29815" y="134938"/>
                                                                                <a:pt x="427434" y="138906"/>
                                                                                <a:pt x="426243" y="1428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25052" y="146844"/>
                                                                                <a:pt x="426243" y="152797"/>
                                                                                <a:pt x="423862" y="1547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21481" y="156765"/>
                                                                                <a:pt x="415925" y="156368"/>
                                                                                <a:pt x="411956" y="1547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07987" y="153194"/>
                                                                                <a:pt x="403622" y="148828"/>
                                                                                <a:pt x="400050" y="1452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96478" y="141684"/>
                                                                                <a:pt x="394494" y="136128"/>
                                                                                <a:pt x="390525" y="1333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86556" y="130572"/>
                                                                                <a:pt x="380206" y="128587"/>
                                                                                <a:pt x="376237" y="12858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72268" y="128587"/>
                                                                                <a:pt x="369887" y="132556"/>
                                                                                <a:pt x="366712" y="1333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63537" y="134144"/>
                                                                                <a:pt x="357187" y="133350"/>
                                                                                <a:pt x="357187" y="1333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52425" y="133350"/>
                                                                                <a:pt x="343693" y="136922"/>
                                                                                <a:pt x="338137" y="1333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32581" y="129778"/>
                                                                                <a:pt x="327422" y="115491"/>
                                                                                <a:pt x="323850" y="1119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20278" y="108347"/>
                                                                                <a:pt x="319881" y="111125"/>
                                                                                <a:pt x="316706" y="1119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13531" y="112713"/>
                                                                                <a:pt x="309563" y="115490"/>
                                                                                <a:pt x="304800" y="1166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00037" y="117872"/>
                                                                                <a:pt x="288131" y="119062"/>
                                                                                <a:pt x="288131" y="11906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82178" y="119856"/>
                                                                                <a:pt x="290115" y="113507"/>
                                                                                <a:pt x="269081" y="1214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48047" y="129381"/>
                                                                                <a:pt x="181769" y="156765"/>
                                                                                <a:pt x="161925" y="16668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42081" y="176609"/>
                                                                                <a:pt x="155178" y="177403"/>
                                                                                <a:pt x="150018" y="1809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44859" y="184547"/>
                                                                                <a:pt x="135334" y="185341"/>
                                                                                <a:pt x="130968" y="1881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6603" y="190897"/>
                                                                                <a:pt x="128190" y="198438"/>
                                                                                <a:pt x="123825" y="1976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9460" y="196850"/>
                                                                                <a:pt x="109537" y="186531"/>
                                                                                <a:pt x="104775" y="1833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0013" y="180181"/>
                                                                                <a:pt x="99616" y="179388"/>
                                                                                <a:pt x="95250" y="1785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0884" y="177800"/>
                                                                                <a:pt x="83741" y="177800"/>
                                                                                <a:pt x="78581" y="1785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3422" y="179388"/>
                                                                                <a:pt x="69849" y="181769"/>
                                                                                <a:pt x="64293" y="1833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8737" y="184943"/>
                                                                                <a:pt x="51593" y="186928"/>
                                                                                <a:pt x="45243" y="1881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8893" y="189310"/>
                                                                                <a:pt x="32543" y="189310"/>
                                                                                <a:pt x="26193" y="1905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9843" y="191690"/>
                                                                                <a:pt x="7143" y="195262"/>
                                                                                <a:pt x="7143" y="195262"/>
                                                                              </a:cubicBezTo>
                                                                              <a:lnTo>
                                                                                <a:pt x="7143" y="195262"/>
                                                                              </a:lnTo>
                                                                              <a:cubicBezTo>
                                                                                <a:pt x="5953" y="195262"/>
                                                                                <a:pt x="0" y="192484"/>
                                                                                <a:pt x="0" y="19526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0" y="198040"/>
                                                                                <a:pt x="3968" y="207565"/>
                                                                                <a:pt x="7143" y="2119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318" y="216297"/>
                                                                                <a:pt x="15081" y="217487"/>
                                                                                <a:pt x="19050" y="2214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3019" y="225425"/>
                                                                                <a:pt x="28575" y="232966"/>
                                                                                <a:pt x="30956" y="235744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314" name="Freeform 313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1002506" y="2345531"/>
                                                                          <a:ext cx="1408906" cy="565548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0 w 1408906"/>
                                                                            <a:gd name="connsiteY0" fmla="*/ 459582 h 565548"/>
                                                                            <a:gd name="connsiteX1" fmla="*/ 35719 w 1408906"/>
                                                                            <a:gd name="connsiteY1" fmla="*/ 497682 h 565548"/>
                                                                            <a:gd name="connsiteX2" fmla="*/ 80963 w 1408906"/>
                                                                            <a:gd name="connsiteY2" fmla="*/ 500063 h 565548"/>
                                                                            <a:gd name="connsiteX3" fmla="*/ 109538 w 1408906"/>
                                                                            <a:gd name="connsiteY3" fmla="*/ 500063 h 565548"/>
                                                                            <a:gd name="connsiteX4" fmla="*/ 123825 w 1408906"/>
                                                                            <a:gd name="connsiteY4" fmla="*/ 500063 h 565548"/>
                                                                            <a:gd name="connsiteX5" fmla="*/ 152400 w 1408906"/>
                                                                            <a:gd name="connsiteY5" fmla="*/ 459582 h 565548"/>
                                                                            <a:gd name="connsiteX6" fmla="*/ 166688 w 1408906"/>
                                                                            <a:gd name="connsiteY6" fmla="*/ 442913 h 565548"/>
                                                                            <a:gd name="connsiteX7" fmla="*/ 219075 w 1408906"/>
                                                                            <a:gd name="connsiteY7" fmla="*/ 433388 h 565548"/>
                                                                            <a:gd name="connsiteX8" fmla="*/ 266700 w 1408906"/>
                                                                            <a:gd name="connsiteY8" fmla="*/ 433388 h 565548"/>
                                                                            <a:gd name="connsiteX9" fmla="*/ 290513 w 1408906"/>
                                                                            <a:gd name="connsiteY9" fmla="*/ 435769 h 565548"/>
                                                                            <a:gd name="connsiteX10" fmla="*/ 307182 w 1408906"/>
                                                                            <a:gd name="connsiteY10" fmla="*/ 450057 h 565548"/>
                                                                            <a:gd name="connsiteX11" fmla="*/ 302419 w 1408906"/>
                                                                            <a:gd name="connsiteY11" fmla="*/ 471488 h 565548"/>
                                                                            <a:gd name="connsiteX12" fmla="*/ 290513 w 1408906"/>
                                                                            <a:gd name="connsiteY12" fmla="*/ 528638 h 565548"/>
                                                                            <a:gd name="connsiteX13" fmla="*/ 292894 w 1408906"/>
                                                                            <a:gd name="connsiteY13" fmla="*/ 545307 h 565548"/>
                                                                            <a:gd name="connsiteX14" fmla="*/ 304800 w 1408906"/>
                                                                            <a:gd name="connsiteY14" fmla="*/ 559594 h 565548"/>
                                                                            <a:gd name="connsiteX15" fmla="*/ 316707 w 1408906"/>
                                                                            <a:gd name="connsiteY15" fmla="*/ 564357 h 565548"/>
                                                                            <a:gd name="connsiteX16" fmla="*/ 330994 w 1408906"/>
                                                                            <a:gd name="connsiteY16" fmla="*/ 552450 h 565548"/>
                                                                            <a:gd name="connsiteX17" fmla="*/ 342900 w 1408906"/>
                                                                            <a:gd name="connsiteY17" fmla="*/ 526257 h 565548"/>
                                                                            <a:gd name="connsiteX18" fmla="*/ 361950 w 1408906"/>
                                                                            <a:gd name="connsiteY18" fmla="*/ 511969 h 565548"/>
                                                                            <a:gd name="connsiteX19" fmla="*/ 404813 w 1408906"/>
                                                                            <a:gd name="connsiteY19" fmla="*/ 492919 h 565548"/>
                                                                            <a:gd name="connsiteX20" fmla="*/ 442913 w 1408906"/>
                                                                            <a:gd name="connsiteY20" fmla="*/ 476250 h 565548"/>
                                                                            <a:gd name="connsiteX21" fmla="*/ 476250 w 1408906"/>
                                                                            <a:gd name="connsiteY21" fmla="*/ 457200 h 565548"/>
                                                                            <a:gd name="connsiteX22" fmla="*/ 511969 w 1408906"/>
                                                                            <a:gd name="connsiteY22" fmla="*/ 445294 h 565548"/>
                                                                            <a:gd name="connsiteX23" fmla="*/ 547688 w 1408906"/>
                                                                            <a:gd name="connsiteY23" fmla="*/ 433388 h 565548"/>
                                                                            <a:gd name="connsiteX24" fmla="*/ 559594 w 1408906"/>
                                                                            <a:gd name="connsiteY24" fmla="*/ 435769 h 565548"/>
                                                                            <a:gd name="connsiteX25" fmla="*/ 583407 w 1408906"/>
                                                                            <a:gd name="connsiteY25" fmla="*/ 442913 h 565548"/>
                                                                            <a:gd name="connsiteX26" fmla="*/ 588169 w 1408906"/>
                                                                            <a:gd name="connsiteY26" fmla="*/ 454819 h 565548"/>
                                                                            <a:gd name="connsiteX27" fmla="*/ 611982 w 1408906"/>
                                                                            <a:gd name="connsiteY27" fmla="*/ 454819 h 565548"/>
                                                                            <a:gd name="connsiteX28" fmla="*/ 638175 w 1408906"/>
                                                                            <a:gd name="connsiteY28" fmla="*/ 435769 h 565548"/>
                                                                            <a:gd name="connsiteX29" fmla="*/ 652463 w 1408906"/>
                                                                            <a:gd name="connsiteY29" fmla="*/ 414338 h 565548"/>
                                                                            <a:gd name="connsiteX30" fmla="*/ 657225 w 1408906"/>
                                                                            <a:gd name="connsiteY30" fmla="*/ 381000 h 565548"/>
                                                                            <a:gd name="connsiteX31" fmla="*/ 659607 w 1408906"/>
                                                                            <a:gd name="connsiteY31" fmla="*/ 366713 h 565548"/>
                                                                            <a:gd name="connsiteX32" fmla="*/ 659607 w 1408906"/>
                                                                            <a:gd name="connsiteY32" fmla="*/ 345282 h 565548"/>
                                                                            <a:gd name="connsiteX33" fmla="*/ 657225 w 1408906"/>
                                                                            <a:gd name="connsiteY33" fmla="*/ 326232 h 565548"/>
                                                                            <a:gd name="connsiteX34" fmla="*/ 661988 w 1408906"/>
                                                                            <a:gd name="connsiteY34" fmla="*/ 311944 h 565548"/>
                                                                            <a:gd name="connsiteX35" fmla="*/ 666750 w 1408906"/>
                                                                            <a:gd name="connsiteY35" fmla="*/ 292894 h 565548"/>
                                                                            <a:gd name="connsiteX36" fmla="*/ 678657 w 1408906"/>
                                                                            <a:gd name="connsiteY36" fmla="*/ 280988 h 565548"/>
                                                                            <a:gd name="connsiteX37" fmla="*/ 709613 w 1408906"/>
                                                                            <a:gd name="connsiteY37" fmla="*/ 276225 h 565548"/>
                                                                            <a:gd name="connsiteX38" fmla="*/ 742950 w 1408906"/>
                                                                            <a:gd name="connsiteY38" fmla="*/ 276225 h 565548"/>
                                                                            <a:gd name="connsiteX39" fmla="*/ 762000 w 1408906"/>
                                                                            <a:gd name="connsiteY39" fmla="*/ 273844 h 565548"/>
                                                                            <a:gd name="connsiteX40" fmla="*/ 769144 w 1408906"/>
                                                                            <a:gd name="connsiteY40" fmla="*/ 280988 h 565548"/>
                                                                            <a:gd name="connsiteX41" fmla="*/ 795338 w 1408906"/>
                                                                            <a:gd name="connsiteY41" fmla="*/ 283369 h 565548"/>
                                                                            <a:gd name="connsiteX42" fmla="*/ 842963 w 1408906"/>
                                                                            <a:gd name="connsiteY42" fmla="*/ 283369 h 565548"/>
                                                                            <a:gd name="connsiteX43" fmla="*/ 852488 w 1408906"/>
                                                                            <a:gd name="connsiteY43" fmla="*/ 278607 h 565548"/>
                                                                            <a:gd name="connsiteX44" fmla="*/ 866775 w 1408906"/>
                                                                            <a:gd name="connsiteY44" fmla="*/ 269082 h 565548"/>
                                                                            <a:gd name="connsiteX45" fmla="*/ 881063 w 1408906"/>
                                                                            <a:gd name="connsiteY45" fmla="*/ 269082 h 565548"/>
                                                                            <a:gd name="connsiteX46" fmla="*/ 890588 w 1408906"/>
                                                                            <a:gd name="connsiteY46" fmla="*/ 252413 h 565548"/>
                                                                            <a:gd name="connsiteX47" fmla="*/ 900113 w 1408906"/>
                                                                            <a:gd name="connsiteY47" fmla="*/ 240507 h 565548"/>
                                                                            <a:gd name="connsiteX48" fmla="*/ 912019 w 1408906"/>
                                                                            <a:gd name="connsiteY48" fmla="*/ 230982 h 565548"/>
                                                                            <a:gd name="connsiteX49" fmla="*/ 942975 w 1408906"/>
                                                                            <a:gd name="connsiteY49" fmla="*/ 245269 h 565548"/>
                                                                            <a:gd name="connsiteX50" fmla="*/ 942975 w 1408906"/>
                                                                            <a:gd name="connsiteY50" fmla="*/ 261938 h 565548"/>
                                                                            <a:gd name="connsiteX51" fmla="*/ 942975 w 1408906"/>
                                                                            <a:gd name="connsiteY51" fmla="*/ 276225 h 565548"/>
                                                                            <a:gd name="connsiteX52" fmla="*/ 976313 w 1408906"/>
                                                                            <a:gd name="connsiteY52" fmla="*/ 280988 h 565548"/>
                                                                            <a:gd name="connsiteX53" fmla="*/ 1004888 w 1408906"/>
                                                                            <a:gd name="connsiteY53" fmla="*/ 278607 h 565548"/>
                                                                            <a:gd name="connsiteX54" fmla="*/ 1042988 w 1408906"/>
                                                                            <a:gd name="connsiteY54" fmla="*/ 278607 h 565548"/>
                                                                            <a:gd name="connsiteX55" fmla="*/ 1054894 w 1408906"/>
                                                                            <a:gd name="connsiteY55" fmla="*/ 266700 h 565548"/>
                                                                            <a:gd name="connsiteX56" fmla="*/ 1062038 w 1408906"/>
                                                                            <a:gd name="connsiteY56" fmla="*/ 254794 h 565548"/>
                                                                            <a:gd name="connsiteX57" fmla="*/ 1081088 w 1408906"/>
                                                                            <a:gd name="connsiteY57" fmla="*/ 247650 h 565548"/>
                                                                            <a:gd name="connsiteX58" fmla="*/ 1090613 w 1408906"/>
                                                                            <a:gd name="connsiteY58" fmla="*/ 238125 h 565548"/>
                                                                            <a:gd name="connsiteX59" fmla="*/ 1090613 w 1408906"/>
                                                                            <a:gd name="connsiteY59" fmla="*/ 226219 h 565548"/>
                                                                            <a:gd name="connsiteX60" fmla="*/ 1100138 w 1408906"/>
                                                                            <a:gd name="connsiteY60" fmla="*/ 207169 h 565548"/>
                                                                            <a:gd name="connsiteX61" fmla="*/ 1102519 w 1408906"/>
                                                                            <a:gd name="connsiteY61" fmla="*/ 185738 h 565548"/>
                                                                            <a:gd name="connsiteX62" fmla="*/ 1109663 w 1408906"/>
                                                                            <a:gd name="connsiteY62" fmla="*/ 169069 h 565548"/>
                                                                            <a:gd name="connsiteX63" fmla="*/ 1116807 w 1408906"/>
                                                                            <a:gd name="connsiteY63" fmla="*/ 157163 h 565548"/>
                                                                            <a:gd name="connsiteX64" fmla="*/ 1133475 w 1408906"/>
                                                                            <a:gd name="connsiteY64" fmla="*/ 159544 h 565548"/>
                                                                            <a:gd name="connsiteX65" fmla="*/ 1147763 w 1408906"/>
                                                                            <a:gd name="connsiteY65" fmla="*/ 169069 h 565548"/>
                                                                            <a:gd name="connsiteX66" fmla="*/ 1159669 w 1408906"/>
                                                                            <a:gd name="connsiteY66" fmla="*/ 176213 h 565548"/>
                                                                            <a:gd name="connsiteX67" fmla="*/ 1183482 w 1408906"/>
                                                                            <a:gd name="connsiteY67" fmla="*/ 176213 h 565548"/>
                                                                            <a:gd name="connsiteX68" fmla="*/ 1195388 w 1408906"/>
                                                                            <a:gd name="connsiteY68" fmla="*/ 157163 h 565548"/>
                                                                            <a:gd name="connsiteX69" fmla="*/ 1207294 w 1408906"/>
                                                                            <a:gd name="connsiteY69" fmla="*/ 135732 h 565548"/>
                                                                            <a:gd name="connsiteX70" fmla="*/ 1214438 w 1408906"/>
                                                                            <a:gd name="connsiteY70" fmla="*/ 121444 h 565548"/>
                                                                            <a:gd name="connsiteX71" fmla="*/ 1228725 w 1408906"/>
                                                                            <a:gd name="connsiteY71" fmla="*/ 109538 h 565548"/>
                                                                            <a:gd name="connsiteX72" fmla="*/ 1231107 w 1408906"/>
                                                                            <a:gd name="connsiteY72" fmla="*/ 92869 h 565548"/>
                                                                            <a:gd name="connsiteX73" fmla="*/ 1235869 w 1408906"/>
                                                                            <a:gd name="connsiteY73" fmla="*/ 85725 h 565548"/>
                                                                            <a:gd name="connsiteX74" fmla="*/ 1247775 w 1408906"/>
                                                                            <a:gd name="connsiteY74" fmla="*/ 88107 h 565548"/>
                                                                            <a:gd name="connsiteX75" fmla="*/ 1269207 w 1408906"/>
                                                                            <a:gd name="connsiteY75" fmla="*/ 64294 h 565548"/>
                                                                            <a:gd name="connsiteX76" fmla="*/ 1283494 w 1408906"/>
                                                                            <a:gd name="connsiteY76" fmla="*/ 57150 h 565548"/>
                                                                            <a:gd name="connsiteX77" fmla="*/ 1304925 w 1408906"/>
                                                                            <a:gd name="connsiteY77" fmla="*/ 57150 h 565548"/>
                                                                            <a:gd name="connsiteX78" fmla="*/ 1319213 w 1408906"/>
                                                                            <a:gd name="connsiteY78" fmla="*/ 47625 h 565548"/>
                                                                            <a:gd name="connsiteX79" fmla="*/ 1326357 w 1408906"/>
                                                                            <a:gd name="connsiteY79" fmla="*/ 38100 h 565548"/>
                                                                            <a:gd name="connsiteX80" fmla="*/ 1338263 w 1408906"/>
                                                                            <a:gd name="connsiteY80" fmla="*/ 38100 h 565548"/>
                                                                            <a:gd name="connsiteX81" fmla="*/ 1354932 w 1408906"/>
                                                                            <a:gd name="connsiteY81" fmla="*/ 33338 h 565548"/>
                                                                            <a:gd name="connsiteX82" fmla="*/ 1373982 w 1408906"/>
                                                                            <a:gd name="connsiteY82" fmla="*/ 23813 h 565548"/>
                                                                            <a:gd name="connsiteX83" fmla="*/ 1397794 w 1408906"/>
                                                                            <a:gd name="connsiteY83" fmla="*/ 14288 h 565548"/>
                                                                            <a:gd name="connsiteX84" fmla="*/ 1402557 w 1408906"/>
                                                                            <a:gd name="connsiteY84" fmla="*/ 9525 h 565548"/>
                                                                            <a:gd name="connsiteX85" fmla="*/ 1407319 w 1408906"/>
                                                                            <a:gd name="connsiteY85" fmla="*/ 0 h 565548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  <a:cxn ang="0">
                                                                              <a:pos x="connsiteX14" y="connsiteY14"/>
                                                                            </a:cxn>
                                                                            <a:cxn ang="0">
                                                                              <a:pos x="connsiteX15" y="connsiteY15"/>
                                                                            </a:cxn>
                                                                            <a:cxn ang="0">
                                                                              <a:pos x="connsiteX16" y="connsiteY16"/>
                                                                            </a:cxn>
                                                                            <a:cxn ang="0">
                                                                              <a:pos x="connsiteX17" y="connsiteY17"/>
                                                                            </a:cxn>
                                                                            <a:cxn ang="0">
                                                                              <a:pos x="connsiteX18" y="connsiteY18"/>
                                                                            </a:cxn>
                                                                            <a:cxn ang="0">
                                                                              <a:pos x="connsiteX19" y="connsiteY19"/>
                                                                            </a:cxn>
                                                                            <a:cxn ang="0">
                                                                              <a:pos x="connsiteX20" y="connsiteY20"/>
                                                                            </a:cxn>
                                                                            <a:cxn ang="0">
                                                                              <a:pos x="connsiteX21" y="connsiteY2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2" y="connsiteY22"/>
                                                                            </a:cxn>
                                                                            <a:cxn ang="0">
                                                                              <a:pos x="connsiteX23" y="connsiteY23"/>
                                                                            </a:cxn>
                                                                            <a:cxn ang="0">
                                                                              <a:pos x="connsiteX24" y="connsiteY24"/>
                                                                            </a:cxn>
                                                                            <a:cxn ang="0">
                                                                              <a:pos x="connsiteX25" y="connsiteY25"/>
                                                                            </a:cxn>
                                                                            <a:cxn ang="0">
                                                                              <a:pos x="connsiteX26" y="connsiteY26"/>
                                                                            </a:cxn>
                                                                            <a:cxn ang="0">
                                                                              <a:pos x="connsiteX27" y="connsiteY27"/>
                                                                            </a:cxn>
                                                                            <a:cxn ang="0">
                                                                              <a:pos x="connsiteX28" y="connsiteY28"/>
                                                                            </a:cxn>
                                                                            <a:cxn ang="0">
                                                                              <a:pos x="connsiteX29" y="connsiteY29"/>
                                                                            </a:cxn>
                                                                            <a:cxn ang="0">
                                                                              <a:pos x="connsiteX30" y="connsiteY30"/>
                                                                            </a:cxn>
                                                                            <a:cxn ang="0">
                                                                              <a:pos x="connsiteX31" y="connsiteY31"/>
                                                                            </a:cxn>
                                                                            <a:cxn ang="0">
                                                                              <a:pos x="connsiteX32" y="connsiteY3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3" y="connsiteY33"/>
                                                                            </a:cxn>
                                                                            <a:cxn ang="0">
                                                                              <a:pos x="connsiteX34" y="connsiteY34"/>
                                                                            </a:cxn>
                                                                            <a:cxn ang="0">
                                                                              <a:pos x="connsiteX35" y="connsiteY35"/>
                                                                            </a:cxn>
                                                                            <a:cxn ang="0">
                                                                              <a:pos x="connsiteX36" y="connsiteY36"/>
                                                                            </a:cxn>
                                                                            <a:cxn ang="0">
                                                                              <a:pos x="connsiteX37" y="connsiteY37"/>
                                                                            </a:cxn>
                                                                            <a:cxn ang="0">
                                                                              <a:pos x="connsiteX38" y="connsiteY38"/>
                                                                            </a:cxn>
                                                                            <a:cxn ang="0">
                                                                              <a:pos x="connsiteX39" y="connsiteY39"/>
                                                                            </a:cxn>
                                                                            <a:cxn ang="0">
                                                                              <a:pos x="connsiteX40" y="connsiteY40"/>
                                                                            </a:cxn>
                                                                            <a:cxn ang="0">
                                                                              <a:pos x="connsiteX41" y="connsiteY41"/>
                                                                            </a:cxn>
                                                                            <a:cxn ang="0">
                                                                              <a:pos x="connsiteX42" y="connsiteY42"/>
                                                                            </a:cxn>
                                                                            <a:cxn ang="0">
                                                                              <a:pos x="connsiteX43" y="connsiteY4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4" y="connsiteY44"/>
                                                                            </a:cxn>
                                                                            <a:cxn ang="0">
                                                                              <a:pos x="connsiteX45" y="connsiteY45"/>
                                                                            </a:cxn>
                                                                            <a:cxn ang="0">
                                                                              <a:pos x="connsiteX46" y="connsiteY46"/>
                                                                            </a:cxn>
                                                                            <a:cxn ang="0">
                                                                              <a:pos x="connsiteX47" y="connsiteY47"/>
                                                                            </a:cxn>
                                                                            <a:cxn ang="0">
                                                                              <a:pos x="connsiteX48" y="connsiteY48"/>
                                                                            </a:cxn>
                                                                            <a:cxn ang="0">
                                                                              <a:pos x="connsiteX49" y="connsiteY49"/>
                                                                            </a:cxn>
                                                                            <a:cxn ang="0">
                                                                              <a:pos x="connsiteX50" y="connsiteY50"/>
                                                                            </a:cxn>
                                                                            <a:cxn ang="0">
                                                                              <a:pos x="connsiteX51" y="connsiteY51"/>
                                                                            </a:cxn>
                                                                            <a:cxn ang="0">
                                                                              <a:pos x="connsiteX52" y="connsiteY52"/>
                                                                            </a:cxn>
                                                                            <a:cxn ang="0">
                                                                              <a:pos x="connsiteX53" y="connsiteY53"/>
                                                                            </a:cxn>
                                                                            <a:cxn ang="0">
                                                                              <a:pos x="connsiteX54" y="connsiteY5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5" y="connsiteY55"/>
                                                                            </a:cxn>
                                                                            <a:cxn ang="0">
                                                                              <a:pos x="connsiteX56" y="connsiteY56"/>
                                                                            </a:cxn>
                                                                            <a:cxn ang="0">
                                                                              <a:pos x="connsiteX57" y="connsiteY57"/>
                                                                            </a:cxn>
                                                                            <a:cxn ang="0">
                                                                              <a:pos x="connsiteX58" y="connsiteY58"/>
                                                                            </a:cxn>
                                                                            <a:cxn ang="0">
                                                                              <a:pos x="connsiteX59" y="connsiteY59"/>
                                                                            </a:cxn>
                                                                            <a:cxn ang="0">
                                                                              <a:pos x="connsiteX60" y="connsiteY60"/>
                                                                            </a:cxn>
                                                                            <a:cxn ang="0">
                                                                              <a:pos x="connsiteX61" y="connsiteY61"/>
                                                                            </a:cxn>
                                                                            <a:cxn ang="0">
                                                                              <a:pos x="connsiteX62" y="connsiteY62"/>
                                                                            </a:cxn>
                                                                            <a:cxn ang="0">
                                                                              <a:pos x="connsiteX63" y="connsiteY63"/>
                                                                            </a:cxn>
                                                                            <a:cxn ang="0">
                                                                              <a:pos x="connsiteX64" y="connsiteY64"/>
                                                                            </a:cxn>
                                                                            <a:cxn ang="0">
                                                                              <a:pos x="connsiteX65" y="connsiteY6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6" y="connsiteY66"/>
                                                                            </a:cxn>
                                                                            <a:cxn ang="0">
                                                                              <a:pos x="connsiteX67" y="connsiteY67"/>
                                                                            </a:cxn>
                                                                            <a:cxn ang="0">
                                                                              <a:pos x="connsiteX68" y="connsiteY68"/>
                                                                            </a:cxn>
                                                                            <a:cxn ang="0">
                                                                              <a:pos x="connsiteX69" y="connsiteY69"/>
                                                                            </a:cxn>
                                                                            <a:cxn ang="0">
                                                                              <a:pos x="connsiteX70" y="connsiteY70"/>
                                                                            </a:cxn>
                                                                            <a:cxn ang="0">
                                                                              <a:pos x="connsiteX71" y="connsiteY71"/>
                                                                            </a:cxn>
                                                                            <a:cxn ang="0">
                                                                              <a:pos x="connsiteX72" y="connsiteY72"/>
                                                                            </a:cxn>
                                                                            <a:cxn ang="0">
                                                                              <a:pos x="connsiteX73" y="connsiteY73"/>
                                                                            </a:cxn>
                                                                            <a:cxn ang="0">
                                                                              <a:pos x="connsiteX74" y="connsiteY74"/>
                                                                            </a:cxn>
                                                                            <a:cxn ang="0">
                                                                              <a:pos x="connsiteX75" y="connsiteY75"/>
                                                                            </a:cxn>
                                                                            <a:cxn ang="0">
                                                                              <a:pos x="connsiteX76" y="connsiteY7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7" y="connsiteY77"/>
                                                                            </a:cxn>
                                                                            <a:cxn ang="0">
                                                                              <a:pos x="connsiteX78" y="connsiteY78"/>
                                                                            </a:cxn>
                                                                            <a:cxn ang="0">
                                                                              <a:pos x="connsiteX79" y="connsiteY79"/>
                                                                            </a:cxn>
                                                                            <a:cxn ang="0">
                                                                              <a:pos x="connsiteX80" y="connsiteY80"/>
                                                                            </a:cxn>
                                                                            <a:cxn ang="0">
                                                                              <a:pos x="connsiteX81" y="connsiteY81"/>
                                                                            </a:cxn>
                                                                            <a:cxn ang="0">
                                                                              <a:pos x="connsiteX82" y="connsiteY82"/>
                                                                            </a:cxn>
                                                                            <a:cxn ang="0">
                                                                              <a:pos x="connsiteX83" y="connsiteY83"/>
                                                                            </a:cxn>
                                                                            <a:cxn ang="0">
                                                                              <a:pos x="connsiteX84" y="connsiteY84"/>
                                                                            </a:cxn>
                                                                            <a:cxn ang="0">
                                                                              <a:pos x="connsiteX85" y="connsiteY85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408906" h="565548">
                                                                              <a:moveTo>
                                                                                <a:pt x="0" y="459582"/>
                                                                              </a:moveTo>
                                                                              <a:cubicBezTo>
                                                                                <a:pt x="11112" y="475258"/>
                                                                                <a:pt x="22225" y="490935"/>
                                                                                <a:pt x="35719" y="49768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9213" y="504429"/>
                                                                                <a:pt x="68660" y="499666"/>
                                                                                <a:pt x="80963" y="50006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3266" y="500460"/>
                                                                                <a:pt x="109538" y="500063"/>
                                                                                <a:pt x="109538" y="50006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6682" y="500063"/>
                                                                                <a:pt x="116681" y="506810"/>
                                                                                <a:pt x="123825" y="50006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0969" y="493316"/>
                                                                                <a:pt x="145256" y="469107"/>
                                                                                <a:pt x="152400" y="45958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9544" y="450057"/>
                                                                                <a:pt x="155576" y="447279"/>
                                                                                <a:pt x="166688" y="4429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77800" y="438547"/>
                                                                                <a:pt x="202406" y="434975"/>
                                                                                <a:pt x="219075" y="4333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35744" y="431801"/>
                                                                                <a:pt x="254794" y="432991"/>
                                                                                <a:pt x="266700" y="4333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78606" y="433785"/>
                                                                                <a:pt x="283766" y="432991"/>
                                                                                <a:pt x="290513" y="4357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97260" y="438547"/>
                                                                                <a:pt x="305198" y="444104"/>
                                                                                <a:pt x="307182" y="45005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09166" y="456010"/>
                                                                                <a:pt x="305197" y="458391"/>
                                                                                <a:pt x="302419" y="4714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99641" y="484585"/>
                                                                                <a:pt x="292100" y="516335"/>
                                                                                <a:pt x="290513" y="5286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88926" y="540941"/>
                                                                                <a:pt x="290513" y="540148"/>
                                                                                <a:pt x="292894" y="54530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95275" y="550466"/>
                                                                                <a:pt x="300831" y="556419"/>
                                                                                <a:pt x="304800" y="5595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08769" y="562769"/>
                                                                                <a:pt x="312341" y="565548"/>
                                                                                <a:pt x="316707" y="56435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21073" y="563166"/>
                                                                                <a:pt x="326629" y="558800"/>
                                                                                <a:pt x="330994" y="5524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35359" y="546100"/>
                                                                                <a:pt x="337741" y="533004"/>
                                                                                <a:pt x="342900" y="52625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48059" y="519510"/>
                                                                                <a:pt x="351631" y="517525"/>
                                                                                <a:pt x="361950" y="5119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72269" y="506413"/>
                                                                                <a:pt x="404813" y="492919"/>
                                                                                <a:pt x="404813" y="4929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18307" y="486966"/>
                                                                                <a:pt x="431007" y="482203"/>
                                                                                <a:pt x="442913" y="4762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54819" y="470297"/>
                                                                                <a:pt x="464741" y="462359"/>
                                                                                <a:pt x="476250" y="4572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87759" y="452041"/>
                                                                                <a:pt x="511969" y="445294"/>
                                                                                <a:pt x="511969" y="4452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23875" y="441325"/>
                                                                                <a:pt x="539750" y="434976"/>
                                                                                <a:pt x="547688" y="4333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55626" y="431800"/>
                                                                                <a:pt x="553641" y="434182"/>
                                                                                <a:pt x="559594" y="4357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65547" y="437357"/>
                                                                                <a:pt x="578645" y="439738"/>
                                                                                <a:pt x="583407" y="4429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88169" y="446088"/>
                                                                                <a:pt x="583407" y="452835"/>
                                                                                <a:pt x="588169" y="4548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92932" y="456803"/>
                                                                                <a:pt x="603648" y="457994"/>
                                                                                <a:pt x="611982" y="4548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20316" y="451644"/>
                                                                                <a:pt x="631428" y="442516"/>
                                                                                <a:pt x="638175" y="4357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44922" y="429022"/>
                                                                                <a:pt x="649288" y="423466"/>
                                                                                <a:pt x="652463" y="4143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55638" y="405210"/>
                                                                                <a:pt x="656034" y="388938"/>
                                                                                <a:pt x="657225" y="3810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58416" y="373062"/>
                                                                                <a:pt x="659210" y="372666"/>
                                                                                <a:pt x="659607" y="3667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60004" y="360760"/>
                                                                                <a:pt x="660004" y="352029"/>
                                                                                <a:pt x="659607" y="34528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59210" y="338535"/>
                                                                                <a:pt x="656828" y="331788"/>
                                                                                <a:pt x="657225" y="32623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57622" y="320676"/>
                                                                                <a:pt x="660401" y="317500"/>
                                                                                <a:pt x="661988" y="3119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63575" y="306388"/>
                                                                                <a:pt x="663972" y="298053"/>
                                                                                <a:pt x="666750" y="2928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69528" y="287735"/>
                                                                                <a:pt x="671513" y="283766"/>
                                                                                <a:pt x="678657" y="2809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85801" y="278210"/>
                                                                                <a:pt x="698898" y="277019"/>
                                                                                <a:pt x="709613" y="2762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20328" y="275431"/>
                                                                                <a:pt x="734219" y="276622"/>
                                                                                <a:pt x="742950" y="2762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51681" y="275828"/>
                                                                                <a:pt x="757634" y="273050"/>
                                                                                <a:pt x="762000" y="2738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66366" y="274638"/>
                                                                                <a:pt x="763588" y="279401"/>
                                                                                <a:pt x="769144" y="2809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74700" y="282575"/>
                                                                                <a:pt x="783035" y="282972"/>
                                                                                <a:pt x="795338" y="2833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07641" y="283766"/>
                                                                                <a:pt x="833438" y="284163"/>
                                                                                <a:pt x="842963" y="2833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52488" y="282575"/>
                                                                                <a:pt x="848519" y="280988"/>
                                                                                <a:pt x="852488" y="27860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56457" y="276226"/>
                                                                                <a:pt x="862013" y="270669"/>
                                                                                <a:pt x="866775" y="26908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71537" y="267495"/>
                                                                                <a:pt x="877094" y="271860"/>
                                                                                <a:pt x="881063" y="26908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85032" y="266304"/>
                                                                                <a:pt x="887413" y="257175"/>
                                                                                <a:pt x="890588" y="2524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93763" y="247651"/>
                                                                                <a:pt x="896541" y="244079"/>
                                                                                <a:pt x="900113" y="24050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03685" y="236935"/>
                                                                                <a:pt x="904875" y="230188"/>
                                                                                <a:pt x="912019" y="23098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19163" y="231776"/>
                                                                                <a:pt x="937816" y="240110"/>
                                                                                <a:pt x="942975" y="245269"/>
                                                                              </a:cubicBezTo>
                                                                              <a:lnTo>
                                                                                <a:pt x="942975" y="261938"/>
                                                                              </a:lnTo>
                                                                              <a:cubicBezTo>
                                                                                <a:pt x="942975" y="267097"/>
                                                                                <a:pt x="937419" y="273050"/>
                                                                                <a:pt x="942975" y="2762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48531" y="279400"/>
                                                                                <a:pt x="965994" y="280591"/>
                                                                                <a:pt x="976313" y="2809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86632" y="281385"/>
                                                                                <a:pt x="993776" y="279004"/>
                                                                                <a:pt x="1004888" y="27860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16000" y="278210"/>
                                                                                <a:pt x="1034654" y="280591"/>
                                                                                <a:pt x="1042988" y="27860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51322" y="276623"/>
                                                                                <a:pt x="1051719" y="270669"/>
                                                                                <a:pt x="1054894" y="2667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58069" y="262731"/>
                                                                                <a:pt x="1057672" y="257969"/>
                                                                                <a:pt x="1062038" y="2547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66404" y="251619"/>
                                                                                <a:pt x="1076326" y="250428"/>
                                                                                <a:pt x="1081088" y="2476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85851" y="244872"/>
                                                                                <a:pt x="1089026" y="241697"/>
                                                                                <a:pt x="1090613" y="2381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92201" y="234553"/>
                                                                                <a:pt x="1089026" y="231378"/>
                                                                                <a:pt x="1090613" y="2262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92200" y="221060"/>
                                                                                <a:pt x="1098154" y="213916"/>
                                                                                <a:pt x="1100138" y="2071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02122" y="200422"/>
                                                                                <a:pt x="1100932" y="192088"/>
                                                                                <a:pt x="1102519" y="1857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04107" y="179388"/>
                                                                                <a:pt x="1107282" y="173831"/>
                                                                                <a:pt x="1109663" y="1690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12044" y="164307"/>
                                                                                <a:pt x="1112838" y="158750"/>
                                                                                <a:pt x="1116807" y="15716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20776" y="155576"/>
                                                                                <a:pt x="1128316" y="157560"/>
                                                                                <a:pt x="1133475" y="1595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38634" y="161528"/>
                                                                                <a:pt x="1143397" y="166291"/>
                                                                                <a:pt x="1147763" y="1690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52129" y="171847"/>
                                                                                <a:pt x="1153716" y="175022"/>
                                                                                <a:pt x="1159669" y="1762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65622" y="177404"/>
                                                                                <a:pt x="1177529" y="179388"/>
                                                                                <a:pt x="1183482" y="1762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89435" y="173038"/>
                                                                                <a:pt x="1191419" y="163910"/>
                                                                                <a:pt x="1195388" y="15716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99357" y="150416"/>
                                                                                <a:pt x="1204119" y="141685"/>
                                                                                <a:pt x="1207294" y="13573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10469" y="129779"/>
                                                                                <a:pt x="1210866" y="125809"/>
                                                                                <a:pt x="1214438" y="1214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18010" y="117079"/>
                                                                                <a:pt x="1225947" y="114301"/>
                                                                                <a:pt x="1228725" y="1095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31503" y="104776"/>
                                                                                <a:pt x="1229916" y="96838"/>
                                                                                <a:pt x="1231107" y="928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32298" y="88900"/>
                                                                                <a:pt x="1233091" y="86519"/>
                                                                                <a:pt x="1235869" y="857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38647" y="84931"/>
                                                                                <a:pt x="1242219" y="91679"/>
                                                                                <a:pt x="1247775" y="8810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53331" y="84535"/>
                                                                                <a:pt x="1263254" y="69453"/>
                                                                                <a:pt x="1269207" y="642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75160" y="59135"/>
                                                                                <a:pt x="1277541" y="58341"/>
                                                                                <a:pt x="1283494" y="571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89447" y="55959"/>
                                                                                <a:pt x="1298972" y="58738"/>
                                                                                <a:pt x="1304925" y="571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10878" y="55563"/>
                                                                                <a:pt x="1315641" y="50800"/>
                                                                                <a:pt x="1319213" y="476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22785" y="44450"/>
                                                                                <a:pt x="1323182" y="39687"/>
                                                                                <a:pt x="1326357" y="381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29532" y="36513"/>
                                                                                <a:pt x="1333501" y="38894"/>
                                                                                <a:pt x="1338263" y="381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43025" y="37306"/>
                                                                                <a:pt x="1348979" y="35719"/>
                                                                                <a:pt x="1354932" y="333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60885" y="30957"/>
                                                                                <a:pt x="1366838" y="26988"/>
                                                                                <a:pt x="1373982" y="238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81126" y="20638"/>
                                                                                <a:pt x="1393032" y="16669"/>
                                                                                <a:pt x="1397794" y="142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402556" y="11907"/>
                                                                                <a:pt x="1400970" y="11906"/>
                                                                                <a:pt x="1402557" y="95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404144" y="7144"/>
                                                                                <a:pt x="1408906" y="397"/>
                                                                                <a:pt x="1407319" y="0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315" name="Freeform 314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2324894" y="2076450"/>
                                                                          <a:ext cx="82550" cy="273844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82550 w 82550"/>
                                                                            <a:gd name="connsiteY0" fmla="*/ 273844 h 273844"/>
                                                                            <a:gd name="connsiteX1" fmla="*/ 44450 w 82550"/>
                                                                            <a:gd name="connsiteY1" fmla="*/ 216694 h 273844"/>
                                                                            <a:gd name="connsiteX2" fmla="*/ 18256 w 82550"/>
                                                                            <a:gd name="connsiteY2" fmla="*/ 159544 h 273844"/>
                                                                            <a:gd name="connsiteX3" fmla="*/ 1587 w 82550"/>
                                                                            <a:gd name="connsiteY3" fmla="*/ 140494 h 273844"/>
                                                                            <a:gd name="connsiteX4" fmla="*/ 8731 w 82550"/>
                                                                            <a:gd name="connsiteY4" fmla="*/ 128588 h 273844"/>
                                                                            <a:gd name="connsiteX5" fmla="*/ 27781 w 82550"/>
                                                                            <a:gd name="connsiteY5" fmla="*/ 121444 h 273844"/>
                                                                            <a:gd name="connsiteX6" fmla="*/ 44450 w 82550"/>
                                                                            <a:gd name="connsiteY6" fmla="*/ 111919 h 273844"/>
                                                                            <a:gd name="connsiteX7" fmla="*/ 53975 w 82550"/>
                                                                            <a:gd name="connsiteY7" fmla="*/ 95250 h 273844"/>
                                                                            <a:gd name="connsiteX8" fmla="*/ 27781 w 82550"/>
                                                                            <a:gd name="connsiteY8" fmla="*/ 85725 h 273844"/>
                                                                            <a:gd name="connsiteX9" fmla="*/ 25400 w 82550"/>
                                                                            <a:gd name="connsiteY9" fmla="*/ 66675 h 273844"/>
                                                                            <a:gd name="connsiteX10" fmla="*/ 39687 w 82550"/>
                                                                            <a:gd name="connsiteY10" fmla="*/ 52388 h 273844"/>
                                                                            <a:gd name="connsiteX11" fmla="*/ 23019 w 82550"/>
                                                                            <a:gd name="connsiteY11" fmla="*/ 26194 h 273844"/>
                                                                            <a:gd name="connsiteX12" fmla="*/ 8731 w 82550"/>
                                                                            <a:gd name="connsiteY12" fmla="*/ 0 h 273844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82550" h="273844">
                                                                              <a:moveTo>
                                                                                <a:pt x="82550" y="273844"/>
                                                                              </a:moveTo>
                                                                              <a:cubicBezTo>
                                                                                <a:pt x="68858" y="254794"/>
                                                                                <a:pt x="55166" y="235744"/>
                                                                                <a:pt x="44450" y="2166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3734" y="197644"/>
                                                                                <a:pt x="25400" y="172244"/>
                                                                                <a:pt x="18256" y="1595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112" y="146844"/>
                                                                                <a:pt x="3174" y="145653"/>
                                                                                <a:pt x="1587" y="1404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0" y="135335"/>
                                                                                <a:pt x="4365" y="131763"/>
                                                                                <a:pt x="8731" y="1285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097" y="125413"/>
                                                                                <a:pt x="21828" y="124222"/>
                                                                                <a:pt x="27781" y="1214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3734" y="118666"/>
                                                                                <a:pt x="40084" y="116285"/>
                                                                                <a:pt x="44450" y="1119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8816" y="107553"/>
                                                                                <a:pt x="56753" y="99616"/>
                                                                                <a:pt x="53975" y="952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1197" y="90884"/>
                                                                                <a:pt x="32543" y="90487"/>
                                                                                <a:pt x="27781" y="857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3019" y="80963"/>
                                                                                <a:pt x="23416" y="72231"/>
                                                                                <a:pt x="25400" y="666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7384" y="61119"/>
                                                                                <a:pt x="40084" y="59135"/>
                                                                                <a:pt x="39687" y="523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9290" y="45641"/>
                                                                                <a:pt x="28178" y="34925"/>
                                                                                <a:pt x="23019" y="261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7860" y="17463"/>
                                                                                <a:pt x="13891" y="7541"/>
                                                                                <a:pt x="8731" y="0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300" name="Freeform 299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1388269" y="2582863"/>
                                                                        <a:ext cx="269081" cy="103187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0 w 269081"/>
                                                                          <a:gd name="connsiteY0" fmla="*/ 41275 h 103187"/>
                                                                          <a:gd name="connsiteX1" fmla="*/ 76200 w 269081"/>
                                                                          <a:gd name="connsiteY1" fmla="*/ 24606 h 103187"/>
                                                                          <a:gd name="connsiteX2" fmla="*/ 92869 w 269081"/>
                                                                          <a:gd name="connsiteY2" fmla="*/ 29368 h 103187"/>
                                                                          <a:gd name="connsiteX3" fmla="*/ 97631 w 269081"/>
                                                                          <a:gd name="connsiteY3" fmla="*/ 7937 h 103187"/>
                                                                          <a:gd name="connsiteX4" fmla="*/ 123825 w 269081"/>
                                                                          <a:gd name="connsiteY4" fmla="*/ 3175 h 103187"/>
                                                                          <a:gd name="connsiteX5" fmla="*/ 138112 w 269081"/>
                                                                          <a:gd name="connsiteY5" fmla="*/ 26987 h 103187"/>
                                                                          <a:gd name="connsiteX6" fmla="*/ 150019 w 269081"/>
                                                                          <a:gd name="connsiteY6" fmla="*/ 43656 h 103187"/>
                                                                          <a:gd name="connsiteX7" fmla="*/ 169069 w 269081"/>
                                                                          <a:gd name="connsiteY7" fmla="*/ 38893 h 103187"/>
                                                                          <a:gd name="connsiteX8" fmla="*/ 188119 w 269081"/>
                                                                          <a:gd name="connsiteY8" fmla="*/ 41275 h 103187"/>
                                                                          <a:gd name="connsiteX9" fmla="*/ 200025 w 269081"/>
                                                                          <a:gd name="connsiteY9" fmla="*/ 67468 h 103187"/>
                                                                          <a:gd name="connsiteX10" fmla="*/ 207169 w 269081"/>
                                                                          <a:gd name="connsiteY10" fmla="*/ 79375 h 103187"/>
                                                                          <a:gd name="connsiteX11" fmla="*/ 226219 w 269081"/>
                                                                          <a:gd name="connsiteY11" fmla="*/ 79375 h 103187"/>
                                                                          <a:gd name="connsiteX12" fmla="*/ 238125 w 269081"/>
                                                                          <a:gd name="connsiteY12" fmla="*/ 86518 h 103187"/>
                                                                          <a:gd name="connsiteX13" fmla="*/ 247650 w 269081"/>
                                                                          <a:gd name="connsiteY13" fmla="*/ 91281 h 103187"/>
                                                                          <a:gd name="connsiteX14" fmla="*/ 257175 w 269081"/>
                                                                          <a:gd name="connsiteY14" fmla="*/ 96043 h 103187"/>
                                                                          <a:gd name="connsiteX15" fmla="*/ 264319 w 269081"/>
                                                                          <a:gd name="connsiteY15" fmla="*/ 100806 h 103187"/>
                                                                          <a:gd name="connsiteX16" fmla="*/ 269081 w 269081"/>
                                                                          <a:gd name="connsiteY16" fmla="*/ 103187 h 103187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  <a:cxn ang="0">
                                                                            <a:pos x="connsiteX16" y="connsiteY16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269081" h="103187">
                                                                            <a:moveTo>
                                                                              <a:pt x="0" y="41275"/>
                                                                            </a:moveTo>
                                                                            <a:cubicBezTo>
                                                                              <a:pt x="30361" y="33932"/>
                                                                              <a:pt x="60722" y="26590"/>
                                                                              <a:pt x="76200" y="24606"/>
                                                                            </a:cubicBezTo>
                                                                            <a:cubicBezTo>
                                                                              <a:pt x="91678" y="22622"/>
                                                                              <a:pt x="89297" y="32146"/>
                                                                              <a:pt x="92869" y="29368"/>
                                                                            </a:cubicBezTo>
                                                                            <a:cubicBezTo>
                                                                              <a:pt x="96441" y="26590"/>
                                                                              <a:pt x="92472" y="12303"/>
                                                                              <a:pt x="97631" y="7937"/>
                                                                            </a:cubicBezTo>
                                                                            <a:cubicBezTo>
                                                                              <a:pt x="102790" y="3572"/>
                                                                              <a:pt x="117078" y="0"/>
                                                                              <a:pt x="123825" y="3175"/>
                                                                            </a:cubicBezTo>
                                                                            <a:cubicBezTo>
                                                                              <a:pt x="130572" y="6350"/>
                                                                              <a:pt x="133746" y="20240"/>
                                                                              <a:pt x="138112" y="26987"/>
                                                                            </a:cubicBezTo>
                                                                            <a:cubicBezTo>
                                                                              <a:pt x="142478" y="33734"/>
                                                                              <a:pt x="144860" y="41672"/>
                                                                              <a:pt x="150019" y="43656"/>
                                                                            </a:cubicBezTo>
                                                                            <a:cubicBezTo>
                                                                              <a:pt x="155179" y="45640"/>
                                                                              <a:pt x="162719" y="39290"/>
                                                                              <a:pt x="169069" y="38893"/>
                                                                            </a:cubicBezTo>
                                                                            <a:cubicBezTo>
                                                                              <a:pt x="175419" y="38496"/>
                                                                              <a:pt x="182960" y="36513"/>
                                                                              <a:pt x="188119" y="41275"/>
                                                                            </a:cubicBezTo>
                                                                            <a:cubicBezTo>
                                                                              <a:pt x="193278" y="46038"/>
                                                                              <a:pt x="196850" y="61118"/>
                                                                              <a:pt x="200025" y="67468"/>
                                                                            </a:cubicBezTo>
                                                                            <a:cubicBezTo>
                                                                              <a:pt x="203200" y="73818"/>
                                                                              <a:pt x="202803" y="77391"/>
                                                                              <a:pt x="207169" y="79375"/>
                                                                            </a:cubicBezTo>
                                                                            <a:cubicBezTo>
                                                                              <a:pt x="211535" y="81359"/>
                                                                              <a:pt x="221060" y="78185"/>
                                                                              <a:pt x="226219" y="79375"/>
                                                                            </a:cubicBezTo>
                                                                            <a:cubicBezTo>
                                                                              <a:pt x="231378" y="80565"/>
                                                                              <a:pt x="234553" y="84534"/>
                                                                              <a:pt x="238125" y="86518"/>
                                                                            </a:cubicBezTo>
                                                                            <a:cubicBezTo>
                                                                              <a:pt x="241697" y="88502"/>
                                                                              <a:pt x="247650" y="91281"/>
                                                                              <a:pt x="247650" y="91281"/>
                                                                            </a:cubicBezTo>
                                                                            <a:cubicBezTo>
                                                                              <a:pt x="250825" y="92868"/>
                                                                              <a:pt x="254397" y="94456"/>
                                                                              <a:pt x="257175" y="96043"/>
                                                                            </a:cubicBezTo>
                                                                            <a:cubicBezTo>
                                                                              <a:pt x="259953" y="97630"/>
                                                                              <a:pt x="262335" y="99615"/>
                                                                              <a:pt x="264319" y="100806"/>
                                                                            </a:cubicBezTo>
                                                                            <a:cubicBezTo>
                                                                              <a:pt x="266303" y="101997"/>
                                                                              <a:pt x="269081" y="103187"/>
                                                                              <a:pt x="269081" y="103187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301" name="Freeform 300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1492250" y="2340769"/>
                                                                        <a:ext cx="96044" cy="247650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15081 w 96044"/>
                                                                          <a:gd name="connsiteY0" fmla="*/ 0 h 247650"/>
                                                                          <a:gd name="connsiteX1" fmla="*/ 69850 w 96044"/>
                                                                          <a:gd name="connsiteY1" fmla="*/ 16669 h 247650"/>
                                                                          <a:gd name="connsiteX2" fmla="*/ 69850 w 96044"/>
                                                                          <a:gd name="connsiteY2" fmla="*/ 35719 h 247650"/>
                                                                          <a:gd name="connsiteX3" fmla="*/ 93663 w 96044"/>
                                                                          <a:gd name="connsiteY3" fmla="*/ 50006 h 247650"/>
                                                                          <a:gd name="connsiteX4" fmla="*/ 84138 w 96044"/>
                                                                          <a:gd name="connsiteY4" fmla="*/ 66675 h 247650"/>
                                                                          <a:gd name="connsiteX5" fmla="*/ 76994 w 96044"/>
                                                                          <a:gd name="connsiteY5" fmla="*/ 114300 h 247650"/>
                                                                          <a:gd name="connsiteX6" fmla="*/ 67469 w 96044"/>
                                                                          <a:gd name="connsiteY6" fmla="*/ 138112 h 247650"/>
                                                                          <a:gd name="connsiteX7" fmla="*/ 43656 w 96044"/>
                                                                          <a:gd name="connsiteY7" fmla="*/ 140494 h 247650"/>
                                                                          <a:gd name="connsiteX8" fmla="*/ 38894 w 96044"/>
                                                                          <a:gd name="connsiteY8" fmla="*/ 159544 h 247650"/>
                                                                          <a:gd name="connsiteX9" fmla="*/ 19844 w 96044"/>
                                                                          <a:gd name="connsiteY9" fmla="*/ 180975 h 247650"/>
                                                                          <a:gd name="connsiteX10" fmla="*/ 5556 w 96044"/>
                                                                          <a:gd name="connsiteY10" fmla="*/ 195262 h 247650"/>
                                                                          <a:gd name="connsiteX11" fmla="*/ 794 w 96044"/>
                                                                          <a:gd name="connsiteY11" fmla="*/ 216694 h 247650"/>
                                                                          <a:gd name="connsiteX12" fmla="*/ 794 w 96044"/>
                                                                          <a:gd name="connsiteY12" fmla="*/ 247650 h 247650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96044" h="247650">
                                                                            <a:moveTo>
                                                                              <a:pt x="15081" y="0"/>
                                                                            </a:moveTo>
                                                                            <a:cubicBezTo>
                                                                              <a:pt x="37901" y="5358"/>
                                                                              <a:pt x="60722" y="10716"/>
                                                                              <a:pt x="69850" y="16669"/>
                                                                            </a:cubicBezTo>
                                                                            <a:cubicBezTo>
                                                                              <a:pt x="78978" y="22622"/>
                                                                              <a:pt x="65881" y="30163"/>
                                                                              <a:pt x="69850" y="35719"/>
                                                                            </a:cubicBezTo>
                                                                            <a:cubicBezTo>
                                                                              <a:pt x="73819" y="41275"/>
                                                                              <a:pt x="91282" y="44847"/>
                                                                              <a:pt x="93663" y="50006"/>
                                                                            </a:cubicBezTo>
                                                                            <a:cubicBezTo>
                                                                              <a:pt x="96044" y="55165"/>
                                                                              <a:pt x="86916" y="55959"/>
                                                                              <a:pt x="84138" y="66675"/>
                                                                            </a:cubicBezTo>
                                                                            <a:cubicBezTo>
                                                                              <a:pt x="81360" y="77391"/>
                                                                              <a:pt x="79772" y="102394"/>
                                                                              <a:pt x="76994" y="114300"/>
                                                                            </a:cubicBezTo>
                                                                            <a:cubicBezTo>
                                                                              <a:pt x="74216" y="126206"/>
                                                                              <a:pt x="73025" y="133746"/>
                                                                              <a:pt x="67469" y="138112"/>
                                                                            </a:cubicBezTo>
                                                                            <a:cubicBezTo>
                                                                              <a:pt x="61913" y="142478"/>
                                                                              <a:pt x="48418" y="136922"/>
                                                                              <a:pt x="43656" y="140494"/>
                                                                            </a:cubicBezTo>
                                                                            <a:cubicBezTo>
                                                                              <a:pt x="38894" y="144066"/>
                                                                              <a:pt x="42863" y="152797"/>
                                                                              <a:pt x="38894" y="159544"/>
                                                                            </a:cubicBezTo>
                                                                            <a:cubicBezTo>
                                                                              <a:pt x="34925" y="166291"/>
                                                                              <a:pt x="25400" y="175022"/>
                                                                              <a:pt x="19844" y="180975"/>
                                                                            </a:cubicBezTo>
                                                                            <a:cubicBezTo>
                                                                              <a:pt x="14288" y="186928"/>
                                                                              <a:pt x="8731" y="189309"/>
                                                                              <a:pt x="5556" y="195262"/>
                                                                            </a:cubicBezTo>
                                                                            <a:cubicBezTo>
                                                                              <a:pt x="2381" y="201215"/>
                                                                              <a:pt x="1588" y="207963"/>
                                                                              <a:pt x="794" y="216694"/>
                                                                            </a:cubicBezTo>
                                                                            <a:cubicBezTo>
                                                                              <a:pt x="0" y="225425"/>
                                                                              <a:pt x="794" y="247650"/>
                                                                              <a:pt x="794" y="247650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302" name="Freeform 301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1659335" y="2231231"/>
                                                                        <a:ext cx="116283" cy="260351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88503 w 116283"/>
                                                                          <a:gd name="connsiteY0" fmla="*/ 0 h 260351"/>
                                                                          <a:gd name="connsiteX1" fmla="*/ 114696 w 116283"/>
                                                                          <a:gd name="connsiteY1" fmla="*/ 61913 h 260351"/>
                                                                          <a:gd name="connsiteX2" fmla="*/ 78978 w 116283"/>
                                                                          <a:gd name="connsiteY2" fmla="*/ 80963 h 260351"/>
                                                                          <a:gd name="connsiteX3" fmla="*/ 69453 w 116283"/>
                                                                          <a:gd name="connsiteY3" fmla="*/ 92869 h 260351"/>
                                                                          <a:gd name="connsiteX4" fmla="*/ 74215 w 116283"/>
                                                                          <a:gd name="connsiteY4" fmla="*/ 116682 h 260351"/>
                                                                          <a:gd name="connsiteX5" fmla="*/ 78978 w 116283"/>
                                                                          <a:gd name="connsiteY5" fmla="*/ 130969 h 260351"/>
                                                                          <a:gd name="connsiteX6" fmla="*/ 62309 w 116283"/>
                                                                          <a:gd name="connsiteY6" fmla="*/ 152400 h 260351"/>
                                                                          <a:gd name="connsiteX7" fmla="*/ 62309 w 116283"/>
                                                                          <a:gd name="connsiteY7" fmla="*/ 166688 h 260351"/>
                                                                          <a:gd name="connsiteX8" fmla="*/ 88503 w 116283"/>
                                                                          <a:gd name="connsiteY8" fmla="*/ 164307 h 260351"/>
                                                                          <a:gd name="connsiteX9" fmla="*/ 100409 w 116283"/>
                                                                          <a:gd name="connsiteY9" fmla="*/ 166688 h 260351"/>
                                                                          <a:gd name="connsiteX10" fmla="*/ 107553 w 116283"/>
                                                                          <a:gd name="connsiteY10" fmla="*/ 190500 h 260351"/>
                                                                          <a:gd name="connsiteX11" fmla="*/ 83740 w 116283"/>
                                                                          <a:gd name="connsiteY11" fmla="*/ 200025 h 260351"/>
                                                                          <a:gd name="connsiteX12" fmla="*/ 74215 w 116283"/>
                                                                          <a:gd name="connsiteY12" fmla="*/ 219075 h 260351"/>
                                                                          <a:gd name="connsiteX13" fmla="*/ 59928 w 116283"/>
                                                                          <a:gd name="connsiteY13" fmla="*/ 235744 h 260351"/>
                                                                          <a:gd name="connsiteX14" fmla="*/ 50403 w 116283"/>
                                                                          <a:gd name="connsiteY14" fmla="*/ 223838 h 260351"/>
                                                                          <a:gd name="connsiteX15" fmla="*/ 36115 w 116283"/>
                                                                          <a:gd name="connsiteY15" fmla="*/ 235744 h 260351"/>
                                                                          <a:gd name="connsiteX16" fmla="*/ 31353 w 116283"/>
                                                                          <a:gd name="connsiteY16" fmla="*/ 254794 h 260351"/>
                                                                          <a:gd name="connsiteX17" fmla="*/ 5159 w 116283"/>
                                                                          <a:gd name="connsiteY17" fmla="*/ 259557 h 260351"/>
                                                                          <a:gd name="connsiteX18" fmla="*/ 396 w 116283"/>
                                                                          <a:gd name="connsiteY18" fmla="*/ 259557 h 260351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  <a:cxn ang="0">
                                                                            <a:pos x="connsiteX16" y="connsiteY16"/>
                                                                          </a:cxn>
                                                                          <a:cxn ang="0">
                                                                            <a:pos x="connsiteX17" y="connsiteY17"/>
                                                                          </a:cxn>
                                                                          <a:cxn ang="0">
                                                                            <a:pos x="connsiteX18" y="connsiteY18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16283" h="260351">
                                                                            <a:moveTo>
                                                                              <a:pt x="88503" y="0"/>
                                                                            </a:moveTo>
                                                                            <a:cubicBezTo>
                                                                              <a:pt x="102393" y="24209"/>
                                                                              <a:pt x="116283" y="48419"/>
                                                                              <a:pt x="114696" y="61913"/>
                                                                            </a:cubicBezTo>
                                                                            <a:cubicBezTo>
                                                                              <a:pt x="113109" y="75407"/>
                                                                              <a:pt x="86519" y="75804"/>
                                                                              <a:pt x="78978" y="80963"/>
                                                                            </a:cubicBezTo>
                                                                            <a:cubicBezTo>
                                                                              <a:pt x="71437" y="86122"/>
                                                                              <a:pt x="70247" y="86916"/>
                                                                              <a:pt x="69453" y="92869"/>
                                                                            </a:cubicBezTo>
                                                                            <a:cubicBezTo>
                                                                              <a:pt x="68659" y="98822"/>
                                                                              <a:pt x="72628" y="110332"/>
                                                                              <a:pt x="74215" y="116682"/>
                                                                            </a:cubicBezTo>
                                                                            <a:cubicBezTo>
                                                                              <a:pt x="75803" y="123032"/>
                                                                              <a:pt x="80962" y="125016"/>
                                                                              <a:pt x="78978" y="130969"/>
                                                                            </a:cubicBezTo>
                                                                            <a:cubicBezTo>
                                                                              <a:pt x="76994" y="136922"/>
                                                                              <a:pt x="65087" y="146447"/>
                                                                              <a:pt x="62309" y="152400"/>
                                                                            </a:cubicBezTo>
                                                                            <a:cubicBezTo>
                                                                              <a:pt x="59531" y="158353"/>
                                                                              <a:pt x="57943" y="164704"/>
                                                                              <a:pt x="62309" y="166688"/>
                                                                            </a:cubicBezTo>
                                                                            <a:cubicBezTo>
                                                                              <a:pt x="66675" y="168672"/>
                                                                              <a:pt x="82153" y="164307"/>
                                                                              <a:pt x="88503" y="164307"/>
                                                                            </a:cubicBezTo>
                                                                            <a:cubicBezTo>
                                                                              <a:pt x="94853" y="164307"/>
                                                                              <a:pt x="97234" y="162323"/>
                                                                              <a:pt x="100409" y="166688"/>
                                                                            </a:cubicBezTo>
                                                                            <a:cubicBezTo>
                                                                              <a:pt x="103584" y="171053"/>
                                                                              <a:pt x="110331" y="184944"/>
                                                                              <a:pt x="107553" y="190500"/>
                                                                            </a:cubicBezTo>
                                                                            <a:cubicBezTo>
                                                                              <a:pt x="104775" y="196056"/>
                                                                              <a:pt x="89296" y="195263"/>
                                                                              <a:pt x="83740" y="200025"/>
                                                                            </a:cubicBezTo>
                                                                            <a:cubicBezTo>
                                                                              <a:pt x="78184" y="204788"/>
                                                                              <a:pt x="78184" y="213122"/>
                                                                              <a:pt x="74215" y="219075"/>
                                                                            </a:cubicBezTo>
                                                                            <a:cubicBezTo>
                                                                              <a:pt x="70246" y="225028"/>
                                                                              <a:pt x="63897" y="234950"/>
                                                                              <a:pt x="59928" y="235744"/>
                                                                            </a:cubicBezTo>
                                                                            <a:cubicBezTo>
                                                                              <a:pt x="55959" y="236538"/>
                                                                              <a:pt x="54372" y="223838"/>
                                                                              <a:pt x="50403" y="223838"/>
                                                                            </a:cubicBezTo>
                                                                            <a:cubicBezTo>
                                                                              <a:pt x="46434" y="223838"/>
                                                                              <a:pt x="39290" y="230585"/>
                                                                              <a:pt x="36115" y="235744"/>
                                                                            </a:cubicBezTo>
                                                                            <a:cubicBezTo>
                                                                              <a:pt x="32940" y="240903"/>
                                                                              <a:pt x="36512" y="250825"/>
                                                                              <a:pt x="31353" y="254794"/>
                                                                            </a:cubicBezTo>
                                                                            <a:cubicBezTo>
                                                                              <a:pt x="26194" y="258763"/>
                                                                              <a:pt x="10319" y="258763"/>
                                                                              <a:pt x="5159" y="259557"/>
                                                                            </a:cubicBezTo>
                                                                            <a:cubicBezTo>
                                                                              <a:pt x="0" y="260351"/>
                                                                              <a:pt x="1190" y="258763"/>
                                                                              <a:pt x="396" y="259557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303" name="Freeform 302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1739900" y="2422128"/>
                                                                        <a:ext cx="57944" cy="190103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3175 w 57944"/>
                                                                          <a:gd name="connsiteY0" fmla="*/ 190103 h 190103"/>
                                                                          <a:gd name="connsiteX1" fmla="*/ 3175 w 57944"/>
                                                                          <a:gd name="connsiteY1" fmla="*/ 140097 h 190103"/>
                                                                          <a:gd name="connsiteX2" fmla="*/ 22225 w 57944"/>
                                                                          <a:gd name="connsiteY2" fmla="*/ 140097 h 190103"/>
                                                                          <a:gd name="connsiteX3" fmla="*/ 34131 w 57944"/>
                                                                          <a:gd name="connsiteY3" fmla="*/ 92472 h 190103"/>
                                                                          <a:gd name="connsiteX4" fmla="*/ 57944 w 57944"/>
                                                                          <a:gd name="connsiteY4" fmla="*/ 73422 h 190103"/>
                                                                          <a:gd name="connsiteX5" fmla="*/ 34131 w 57944"/>
                                                                          <a:gd name="connsiteY5" fmla="*/ 42466 h 190103"/>
                                                                          <a:gd name="connsiteX6" fmla="*/ 19844 w 57944"/>
                                                                          <a:gd name="connsiteY6" fmla="*/ 6747 h 190103"/>
                                                                          <a:gd name="connsiteX7" fmla="*/ 17463 w 57944"/>
                                                                          <a:gd name="connsiteY7" fmla="*/ 4366 h 190103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57944" h="190103">
                                                                            <a:moveTo>
                                                                              <a:pt x="3175" y="190103"/>
                                                                            </a:moveTo>
                                                                            <a:cubicBezTo>
                                                                              <a:pt x="1587" y="169267"/>
                                                                              <a:pt x="0" y="148431"/>
                                                                              <a:pt x="3175" y="140097"/>
                                                                            </a:cubicBezTo>
                                                                            <a:cubicBezTo>
                                                                              <a:pt x="6350" y="131763"/>
                                                                              <a:pt x="17066" y="148035"/>
                                                                              <a:pt x="22225" y="140097"/>
                                                                            </a:cubicBezTo>
                                                                            <a:cubicBezTo>
                                                                              <a:pt x="27384" y="132160"/>
                                                                              <a:pt x="28178" y="103584"/>
                                                                              <a:pt x="34131" y="92472"/>
                                                                            </a:cubicBezTo>
                                                                            <a:cubicBezTo>
                                                                              <a:pt x="40084" y="81360"/>
                                                                              <a:pt x="57944" y="81756"/>
                                                                              <a:pt x="57944" y="73422"/>
                                                                            </a:cubicBezTo>
                                                                            <a:cubicBezTo>
                                                                              <a:pt x="57944" y="65088"/>
                                                                              <a:pt x="40481" y="53578"/>
                                                                              <a:pt x="34131" y="42466"/>
                                                                            </a:cubicBezTo>
                                                                            <a:cubicBezTo>
                                                                              <a:pt x="27781" y="31354"/>
                                                                              <a:pt x="22622" y="13097"/>
                                                                              <a:pt x="19844" y="6747"/>
                                                                            </a:cubicBezTo>
                                                                            <a:cubicBezTo>
                                                                              <a:pt x="17066" y="397"/>
                                                                              <a:pt x="14288" y="0"/>
                                                                              <a:pt x="17463" y="4366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304" name="Freeform 303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1766888" y="2195513"/>
                                                                        <a:ext cx="171450" cy="221059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111918 w 171450"/>
                                                                          <a:gd name="connsiteY0" fmla="*/ 0 h 221059"/>
                                                                          <a:gd name="connsiteX1" fmla="*/ 123825 w 171450"/>
                                                                          <a:gd name="connsiteY1" fmla="*/ 52387 h 221059"/>
                                                                          <a:gd name="connsiteX2" fmla="*/ 145256 w 171450"/>
                                                                          <a:gd name="connsiteY2" fmla="*/ 66675 h 221059"/>
                                                                          <a:gd name="connsiteX3" fmla="*/ 133350 w 171450"/>
                                                                          <a:gd name="connsiteY3" fmla="*/ 85725 h 221059"/>
                                                                          <a:gd name="connsiteX4" fmla="*/ 154781 w 171450"/>
                                                                          <a:gd name="connsiteY4" fmla="*/ 102393 h 221059"/>
                                                                          <a:gd name="connsiteX5" fmla="*/ 150018 w 171450"/>
                                                                          <a:gd name="connsiteY5" fmla="*/ 121443 h 221059"/>
                                                                          <a:gd name="connsiteX6" fmla="*/ 161925 w 171450"/>
                                                                          <a:gd name="connsiteY6" fmla="*/ 138112 h 221059"/>
                                                                          <a:gd name="connsiteX7" fmla="*/ 92868 w 171450"/>
                                                                          <a:gd name="connsiteY7" fmla="*/ 171450 h 221059"/>
                                                                          <a:gd name="connsiteX8" fmla="*/ 71437 w 171450"/>
                                                                          <a:gd name="connsiteY8" fmla="*/ 171450 h 221059"/>
                                                                          <a:gd name="connsiteX9" fmla="*/ 66675 w 171450"/>
                                                                          <a:gd name="connsiteY9" fmla="*/ 197643 h 221059"/>
                                                                          <a:gd name="connsiteX10" fmla="*/ 42862 w 171450"/>
                                                                          <a:gd name="connsiteY10" fmla="*/ 192881 h 221059"/>
                                                                          <a:gd name="connsiteX11" fmla="*/ 21431 w 171450"/>
                                                                          <a:gd name="connsiteY11" fmla="*/ 216693 h 221059"/>
                                                                          <a:gd name="connsiteX12" fmla="*/ 0 w 171450"/>
                                                                          <a:gd name="connsiteY12" fmla="*/ 219075 h 221059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71450" h="221059">
                                                                            <a:moveTo>
                                                                              <a:pt x="111918" y="0"/>
                                                                            </a:moveTo>
                                                                            <a:cubicBezTo>
                                                                              <a:pt x="115093" y="20637"/>
                                                                              <a:pt x="118269" y="41275"/>
                                                                              <a:pt x="123825" y="52387"/>
                                                                            </a:cubicBezTo>
                                                                            <a:cubicBezTo>
                                                                              <a:pt x="129381" y="63500"/>
                                                                              <a:pt x="143669" y="61119"/>
                                                                              <a:pt x="145256" y="66675"/>
                                                                            </a:cubicBezTo>
                                                                            <a:cubicBezTo>
                                                                              <a:pt x="146843" y="72231"/>
                                                                              <a:pt x="131763" y="79772"/>
                                                                              <a:pt x="133350" y="85725"/>
                                                                            </a:cubicBezTo>
                                                                            <a:cubicBezTo>
                                                                              <a:pt x="134938" y="91678"/>
                                                                              <a:pt x="152003" y="96440"/>
                                                                              <a:pt x="154781" y="102393"/>
                                                                            </a:cubicBezTo>
                                                                            <a:cubicBezTo>
                                                                              <a:pt x="157559" y="108346"/>
                                                                              <a:pt x="148827" y="115490"/>
                                                                              <a:pt x="150018" y="121443"/>
                                                                            </a:cubicBezTo>
                                                                            <a:cubicBezTo>
                                                                              <a:pt x="151209" y="127396"/>
                                                                              <a:pt x="171450" y="129778"/>
                                                                              <a:pt x="161925" y="138112"/>
                                                                            </a:cubicBezTo>
                                                                            <a:cubicBezTo>
                                                                              <a:pt x="152400" y="146446"/>
                                                                              <a:pt x="107949" y="165894"/>
                                                                              <a:pt x="92868" y="171450"/>
                                                                            </a:cubicBezTo>
                                                                            <a:cubicBezTo>
                                                                              <a:pt x="77787" y="177006"/>
                                                                              <a:pt x="75802" y="167085"/>
                                                                              <a:pt x="71437" y="171450"/>
                                                                            </a:cubicBezTo>
                                                                            <a:cubicBezTo>
                                                                              <a:pt x="67072" y="175815"/>
                                                                              <a:pt x="71437" y="194071"/>
                                                                              <a:pt x="66675" y="197643"/>
                                                                            </a:cubicBezTo>
                                                                            <a:cubicBezTo>
                                                                              <a:pt x="61913" y="201215"/>
                                                                              <a:pt x="50403" y="189706"/>
                                                                              <a:pt x="42862" y="192881"/>
                                                                            </a:cubicBezTo>
                                                                            <a:cubicBezTo>
                                                                              <a:pt x="35321" y="196056"/>
                                                                              <a:pt x="28575" y="212327"/>
                                                                              <a:pt x="21431" y="216693"/>
                                                                            </a:cubicBezTo>
                                                                            <a:cubicBezTo>
                                                                              <a:pt x="14287" y="221059"/>
                                                                              <a:pt x="1587" y="219075"/>
                                                                              <a:pt x="0" y="219075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305" name="Freeform 304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1843088" y="2366963"/>
                                                                        <a:ext cx="150018" cy="257175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0 w 150018"/>
                                                                          <a:gd name="connsiteY0" fmla="*/ 0 h 257175"/>
                                                                          <a:gd name="connsiteX1" fmla="*/ 80962 w 150018"/>
                                                                          <a:gd name="connsiteY1" fmla="*/ 59531 h 257175"/>
                                                                          <a:gd name="connsiteX2" fmla="*/ 71437 w 150018"/>
                                                                          <a:gd name="connsiteY2" fmla="*/ 85725 h 257175"/>
                                                                          <a:gd name="connsiteX3" fmla="*/ 138112 w 150018"/>
                                                                          <a:gd name="connsiteY3" fmla="*/ 126206 h 257175"/>
                                                                          <a:gd name="connsiteX4" fmla="*/ 142875 w 150018"/>
                                                                          <a:gd name="connsiteY4" fmla="*/ 150018 h 257175"/>
                                                                          <a:gd name="connsiteX5" fmla="*/ 147637 w 150018"/>
                                                                          <a:gd name="connsiteY5" fmla="*/ 257175 h 257175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50018" h="257175">
                                                                            <a:moveTo>
                                                                              <a:pt x="0" y="0"/>
                                                                            </a:moveTo>
                                                                            <a:cubicBezTo>
                                                                              <a:pt x="34528" y="22622"/>
                                                                              <a:pt x="69056" y="45244"/>
                                                                              <a:pt x="80962" y="59531"/>
                                                                            </a:cubicBezTo>
                                                                            <a:cubicBezTo>
                                                                              <a:pt x="92868" y="73818"/>
                                                                              <a:pt x="61912" y="74613"/>
                                                                              <a:pt x="71437" y="85725"/>
                                                                            </a:cubicBezTo>
                                                                            <a:cubicBezTo>
                                                                              <a:pt x="80962" y="96838"/>
                                                                              <a:pt x="126206" y="115491"/>
                                                                              <a:pt x="138112" y="126206"/>
                                                                            </a:cubicBezTo>
                                                                            <a:cubicBezTo>
                                                                              <a:pt x="150018" y="136921"/>
                                                                              <a:pt x="141288" y="128190"/>
                                                                              <a:pt x="142875" y="150018"/>
                                                                            </a:cubicBezTo>
                                                                            <a:cubicBezTo>
                                                                              <a:pt x="144462" y="171846"/>
                                                                              <a:pt x="147637" y="257175"/>
                                                                              <a:pt x="147637" y="257175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306" name="Freeform 305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1787525" y="2500313"/>
                                                                        <a:ext cx="119856" cy="78581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119856 w 119856"/>
                                                                          <a:gd name="connsiteY0" fmla="*/ 78581 h 78581"/>
                                                                          <a:gd name="connsiteX1" fmla="*/ 57944 w 119856"/>
                                                                          <a:gd name="connsiteY1" fmla="*/ 19050 h 78581"/>
                                                                          <a:gd name="connsiteX2" fmla="*/ 53181 w 119856"/>
                                                                          <a:gd name="connsiteY2" fmla="*/ 4762 h 78581"/>
                                                                          <a:gd name="connsiteX3" fmla="*/ 29369 w 119856"/>
                                                                          <a:gd name="connsiteY3" fmla="*/ 7143 h 78581"/>
                                                                          <a:gd name="connsiteX4" fmla="*/ 7938 w 119856"/>
                                                                          <a:gd name="connsiteY4" fmla="*/ 7143 h 78581"/>
                                                                          <a:gd name="connsiteX5" fmla="*/ 794 w 119856"/>
                                                                          <a:gd name="connsiteY5" fmla="*/ 0 h 78581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19856" h="78581">
                                                                            <a:moveTo>
                                                                              <a:pt x="119856" y="78581"/>
                                                                            </a:moveTo>
                                                                            <a:cubicBezTo>
                                                                              <a:pt x="94456" y="54967"/>
                                                                              <a:pt x="69056" y="31353"/>
                                                                              <a:pt x="57944" y="19050"/>
                                                                            </a:cubicBezTo>
                                                                            <a:cubicBezTo>
                                                                              <a:pt x="46832" y="6747"/>
                                                                              <a:pt x="57943" y="6746"/>
                                                                              <a:pt x="53181" y="4762"/>
                                                                            </a:cubicBezTo>
                                                                            <a:cubicBezTo>
                                                                              <a:pt x="48419" y="2778"/>
                                                                              <a:pt x="36909" y="6746"/>
                                                                              <a:pt x="29369" y="7143"/>
                                                                            </a:cubicBezTo>
                                                                            <a:cubicBezTo>
                                                                              <a:pt x="21829" y="7540"/>
                                                                              <a:pt x="12701" y="8334"/>
                                                                              <a:pt x="7938" y="7143"/>
                                                                            </a:cubicBezTo>
                                                                            <a:cubicBezTo>
                                                                              <a:pt x="3175" y="5952"/>
                                                                              <a:pt x="0" y="0"/>
                                                                              <a:pt x="794" y="0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307" name="Freeform 306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2053829" y="2147888"/>
                                                                        <a:ext cx="294084" cy="72628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294084 w 294084"/>
                                                                          <a:gd name="connsiteY0" fmla="*/ 0 h 72628"/>
                                                                          <a:gd name="connsiteX1" fmla="*/ 246459 w 294084"/>
                                                                          <a:gd name="connsiteY1" fmla="*/ 19050 h 72628"/>
                                                                          <a:gd name="connsiteX2" fmla="*/ 239315 w 294084"/>
                                                                          <a:gd name="connsiteY2" fmla="*/ 38100 h 72628"/>
                                                                          <a:gd name="connsiteX3" fmla="*/ 213121 w 294084"/>
                                                                          <a:gd name="connsiteY3" fmla="*/ 45243 h 72628"/>
                                                                          <a:gd name="connsiteX4" fmla="*/ 196452 w 294084"/>
                                                                          <a:gd name="connsiteY4" fmla="*/ 38100 h 72628"/>
                                                                          <a:gd name="connsiteX5" fmla="*/ 158352 w 294084"/>
                                                                          <a:gd name="connsiteY5" fmla="*/ 57150 h 72628"/>
                                                                          <a:gd name="connsiteX6" fmla="*/ 129777 w 294084"/>
                                                                          <a:gd name="connsiteY6" fmla="*/ 69056 h 72628"/>
                                                                          <a:gd name="connsiteX7" fmla="*/ 113109 w 294084"/>
                                                                          <a:gd name="connsiteY7" fmla="*/ 40481 h 72628"/>
                                                                          <a:gd name="connsiteX8" fmla="*/ 86915 w 294084"/>
                                                                          <a:gd name="connsiteY8" fmla="*/ 47625 h 72628"/>
                                                                          <a:gd name="connsiteX9" fmla="*/ 51196 w 294084"/>
                                                                          <a:gd name="connsiteY9" fmla="*/ 57150 h 72628"/>
                                                                          <a:gd name="connsiteX10" fmla="*/ 36909 w 294084"/>
                                                                          <a:gd name="connsiteY10" fmla="*/ 57150 h 72628"/>
                                                                          <a:gd name="connsiteX11" fmla="*/ 20240 w 294084"/>
                                                                          <a:gd name="connsiteY11" fmla="*/ 59531 h 72628"/>
                                                                          <a:gd name="connsiteX12" fmla="*/ 15477 w 294084"/>
                                                                          <a:gd name="connsiteY12" fmla="*/ 71437 h 72628"/>
                                                                          <a:gd name="connsiteX13" fmla="*/ 1190 w 294084"/>
                                                                          <a:gd name="connsiteY13" fmla="*/ 66675 h 72628"/>
                                                                          <a:gd name="connsiteX14" fmla="*/ 8334 w 294084"/>
                                                                          <a:gd name="connsiteY14" fmla="*/ 38100 h 72628"/>
                                                                          <a:gd name="connsiteX15" fmla="*/ 1190 w 294084"/>
                                                                          <a:gd name="connsiteY15" fmla="*/ 0 h 72628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294084" h="72628">
                                                                            <a:moveTo>
                                                                              <a:pt x="294084" y="0"/>
                                                                            </a:moveTo>
                                                                            <a:cubicBezTo>
                                                                              <a:pt x="274835" y="6350"/>
                                                                              <a:pt x="255587" y="12700"/>
                                                                              <a:pt x="246459" y="19050"/>
                                                                            </a:cubicBezTo>
                                                                            <a:cubicBezTo>
                                                                              <a:pt x="237331" y="25400"/>
                                                                              <a:pt x="244871" y="33734"/>
                                                                              <a:pt x="239315" y="38100"/>
                                                                            </a:cubicBezTo>
                                                                            <a:cubicBezTo>
                                                                              <a:pt x="233759" y="42466"/>
                                                                              <a:pt x="220265" y="45243"/>
                                                                              <a:pt x="213121" y="45243"/>
                                                                            </a:cubicBezTo>
                                                                            <a:cubicBezTo>
                                                                              <a:pt x="205977" y="45243"/>
                                                                              <a:pt x="205580" y="36116"/>
                                                                              <a:pt x="196452" y="38100"/>
                                                                            </a:cubicBezTo>
                                                                            <a:cubicBezTo>
                                                                              <a:pt x="187324" y="40084"/>
                                                                              <a:pt x="169464" y="51991"/>
                                                                              <a:pt x="158352" y="57150"/>
                                                                            </a:cubicBezTo>
                                                                            <a:cubicBezTo>
                                                                              <a:pt x="147240" y="62309"/>
                                                                              <a:pt x="137317" y="71834"/>
                                                                              <a:pt x="129777" y="69056"/>
                                                                            </a:cubicBezTo>
                                                                            <a:cubicBezTo>
                                                                              <a:pt x="122237" y="66278"/>
                                                                              <a:pt x="120253" y="44053"/>
                                                                              <a:pt x="113109" y="40481"/>
                                                                            </a:cubicBezTo>
                                                                            <a:cubicBezTo>
                                                                              <a:pt x="105965" y="36909"/>
                                                                              <a:pt x="86915" y="47625"/>
                                                                              <a:pt x="86915" y="47625"/>
                                                                            </a:cubicBezTo>
                                                                            <a:cubicBezTo>
                                                                              <a:pt x="76596" y="50403"/>
                                                                              <a:pt x="59530" y="55563"/>
                                                                              <a:pt x="51196" y="57150"/>
                                                                            </a:cubicBezTo>
                                                                            <a:cubicBezTo>
                                                                              <a:pt x="42862" y="58737"/>
                                                                              <a:pt x="42068" y="56753"/>
                                                                              <a:pt x="36909" y="57150"/>
                                                                            </a:cubicBezTo>
                                                                            <a:cubicBezTo>
                                                                              <a:pt x="31750" y="57547"/>
                                                                              <a:pt x="23812" y="57150"/>
                                                                              <a:pt x="20240" y="59531"/>
                                                                            </a:cubicBezTo>
                                                                            <a:cubicBezTo>
                                                                              <a:pt x="16668" y="61912"/>
                                                                              <a:pt x="18652" y="70246"/>
                                                                              <a:pt x="15477" y="71437"/>
                                                                            </a:cubicBezTo>
                                                                            <a:cubicBezTo>
                                                                              <a:pt x="12302" y="72628"/>
                                                                              <a:pt x="2380" y="72231"/>
                                                                              <a:pt x="1190" y="66675"/>
                                                                            </a:cubicBezTo>
                                                                            <a:cubicBezTo>
                                                                              <a:pt x="0" y="61119"/>
                                                                              <a:pt x="8334" y="49212"/>
                                                                              <a:pt x="8334" y="38100"/>
                                                                            </a:cubicBezTo>
                                                                            <a:cubicBezTo>
                                                                              <a:pt x="8334" y="26988"/>
                                                                              <a:pt x="4762" y="13494"/>
                                                                              <a:pt x="1190" y="0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308" name="Freeform 307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2238375" y="2193131"/>
                                                                        <a:ext cx="135731" cy="178594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135731 w 135731"/>
                                                                          <a:gd name="connsiteY0" fmla="*/ 178594 h 178594"/>
                                                                          <a:gd name="connsiteX1" fmla="*/ 80963 w 135731"/>
                                                                          <a:gd name="connsiteY1" fmla="*/ 76200 h 178594"/>
                                                                          <a:gd name="connsiteX2" fmla="*/ 52388 w 135731"/>
                                                                          <a:gd name="connsiteY2" fmla="*/ 42863 h 178594"/>
                                                                          <a:gd name="connsiteX3" fmla="*/ 33338 w 135731"/>
                                                                          <a:gd name="connsiteY3" fmla="*/ 52388 h 178594"/>
                                                                          <a:gd name="connsiteX4" fmla="*/ 23813 w 135731"/>
                                                                          <a:gd name="connsiteY4" fmla="*/ 30957 h 178594"/>
                                                                          <a:gd name="connsiteX5" fmla="*/ 23813 w 135731"/>
                                                                          <a:gd name="connsiteY5" fmla="*/ 16669 h 178594"/>
                                                                          <a:gd name="connsiteX6" fmla="*/ 0 w 135731"/>
                                                                          <a:gd name="connsiteY6" fmla="*/ 0 h 178594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35731" h="178594">
                                                                            <a:moveTo>
                                                                              <a:pt x="135731" y="178594"/>
                                                                            </a:moveTo>
                                                                            <a:cubicBezTo>
                                                                              <a:pt x="115292" y="138708"/>
                                                                              <a:pt x="94853" y="98822"/>
                                                                              <a:pt x="80963" y="76200"/>
                                                                            </a:cubicBezTo>
                                                                            <a:cubicBezTo>
                                                                              <a:pt x="67073" y="53578"/>
                                                                              <a:pt x="60325" y="46832"/>
                                                                              <a:pt x="52388" y="42863"/>
                                                                            </a:cubicBezTo>
                                                                            <a:cubicBezTo>
                                                                              <a:pt x="44451" y="38894"/>
                                                                              <a:pt x="38101" y="54372"/>
                                                                              <a:pt x="33338" y="52388"/>
                                                                            </a:cubicBezTo>
                                                                            <a:cubicBezTo>
                                                                              <a:pt x="28576" y="50404"/>
                                                                              <a:pt x="25401" y="36910"/>
                                                                              <a:pt x="23813" y="30957"/>
                                                                            </a:cubicBezTo>
                                                                            <a:cubicBezTo>
                                                                              <a:pt x="22226" y="25004"/>
                                                                              <a:pt x="27782" y="21829"/>
                                                                              <a:pt x="23813" y="16669"/>
                                                                            </a:cubicBezTo>
                                                                            <a:cubicBezTo>
                                                                              <a:pt x="19844" y="11509"/>
                                                                              <a:pt x="9922" y="5754"/>
                                                                              <a:pt x="0" y="0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309" name="Freeform 308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2072482" y="2216944"/>
                                                                        <a:ext cx="175418" cy="216694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175418 w 175418"/>
                                                                          <a:gd name="connsiteY0" fmla="*/ 216694 h 216694"/>
                                                                          <a:gd name="connsiteX1" fmla="*/ 127793 w 175418"/>
                                                                          <a:gd name="connsiteY1" fmla="*/ 200025 h 216694"/>
                                                                          <a:gd name="connsiteX2" fmla="*/ 120649 w 175418"/>
                                                                          <a:gd name="connsiteY2" fmla="*/ 169069 h 216694"/>
                                                                          <a:gd name="connsiteX3" fmla="*/ 123031 w 175418"/>
                                                                          <a:gd name="connsiteY3" fmla="*/ 133350 h 216694"/>
                                                                          <a:gd name="connsiteX4" fmla="*/ 123031 w 175418"/>
                                                                          <a:gd name="connsiteY4" fmla="*/ 104775 h 216694"/>
                                                                          <a:gd name="connsiteX5" fmla="*/ 113506 w 175418"/>
                                                                          <a:gd name="connsiteY5" fmla="*/ 85725 h 216694"/>
                                                                          <a:gd name="connsiteX6" fmla="*/ 99218 w 175418"/>
                                                                          <a:gd name="connsiteY6" fmla="*/ 71437 h 216694"/>
                                                                          <a:gd name="connsiteX7" fmla="*/ 87312 w 175418"/>
                                                                          <a:gd name="connsiteY7" fmla="*/ 76200 h 216694"/>
                                                                          <a:gd name="connsiteX8" fmla="*/ 77787 w 175418"/>
                                                                          <a:gd name="connsiteY8" fmla="*/ 52387 h 216694"/>
                                                                          <a:gd name="connsiteX9" fmla="*/ 49212 w 175418"/>
                                                                          <a:gd name="connsiteY9" fmla="*/ 64294 h 216694"/>
                                                                          <a:gd name="connsiteX10" fmla="*/ 30162 w 175418"/>
                                                                          <a:gd name="connsiteY10" fmla="*/ 76200 h 216694"/>
                                                                          <a:gd name="connsiteX11" fmla="*/ 25399 w 175418"/>
                                                                          <a:gd name="connsiteY11" fmla="*/ 45244 h 216694"/>
                                                                          <a:gd name="connsiteX12" fmla="*/ 11112 w 175418"/>
                                                                          <a:gd name="connsiteY12" fmla="*/ 30956 h 216694"/>
                                                                          <a:gd name="connsiteX13" fmla="*/ 1587 w 175418"/>
                                                                          <a:gd name="connsiteY13" fmla="*/ 23812 h 216694"/>
                                                                          <a:gd name="connsiteX14" fmla="*/ 1587 w 175418"/>
                                                                          <a:gd name="connsiteY14" fmla="*/ 0 h 216694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75418" h="216694">
                                                                            <a:moveTo>
                                                                              <a:pt x="175418" y="216694"/>
                                                                            </a:moveTo>
                                                                            <a:cubicBezTo>
                                                                              <a:pt x="156169" y="212328"/>
                                                                              <a:pt x="136921" y="207963"/>
                                                                              <a:pt x="127793" y="200025"/>
                                                                            </a:cubicBezTo>
                                                                            <a:cubicBezTo>
                                                                              <a:pt x="118665" y="192087"/>
                                                                              <a:pt x="121443" y="180181"/>
                                                                              <a:pt x="120649" y="169069"/>
                                                                            </a:cubicBezTo>
                                                                            <a:cubicBezTo>
                                                                              <a:pt x="119855" y="157957"/>
                                                                              <a:pt x="122634" y="144066"/>
                                                                              <a:pt x="123031" y="133350"/>
                                                                            </a:cubicBezTo>
                                                                            <a:cubicBezTo>
                                                                              <a:pt x="123428" y="122634"/>
                                                                              <a:pt x="124619" y="112713"/>
                                                                              <a:pt x="123031" y="104775"/>
                                                                            </a:cubicBezTo>
                                                                            <a:cubicBezTo>
                                                                              <a:pt x="121443" y="96837"/>
                                                                              <a:pt x="117475" y="91281"/>
                                                                              <a:pt x="113506" y="85725"/>
                                                                            </a:cubicBezTo>
                                                                            <a:cubicBezTo>
                                                                              <a:pt x="109537" y="80169"/>
                                                                              <a:pt x="103584" y="73024"/>
                                                                              <a:pt x="99218" y="71437"/>
                                                                            </a:cubicBezTo>
                                                                            <a:cubicBezTo>
                                                                              <a:pt x="94852" y="69850"/>
                                                                              <a:pt x="90884" y="79375"/>
                                                                              <a:pt x="87312" y="76200"/>
                                                                            </a:cubicBezTo>
                                                                            <a:cubicBezTo>
                                                                              <a:pt x="83740" y="73025"/>
                                                                              <a:pt x="84137" y="54371"/>
                                                                              <a:pt x="77787" y="52387"/>
                                                                            </a:cubicBezTo>
                                                                            <a:cubicBezTo>
                                                                              <a:pt x="71437" y="50403"/>
                                                                              <a:pt x="57150" y="60325"/>
                                                                              <a:pt x="49212" y="64294"/>
                                                                            </a:cubicBezTo>
                                                                            <a:cubicBezTo>
                                                                              <a:pt x="41275" y="68263"/>
                                                                              <a:pt x="34131" y="79375"/>
                                                                              <a:pt x="30162" y="76200"/>
                                                                            </a:cubicBezTo>
                                                                            <a:cubicBezTo>
                                                                              <a:pt x="26193" y="73025"/>
                                                                              <a:pt x="28574" y="52785"/>
                                                                              <a:pt x="25399" y="45244"/>
                                                                            </a:cubicBezTo>
                                                                            <a:cubicBezTo>
                                                                              <a:pt x="22224" y="37703"/>
                                                                              <a:pt x="15080" y="34528"/>
                                                                              <a:pt x="11112" y="30956"/>
                                                                            </a:cubicBezTo>
                                                                            <a:cubicBezTo>
                                                                              <a:pt x="7144" y="27384"/>
                                                                              <a:pt x="3174" y="28971"/>
                                                                              <a:pt x="1587" y="23812"/>
                                                                            </a:cubicBezTo>
                                                                            <a:cubicBezTo>
                                                                              <a:pt x="0" y="18653"/>
                                                                              <a:pt x="793" y="9326"/>
                                                                              <a:pt x="1587" y="0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310" name="Freeform 309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1928813" y="2245519"/>
                                                                        <a:ext cx="150018" cy="86519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150018 w 150018"/>
                                                                          <a:gd name="connsiteY0" fmla="*/ 0 h 86519"/>
                                                                          <a:gd name="connsiteX1" fmla="*/ 97631 w 150018"/>
                                                                          <a:gd name="connsiteY1" fmla="*/ 23812 h 86519"/>
                                                                          <a:gd name="connsiteX2" fmla="*/ 97631 w 150018"/>
                                                                          <a:gd name="connsiteY2" fmla="*/ 30956 h 86519"/>
                                                                          <a:gd name="connsiteX3" fmla="*/ 73818 w 150018"/>
                                                                          <a:gd name="connsiteY3" fmla="*/ 30956 h 86519"/>
                                                                          <a:gd name="connsiteX4" fmla="*/ 73818 w 150018"/>
                                                                          <a:gd name="connsiteY4" fmla="*/ 50006 h 86519"/>
                                                                          <a:gd name="connsiteX5" fmla="*/ 76200 w 150018"/>
                                                                          <a:gd name="connsiteY5" fmla="*/ 59531 h 86519"/>
                                                                          <a:gd name="connsiteX6" fmla="*/ 59531 w 150018"/>
                                                                          <a:gd name="connsiteY6" fmla="*/ 50006 h 86519"/>
                                                                          <a:gd name="connsiteX7" fmla="*/ 54768 w 150018"/>
                                                                          <a:gd name="connsiteY7" fmla="*/ 59531 h 86519"/>
                                                                          <a:gd name="connsiteX8" fmla="*/ 61912 w 150018"/>
                                                                          <a:gd name="connsiteY8" fmla="*/ 78581 h 86519"/>
                                                                          <a:gd name="connsiteX9" fmla="*/ 42862 w 150018"/>
                                                                          <a:gd name="connsiteY9" fmla="*/ 83344 h 86519"/>
                                                                          <a:gd name="connsiteX10" fmla="*/ 38100 w 150018"/>
                                                                          <a:gd name="connsiteY10" fmla="*/ 59531 h 86519"/>
                                                                          <a:gd name="connsiteX11" fmla="*/ 23812 w 150018"/>
                                                                          <a:gd name="connsiteY11" fmla="*/ 66675 h 86519"/>
                                                                          <a:gd name="connsiteX12" fmla="*/ 21431 w 150018"/>
                                                                          <a:gd name="connsiteY12" fmla="*/ 76200 h 86519"/>
                                                                          <a:gd name="connsiteX13" fmla="*/ 11906 w 150018"/>
                                                                          <a:gd name="connsiteY13" fmla="*/ 80962 h 86519"/>
                                                                          <a:gd name="connsiteX14" fmla="*/ 0 w 150018"/>
                                                                          <a:gd name="connsiteY14" fmla="*/ 80962 h 86519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50018" h="86519">
                                                                            <a:moveTo>
                                                                              <a:pt x="150018" y="0"/>
                                                                            </a:moveTo>
                                                                            <a:cubicBezTo>
                                                                              <a:pt x="128190" y="9326"/>
                                                                              <a:pt x="106362" y="18653"/>
                                                                              <a:pt x="97631" y="23812"/>
                                                                            </a:cubicBezTo>
                                                                            <a:cubicBezTo>
                                                                              <a:pt x="88900" y="28971"/>
                                                                              <a:pt x="101600" y="29765"/>
                                                                              <a:pt x="97631" y="30956"/>
                                                                            </a:cubicBezTo>
                                                                            <a:cubicBezTo>
                                                                              <a:pt x="93662" y="32147"/>
                                                                              <a:pt x="77787" y="27781"/>
                                                                              <a:pt x="73818" y="30956"/>
                                                                            </a:cubicBezTo>
                                                                            <a:cubicBezTo>
                                                                              <a:pt x="69849" y="34131"/>
                                                                              <a:pt x="73421" y="45244"/>
                                                                              <a:pt x="73818" y="50006"/>
                                                                            </a:cubicBezTo>
                                                                            <a:cubicBezTo>
                                                                              <a:pt x="74215" y="54768"/>
                                                                              <a:pt x="78581" y="59531"/>
                                                                              <a:pt x="76200" y="59531"/>
                                                                            </a:cubicBezTo>
                                                                            <a:cubicBezTo>
                                                                              <a:pt x="73819" y="59531"/>
                                                                              <a:pt x="63103" y="50006"/>
                                                                              <a:pt x="59531" y="50006"/>
                                                                            </a:cubicBezTo>
                                                                            <a:cubicBezTo>
                                                                              <a:pt x="55959" y="50006"/>
                                                                              <a:pt x="54371" y="54769"/>
                                                                              <a:pt x="54768" y="59531"/>
                                                                            </a:cubicBezTo>
                                                                            <a:cubicBezTo>
                                                                              <a:pt x="55165" y="64293"/>
                                                                              <a:pt x="63896" y="74612"/>
                                                                              <a:pt x="61912" y="78581"/>
                                                                            </a:cubicBezTo>
                                                                            <a:cubicBezTo>
                                                                              <a:pt x="59928" y="82550"/>
                                                                              <a:pt x="46831" y="86519"/>
                                                                              <a:pt x="42862" y="83344"/>
                                                                            </a:cubicBezTo>
                                                                            <a:cubicBezTo>
                                                                              <a:pt x="38893" y="80169"/>
                                                                              <a:pt x="41275" y="62309"/>
                                                                              <a:pt x="38100" y="59531"/>
                                                                            </a:cubicBezTo>
                                                                            <a:cubicBezTo>
                                                                              <a:pt x="34925" y="56753"/>
                                                                              <a:pt x="26590" y="63897"/>
                                                                              <a:pt x="23812" y="66675"/>
                                                                            </a:cubicBezTo>
                                                                            <a:cubicBezTo>
                                                                              <a:pt x="21034" y="69453"/>
                                                                              <a:pt x="23415" y="73819"/>
                                                                              <a:pt x="21431" y="76200"/>
                                                                            </a:cubicBezTo>
                                                                            <a:cubicBezTo>
                                                                              <a:pt x="19447" y="78581"/>
                                                                              <a:pt x="15478" y="80168"/>
                                                                              <a:pt x="11906" y="80962"/>
                                                                            </a:cubicBezTo>
                                                                            <a:cubicBezTo>
                                                                              <a:pt x="8334" y="81756"/>
                                                                              <a:pt x="4167" y="81359"/>
                                                                              <a:pt x="0" y="80962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311" name="Freeform 310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1990725" y="2297906"/>
                                                                        <a:ext cx="116681" cy="230982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116681 w 116681"/>
                                                                          <a:gd name="connsiteY0" fmla="*/ 230982 h 230982"/>
                                                                          <a:gd name="connsiteX1" fmla="*/ 104775 w 116681"/>
                                                                          <a:gd name="connsiteY1" fmla="*/ 169069 h 230982"/>
                                                                          <a:gd name="connsiteX2" fmla="*/ 95250 w 116681"/>
                                                                          <a:gd name="connsiteY2" fmla="*/ 133350 h 230982"/>
                                                                          <a:gd name="connsiteX3" fmla="*/ 109538 w 116681"/>
                                                                          <a:gd name="connsiteY3" fmla="*/ 97632 h 230982"/>
                                                                          <a:gd name="connsiteX4" fmla="*/ 92869 w 116681"/>
                                                                          <a:gd name="connsiteY4" fmla="*/ 57150 h 230982"/>
                                                                          <a:gd name="connsiteX5" fmla="*/ 83344 w 116681"/>
                                                                          <a:gd name="connsiteY5" fmla="*/ 40482 h 230982"/>
                                                                          <a:gd name="connsiteX6" fmla="*/ 88106 w 116681"/>
                                                                          <a:gd name="connsiteY6" fmla="*/ 7144 h 230982"/>
                                                                          <a:gd name="connsiteX7" fmla="*/ 47625 w 116681"/>
                                                                          <a:gd name="connsiteY7" fmla="*/ 14288 h 230982"/>
                                                                          <a:gd name="connsiteX8" fmla="*/ 16669 w 116681"/>
                                                                          <a:gd name="connsiteY8" fmla="*/ 14288 h 230982"/>
                                                                          <a:gd name="connsiteX9" fmla="*/ 0 w 116681"/>
                                                                          <a:gd name="connsiteY9" fmla="*/ 0 h 230982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16681" h="230982">
                                                                            <a:moveTo>
                                                                              <a:pt x="116681" y="230982"/>
                                                                            </a:moveTo>
                                                                            <a:cubicBezTo>
                                                                              <a:pt x="112514" y="208161"/>
                                                                              <a:pt x="108347" y="185341"/>
                                                                              <a:pt x="104775" y="169069"/>
                                                                            </a:cubicBezTo>
                                                                            <a:cubicBezTo>
                                                                              <a:pt x="101203" y="152797"/>
                                                                              <a:pt x="94456" y="145256"/>
                                                                              <a:pt x="95250" y="133350"/>
                                                                            </a:cubicBezTo>
                                                                            <a:cubicBezTo>
                                                                              <a:pt x="96044" y="121444"/>
                                                                              <a:pt x="109935" y="110332"/>
                                                                              <a:pt x="109538" y="97632"/>
                                                                            </a:cubicBezTo>
                                                                            <a:cubicBezTo>
                                                                              <a:pt x="109141" y="84932"/>
                                                                              <a:pt x="97235" y="66675"/>
                                                                              <a:pt x="92869" y="57150"/>
                                                                            </a:cubicBezTo>
                                                                            <a:cubicBezTo>
                                                                              <a:pt x="88503" y="47625"/>
                                                                              <a:pt x="84138" y="48816"/>
                                                                              <a:pt x="83344" y="40482"/>
                                                                            </a:cubicBezTo>
                                                                            <a:cubicBezTo>
                                                                              <a:pt x="82550" y="32148"/>
                                                                              <a:pt x="94059" y="11510"/>
                                                                              <a:pt x="88106" y="7144"/>
                                                                            </a:cubicBezTo>
                                                                            <a:cubicBezTo>
                                                                              <a:pt x="82153" y="2778"/>
                                                                              <a:pt x="59531" y="13097"/>
                                                                              <a:pt x="47625" y="14288"/>
                                                                            </a:cubicBezTo>
                                                                            <a:cubicBezTo>
                                                                              <a:pt x="35719" y="15479"/>
                                                                              <a:pt x="24606" y="16669"/>
                                                                              <a:pt x="16669" y="14288"/>
                                                                            </a:cubicBezTo>
                                                                            <a:cubicBezTo>
                                                                              <a:pt x="8732" y="11907"/>
                                                                              <a:pt x="4366" y="5953"/>
                                                                              <a:pt x="0" y="0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</p:grpSp>
                                                              <p:grpSp>
                                                                <p:nvGrpSpPr>
                                                                  <p:cNvPr id="272" name="Group 73"/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1983582" y="1997075"/>
                                                                    <a:ext cx="1113234" cy="597297"/>
                                                                    <a:chOff x="1983582" y="1997075"/>
                                                                    <a:chExt cx="1113234" cy="597297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273" name="Group 71"/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1983582" y="1997075"/>
                                                                      <a:ext cx="1113234" cy="597297"/>
                                                                      <a:chOff x="1983582" y="1997075"/>
                                                                      <a:chExt cx="1113234" cy="597297"/>
                                                                    </a:xfrm>
                                                                  </p:grpSpPr>
                                                                  <p:sp>
                                                                    <p:nvSpPr>
                                                                      <p:cNvPr id="275" name="Freeform 274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2026444" y="2109788"/>
                                                                        <a:ext cx="214312" cy="130968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214312 w 214312"/>
                                                                          <a:gd name="connsiteY0" fmla="*/ 0 h 130968"/>
                                                                          <a:gd name="connsiteX1" fmla="*/ 185737 w 214312"/>
                                                                          <a:gd name="connsiteY1" fmla="*/ 88106 h 130968"/>
                                                                          <a:gd name="connsiteX2" fmla="*/ 161925 w 214312"/>
                                                                          <a:gd name="connsiteY2" fmla="*/ 100012 h 130968"/>
                                                                          <a:gd name="connsiteX3" fmla="*/ 97631 w 214312"/>
                                                                          <a:gd name="connsiteY3" fmla="*/ 102393 h 130968"/>
                                                                          <a:gd name="connsiteX4" fmla="*/ 16669 w 214312"/>
                                                                          <a:gd name="connsiteY4" fmla="*/ 123825 h 130968"/>
                                                                          <a:gd name="connsiteX5" fmla="*/ 0 w 214312"/>
                                                                          <a:gd name="connsiteY5" fmla="*/ 130968 h 130968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214312" h="130968">
                                                                            <a:moveTo>
                                                                              <a:pt x="214312" y="0"/>
                                                                            </a:moveTo>
                                                                            <a:cubicBezTo>
                                                                              <a:pt x="204390" y="35718"/>
                                                                              <a:pt x="194468" y="71437"/>
                                                                              <a:pt x="185737" y="88106"/>
                                                                            </a:cubicBezTo>
                                                                            <a:cubicBezTo>
                                                                              <a:pt x="177006" y="104775"/>
                                                                              <a:pt x="176609" y="97631"/>
                                                                              <a:pt x="161925" y="100012"/>
                                                                            </a:cubicBezTo>
                                                                            <a:cubicBezTo>
                                                                              <a:pt x="147241" y="102393"/>
                                                                              <a:pt x="121840" y="98424"/>
                                                                              <a:pt x="97631" y="102393"/>
                                                                            </a:cubicBezTo>
                                                                            <a:cubicBezTo>
                                                                              <a:pt x="73422" y="106362"/>
                                                                              <a:pt x="32941" y="119063"/>
                                                                              <a:pt x="16669" y="123825"/>
                                                                            </a:cubicBezTo>
                                                                            <a:cubicBezTo>
                                                                              <a:pt x="397" y="128587"/>
                                                                              <a:pt x="198" y="129777"/>
                                                                              <a:pt x="0" y="130968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276" name="Freeform 275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2528888" y="2209800"/>
                                                                        <a:ext cx="20637" cy="90488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9525 w 20637"/>
                                                                          <a:gd name="connsiteY0" fmla="*/ 90488 h 90488"/>
                                                                          <a:gd name="connsiteX1" fmla="*/ 19050 w 20637"/>
                                                                          <a:gd name="connsiteY1" fmla="*/ 26194 h 90488"/>
                                                                          <a:gd name="connsiteX2" fmla="*/ 0 w 20637"/>
                                                                          <a:gd name="connsiteY2" fmla="*/ 0 h 90488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20637" h="90488">
                                                                            <a:moveTo>
                                                                              <a:pt x="9525" y="90488"/>
                                                                            </a:moveTo>
                                                                            <a:cubicBezTo>
                                                                              <a:pt x="15081" y="65881"/>
                                                                              <a:pt x="20637" y="41275"/>
                                                                              <a:pt x="19050" y="26194"/>
                                                                            </a:cubicBezTo>
                                                                            <a:cubicBezTo>
                                                                              <a:pt x="17463" y="11113"/>
                                                                              <a:pt x="2381" y="3572"/>
                                                                              <a:pt x="0" y="0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grpSp>
                                                                    <p:nvGrpSpPr>
                                                                      <p:cNvPr id="277" name="Group 69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1983582" y="1997075"/>
                                                                        <a:ext cx="1113234" cy="597297"/>
                                                                        <a:chOff x="1983582" y="1997075"/>
                                                                        <a:chExt cx="1113234" cy="597297"/>
                                                                      </a:xfrm>
                                                                    </p:grpSpPr>
                                                                    <p:sp>
                                                                      <p:nvSpPr>
                                                                        <p:cNvPr id="278" name="Freeform 277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2093119" y="2216944"/>
                                                                          <a:ext cx="136525" cy="211931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0 w 136525"/>
                                                                            <a:gd name="connsiteY0" fmla="*/ 0 h 211931"/>
                                                                            <a:gd name="connsiteX1" fmla="*/ 26194 w 136525"/>
                                                                            <a:gd name="connsiteY1" fmla="*/ 57150 h 211931"/>
                                                                            <a:gd name="connsiteX2" fmla="*/ 88106 w 136525"/>
                                                                            <a:gd name="connsiteY2" fmla="*/ 66675 h 211931"/>
                                                                            <a:gd name="connsiteX3" fmla="*/ 114300 w 136525"/>
                                                                            <a:gd name="connsiteY3" fmla="*/ 78581 h 211931"/>
                                                                            <a:gd name="connsiteX4" fmla="*/ 133350 w 136525"/>
                                                                            <a:gd name="connsiteY4" fmla="*/ 102394 h 211931"/>
                                                                            <a:gd name="connsiteX5" fmla="*/ 133350 w 136525"/>
                                                                            <a:gd name="connsiteY5" fmla="*/ 130969 h 211931"/>
                                                                            <a:gd name="connsiteX6" fmla="*/ 133350 w 136525"/>
                                                                            <a:gd name="connsiteY6" fmla="*/ 161925 h 211931"/>
                                                                            <a:gd name="connsiteX7" fmla="*/ 119062 w 136525"/>
                                                                            <a:gd name="connsiteY7" fmla="*/ 183356 h 211931"/>
                                                                            <a:gd name="connsiteX8" fmla="*/ 121444 w 136525"/>
                                                                            <a:gd name="connsiteY8" fmla="*/ 200025 h 211931"/>
                                                                            <a:gd name="connsiteX9" fmla="*/ 119062 w 136525"/>
                                                                            <a:gd name="connsiteY9" fmla="*/ 211931 h 211931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36525" h="211931">
                                                                              <a:moveTo>
                                                                                <a:pt x="0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5755" y="23019"/>
                                                                                <a:pt x="11510" y="46038"/>
                                                                                <a:pt x="26194" y="571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0878" y="68263"/>
                                                                                <a:pt x="73422" y="63103"/>
                                                                                <a:pt x="88106" y="666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2790" y="70247"/>
                                                                                <a:pt x="106759" y="72628"/>
                                                                                <a:pt x="114300" y="785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1841" y="84534"/>
                                                                                <a:pt x="130175" y="93663"/>
                                                                                <a:pt x="133350" y="1023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6525" y="111125"/>
                                                                                <a:pt x="133350" y="130969"/>
                                                                                <a:pt x="133350" y="1309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3350" y="140891"/>
                                                                                <a:pt x="135731" y="153194"/>
                                                                                <a:pt x="133350" y="1619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0969" y="170656"/>
                                                                                <a:pt x="121046" y="177006"/>
                                                                                <a:pt x="119062" y="1833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7078" y="189706"/>
                                                                                <a:pt x="121444" y="195263"/>
                                                                                <a:pt x="121444" y="2000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1444" y="204787"/>
                                                                                <a:pt x="120253" y="208359"/>
                                                                                <a:pt x="119062" y="211931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79" name="Freeform 278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1983582" y="2171700"/>
                                                                          <a:ext cx="95249" cy="328613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14287 w 95249"/>
                                                                            <a:gd name="connsiteY0" fmla="*/ 0 h 328613"/>
                                                                            <a:gd name="connsiteX1" fmla="*/ 45243 w 95249"/>
                                                                            <a:gd name="connsiteY1" fmla="*/ 57150 h 328613"/>
                                                                            <a:gd name="connsiteX2" fmla="*/ 30956 w 95249"/>
                                                                            <a:gd name="connsiteY2" fmla="*/ 78581 h 328613"/>
                                                                            <a:gd name="connsiteX3" fmla="*/ 21431 w 95249"/>
                                                                            <a:gd name="connsiteY3" fmla="*/ 97631 h 328613"/>
                                                                            <a:gd name="connsiteX4" fmla="*/ 52387 w 95249"/>
                                                                            <a:gd name="connsiteY4" fmla="*/ 107156 h 328613"/>
                                                                            <a:gd name="connsiteX5" fmla="*/ 64293 w 95249"/>
                                                                            <a:gd name="connsiteY5" fmla="*/ 109538 h 328613"/>
                                                                            <a:gd name="connsiteX6" fmla="*/ 59531 w 95249"/>
                                                                            <a:gd name="connsiteY6" fmla="*/ 126206 h 328613"/>
                                                                            <a:gd name="connsiteX7" fmla="*/ 45243 w 95249"/>
                                                                            <a:gd name="connsiteY7" fmla="*/ 145256 h 328613"/>
                                                                            <a:gd name="connsiteX8" fmla="*/ 16668 w 95249"/>
                                                                            <a:gd name="connsiteY8" fmla="*/ 154781 h 328613"/>
                                                                            <a:gd name="connsiteX9" fmla="*/ 2381 w 95249"/>
                                                                            <a:gd name="connsiteY9" fmla="*/ 164306 h 328613"/>
                                                                            <a:gd name="connsiteX10" fmla="*/ 2381 w 95249"/>
                                                                            <a:gd name="connsiteY10" fmla="*/ 176213 h 328613"/>
                                                                            <a:gd name="connsiteX11" fmla="*/ 16668 w 95249"/>
                                                                            <a:gd name="connsiteY11" fmla="*/ 180975 h 328613"/>
                                                                            <a:gd name="connsiteX12" fmla="*/ 28574 w 95249"/>
                                                                            <a:gd name="connsiteY12" fmla="*/ 204788 h 328613"/>
                                                                            <a:gd name="connsiteX13" fmla="*/ 30956 w 95249"/>
                                                                            <a:gd name="connsiteY13" fmla="*/ 228600 h 328613"/>
                                                                            <a:gd name="connsiteX14" fmla="*/ 42862 w 95249"/>
                                                                            <a:gd name="connsiteY14" fmla="*/ 250031 h 328613"/>
                                                                            <a:gd name="connsiteX15" fmla="*/ 54768 w 95249"/>
                                                                            <a:gd name="connsiteY15" fmla="*/ 269081 h 328613"/>
                                                                            <a:gd name="connsiteX16" fmla="*/ 69056 w 95249"/>
                                                                            <a:gd name="connsiteY16" fmla="*/ 295275 h 328613"/>
                                                                            <a:gd name="connsiteX17" fmla="*/ 83343 w 95249"/>
                                                                            <a:gd name="connsiteY17" fmla="*/ 311944 h 328613"/>
                                                                            <a:gd name="connsiteX18" fmla="*/ 95249 w 95249"/>
                                                                            <a:gd name="connsiteY18" fmla="*/ 328613 h 328613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  <a:cxn ang="0">
                                                                              <a:pos x="connsiteX14" y="connsiteY14"/>
                                                                            </a:cxn>
                                                                            <a:cxn ang="0">
                                                                              <a:pos x="connsiteX15" y="connsiteY15"/>
                                                                            </a:cxn>
                                                                            <a:cxn ang="0">
                                                                              <a:pos x="connsiteX16" y="connsiteY16"/>
                                                                            </a:cxn>
                                                                            <a:cxn ang="0">
                                                                              <a:pos x="connsiteX17" y="connsiteY17"/>
                                                                            </a:cxn>
                                                                            <a:cxn ang="0">
                                                                              <a:pos x="connsiteX18" y="connsiteY18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95249" h="328613">
                                                                              <a:moveTo>
                                                                                <a:pt x="14287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28376" y="22026"/>
                                                                                <a:pt x="42465" y="44053"/>
                                                                                <a:pt x="45243" y="571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8021" y="70247"/>
                                                                                <a:pt x="34925" y="71834"/>
                                                                                <a:pt x="30956" y="785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6987" y="85328"/>
                                                                                <a:pt x="17859" y="92869"/>
                                                                                <a:pt x="21431" y="976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5003" y="102393"/>
                                                                                <a:pt x="45243" y="105172"/>
                                                                                <a:pt x="52387" y="1071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9531" y="109140"/>
                                                                                <a:pt x="63102" y="106363"/>
                                                                                <a:pt x="64293" y="1095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5484" y="112713"/>
                                                                                <a:pt x="62706" y="120253"/>
                                                                                <a:pt x="59531" y="1262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6356" y="132159"/>
                                                                                <a:pt x="52387" y="140494"/>
                                                                                <a:pt x="45243" y="1452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8099" y="150018"/>
                                                                                <a:pt x="23812" y="151606"/>
                                                                                <a:pt x="16668" y="1547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524" y="157956"/>
                                                                                <a:pt x="4762" y="160734"/>
                                                                                <a:pt x="2381" y="1643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0" y="167878"/>
                                                                                <a:pt x="0" y="173435"/>
                                                                                <a:pt x="2381" y="1762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762" y="178991"/>
                                                                                <a:pt x="12303" y="176213"/>
                                                                                <a:pt x="16668" y="1809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1033" y="185737"/>
                                                                                <a:pt x="26193" y="196851"/>
                                                                                <a:pt x="28574" y="2047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0955" y="212725"/>
                                                                                <a:pt x="28575" y="221060"/>
                                                                                <a:pt x="30956" y="2286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3337" y="236140"/>
                                                                                <a:pt x="38893" y="243284"/>
                                                                                <a:pt x="42862" y="2500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6831" y="256778"/>
                                                                                <a:pt x="50402" y="261540"/>
                                                                                <a:pt x="54768" y="2690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9134" y="276622"/>
                                                                                <a:pt x="64294" y="288131"/>
                                                                                <a:pt x="69056" y="2952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3818" y="302419"/>
                                                                                <a:pt x="78977" y="306388"/>
                                                                                <a:pt x="83343" y="3119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7709" y="317500"/>
                                                                                <a:pt x="91479" y="323056"/>
                                                                                <a:pt x="95249" y="328613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222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80" name="Freeform 279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1997869" y="1997075"/>
                                                                          <a:ext cx="1098947" cy="597297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0 w 1098947"/>
                                                                            <a:gd name="connsiteY0" fmla="*/ 174625 h 597297"/>
                                                                            <a:gd name="connsiteX1" fmla="*/ 64294 w 1098947"/>
                                                                            <a:gd name="connsiteY1" fmla="*/ 124619 h 597297"/>
                                                                            <a:gd name="connsiteX2" fmla="*/ 92869 w 1098947"/>
                                                                            <a:gd name="connsiteY2" fmla="*/ 105569 h 597297"/>
                                                                            <a:gd name="connsiteX3" fmla="*/ 145256 w 1098947"/>
                                                                            <a:gd name="connsiteY3" fmla="*/ 110331 h 597297"/>
                                                                            <a:gd name="connsiteX4" fmla="*/ 202406 w 1098947"/>
                                                                            <a:gd name="connsiteY4" fmla="*/ 110331 h 597297"/>
                                                                            <a:gd name="connsiteX5" fmla="*/ 269081 w 1098947"/>
                                                                            <a:gd name="connsiteY5" fmla="*/ 110331 h 597297"/>
                                                                            <a:gd name="connsiteX6" fmla="*/ 314325 w 1098947"/>
                                                                            <a:gd name="connsiteY6" fmla="*/ 110331 h 597297"/>
                                                                            <a:gd name="connsiteX7" fmla="*/ 340519 w 1098947"/>
                                                                            <a:gd name="connsiteY7" fmla="*/ 93663 h 597297"/>
                                                                            <a:gd name="connsiteX8" fmla="*/ 400050 w 1098947"/>
                                                                            <a:gd name="connsiteY8" fmla="*/ 46038 h 597297"/>
                                                                            <a:gd name="connsiteX9" fmla="*/ 423862 w 1098947"/>
                                                                            <a:gd name="connsiteY9" fmla="*/ 38894 h 597297"/>
                                                                            <a:gd name="connsiteX10" fmla="*/ 452437 w 1098947"/>
                                                                            <a:gd name="connsiteY10" fmla="*/ 5556 h 597297"/>
                                                                            <a:gd name="connsiteX11" fmla="*/ 519112 w 1098947"/>
                                                                            <a:gd name="connsiteY11" fmla="*/ 5556 h 597297"/>
                                                                            <a:gd name="connsiteX12" fmla="*/ 597694 w 1098947"/>
                                                                            <a:gd name="connsiteY12" fmla="*/ 5556 h 597297"/>
                                                                            <a:gd name="connsiteX13" fmla="*/ 678656 w 1098947"/>
                                                                            <a:gd name="connsiteY13" fmla="*/ 5556 h 597297"/>
                                                                            <a:gd name="connsiteX14" fmla="*/ 711994 w 1098947"/>
                                                                            <a:gd name="connsiteY14" fmla="*/ 17463 h 597297"/>
                                                                            <a:gd name="connsiteX15" fmla="*/ 733425 w 1098947"/>
                                                                            <a:gd name="connsiteY15" fmla="*/ 24606 h 597297"/>
                                                                            <a:gd name="connsiteX16" fmla="*/ 745331 w 1098947"/>
                                                                            <a:gd name="connsiteY16" fmla="*/ 36513 h 597297"/>
                                                                            <a:gd name="connsiteX17" fmla="*/ 781050 w 1098947"/>
                                                                            <a:gd name="connsiteY17" fmla="*/ 36513 h 597297"/>
                                                                            <a:gd name="connsiteX18" fmla="*/ 835819 w 1098947"/>
                                                                            <a:gd name="connsiteY18" fmla="*/ 36513 h 597297"/>
                                                                            <a:gd name="connsiteX19" fmla="*/ 888206 w 1098947"/>
                                                                            <a:gd name="connsiteY19" fmla="*/ 41275 h 597297"/>
                                                                            <a:gd name="connsiteX20" fmla="*/ 947737 w 1098947"/>
                                                                            <a:gd name="connsiteY20" fmla="*/ 41275 h 597297"/>
                                                                            <a:gd name="connsiteX21" fmla="*/ 997744 w 1098947"/>
                                                                            <a:gd name="connsiteY21" fmla="*/ 43656 h 597297"/>
                                                                            <a:gd name="connsiteX22" fmla="*/ 1047750 w 1098947"/>
                                                                            <a:gd name="connsiteY22" fmla="*/ 48419 h 597297"/>
                                                                            <a:gd name="connsiteX23" fmla="*/ 1054894 w 1098947"/>
                                                                            <a:gd name="connsiteY23" fmla="*/ 84138 h 597297"/>
                                                                            <a:gd name="connsiteX24" fmla="*/ 1054894 w 1098947"/>
                                                                            <a:gd name="connsiteY24" fmla="*/ 107950 h 597297"/>
                                                                            <a:gd name="connsiteX25" fmla="*/ 1047750 w 1098947"/>
                                                                            <a:gd name="connsiteY25" fmla="*/ 127000 h 597297"/>
                                                                            <a:gd name="connsiteX26" fmla="*/ 1040606 w 1098947"/>
                                                                            <a:gd name="connsiteY26" fmla="*/ 146050 h 597297"/>
                                                                            <a:gd name="connsiteX27" fmla="*/ 1035844 w 1098947"/>
                                                                            <a:gd name="connsiteY27" fmla="*/ 153194 h 597297"/>
                                                                            <a:gd name="connsiteX28" fmla="*/ 1028700 w 1098947"/>
                                                                            <a:gd name="connsiteY28" fmla="*/ 169863 h 597297"/>
                                                                            <a:gd name="connsiteX29" fmla="*/ 1009650 w 1098947"/>
                                                                            <a:gd name="connsiteY29" fmla="*/ 177006 h 597297"/>
                                                                            <a:gd name="connsiteX30" fmla="*/ 1009650 w 1098947"/>
                                                                            <a:gd name="connsiteY30" fmla="*/ 198438 h 597297"/>
                                                                            <a:gd name="connsiteX31" fmla="*/ 1023937 w 1098947"/>
                                                                            <a:gd name="connsiteY31" fmla="*/ 219869 h 597297"/>
                                                                            <a:gd name="connsiteX32" fmla="*/ 1023937 w 1098947"/>
                                                                            <a:gd name="connsiteY32" fmla="*/ 255588 h 597297"/>
                                                                            <a:gd name="connsiteX33" fmla="*/ 1023937 w 1098947"/>
                                                                            <a:gd name="connsiteY33" fmla="*/ 277019 h 597297"/>
                                                                            <a:gd name="connsiteX34" fmla="*/ 1016794 w 1098947"/>
                                                                            <a:gd name="connsiteY34" fmla="*/ 312738 h 597297"/>
                                                                            <a:gd name="connsiteX35" fmla="*/ 1004887 w 1098947"/>
                                                                            <a:gd name="connsiteY35" fmla="*/ 317500 h 597297"/>
                                                                            <a:gd name="connsiteX36" fmla="*/ 1016794 w 1098947"/>
                                                                            <a:gd name="connsiteY36" fmla="*/ 350838 h 597297"/>
                                                                            <a:gd name="connsiteX37" fmla="*/ 1057275 w 1098947"/>
                                                                            <a:gd name="connsiteY37" fmla="*/ 374650 h 597297"/>
                                                                            <a:gd name="connsiteX38" fmla="*/ 1052512 w 1098947"/>
                                                                            <a:gd name="connsiteY38" fmla="*/ 396081 h 597297"/>
                                                                            <a:gd name="connsiteX39" fmla="*/ 1052512 w 1098947"/>
                                                                            <a:gd name="connsiteY39" fmla="*/ 434181 h 597297"/>
                                                                            <a:gd name="connsiteX40" fmla="*/ 1078706 w 1098947"/>
                                                                            <a:gd name="connsiteY40" fmla="*/ 457994 h 597297"/>
                                                                            <a:gd name="connsiteX41" fmla="*/ 1095375 w 1098947"/>
                                                                            <a:gd name="connsiteY41" fmla="*/ 477044 h 597297"/>
                                                                            <a:gd name="connsiteX42" fmla="*/ 1095375 w 1098947"/>
                                                                            <a:gd name="connsiteY42" fmla="*/ 491331 h 597297"/>
                                                                            <a:gd name="connsiteX43" fmla="*/ 1095375 w 1098947"/>
                                                                            <a:gd name="connsiteY43" fmla="*/ 519906 h 597297"/>
                                                                            <a:gd name="connsiteX44" fmla="*/ 1073944 w 1098947"/>
                                                                            <a:gd name="connsiteY44" fmla="*/ 555625 h 597297"/>
                                                                            <a:gd name="connsiteX45" fmla="*/ 1062037 w 1098947"/>
                                                                            <a:gd name="connsiteY45" fmla="*/ 584200 h 597297"/>
                                                                            <a:gd name="connsiteX46" fmla="*/ 1035844 w 1098947"/>
                                                                            <a:gd name="connsiteY46" fmla="*/ 596106 h 597297"/>
                                                                            <a:gd name="connsiteX47" fmla="*/ 1009650 w 1098947"/>
                                                                            <a:gd name="connsiteY47" fmla="*/ 591344 h 597297"/>
                                                                            <a:gd name="connsiteX48" fmla="*/ 990600 w 1098947"/>
                                                                            <a:gd name="connsiteY48" fmla="*/ 579438 h 597297"/>
                                                                            <a:gd name="connsiteX49" fmla="*/ 966787 w 1098947"/>
                                                                            <a:gd name="connsiteY49" fmla="*/ 553244 h 597297"/>
                                                                            <a:gd name="connsiteX50" fmla="*/ 954881 w 1098947"/>
                                                                            <a:gd name="connsiteY50" fmla="*/ 538956 h 597297"/>
                                                                            <a:gd name="connsiteX51" fmla="*/ 938212 w 1098947"/>
                                                                            <a:gd name="connsiteY51" fmla="*/ 519906 h 597297"/>
                                                                            <a:gd name="connsiteX52" fmla="*/ 900112 w 1098947"/>
                                                                            <a:gd name="connsiteY52" fmla="*/ 498475 h 597297"/>
                                                                            <a:gd name="connsiteX53" fmla="*/ 869156 w 1098947"/>
                                                                            <a:gd name="connsiteY53" fmla="*/ 479425 h 597297"/>
                                                                            <a:gd name="connsiteX54" fmla="*/ 831056 w 1098947"/>
                                                                            <a:gd name="connsiteY54" fmla="*/ 455613 h 597297"/>
                                                                            <a:gd name="connsiteX55" fmla="*/ 807244 w 1098947"/>
                                                                            <a:gd name="connsiteY55" fmla="*/ 443706 h 597297"/>
                                                                            <a:gd name="connsiteX56" fmla="*/ 769144 w 1098947"/>
                                                                            <a:gd name="connsiteY56" fmla="*/ 438944 h 597297"/>
                                                                            <a:gd name="connsiteX57" fmla="*/ 747712 w 1098947"/>
                                                                            <a:gd name="connsiteY57" fmla="*/ 446088 h 597297"/>
                                                                            <a:gd name="connsiteX58" fmla="*/ 681037 w 1098947"/>
                                                                            <a:gd name="connsiteY58" fmla="*/ 448469 h 597297"/>
                                                                            <a:gd name="connsiteX59" fmla="*/ 640556 w 1098947"/>
                                                                            <a:gd name="connsiteY59" fmla="*/ 469900 h 597297"/>
                                                                            <a:gd name="connsiteX60" fmla="*/ 585787 w 1098947"/>
                                                                            <a:gd name="connsiteY60" fmla="*/ 455613 h 597297"/>
                                                                            <a:gd name="connsiteX61" fmla="*/ 552450 w 1098947"/>
                                                                            <a:gd name="connsiteY61" fmla="*/ 446088 h 597297"/>
                                                                            <a:gd name="connsiteX62" fmla="*/ 504825 w 1098947"/>
                                                                            <a:gd name="connsiteY62" fmla="*/ 446088 h 597297"/>
                                                                            <a:gd name="connsiteX63" fmla="*/ 464344 w 1098947"/>
                                                                            <a:gd name="connsiteY63" fmla="*/ 429419 h 597297"/>
                                                                            <a:gd name="connsiteX64" fmla="*/ 397669 w 1098947"/>
                                                                            <a:gd name="connsiteY64" fmla="*/ 429419 h 597297"/>
                                                                            <a:gd name="connsiteX65" fmla="*/ 319087 w 1098947"/>
                                                                            <a:gd name="connsiteY65" fmla="*/ 431800 h 597297"/>
                                                                            <a:gd name="connsiteX66" fmla="*/ 261937 w 1098947"/>
                                                                            <a:gd name="connsiteY66" fmla="*/ 431800 h 597297"/>
                                                                            <a:gd name="connsiteX67" fmla="*/ 230981 w 1098947"/>
                                                                            <a:gd name="connsiteY67" fmla="*/ 431800 h 597297"/>
                                                                            <a:gd name="connsiteX68" fmla="*/ 216694 w 1098947"/>
                                                                            <a:gd name="connsiteY68" fmla="*/ 431800 h 597297"/>
                                                                            <a:gd name="connsiteX69" fmla="*/ 214312 w 1098947"/>
                                                                            <a:gd name="connsiteY69" fmla="*/ 429419 h 597297"/>
                                                                            <a:gd name="connsiteX70" fmla="*/ 216694 w 1098947"/>
                                                                            <a:gd name="connsiteY70" fmla="*/ 417513 h 597297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  <a:cxn ang="0">
                                                                              <a:pos x="connsiteX14" y="connsiteY14"/>
                                                                            </a:cxn>
                                                                            <a:cxn ang="0">
                                                                              <a:pos x="connsiteX15" y="connsiteY15"/>
                                                                            </a:cxn>
                                                                            <a:cxn ang="0">
                                                                              <a:pos x="connsiteX16" y="connsiteY16"/>
                                                                            </a:cxn>
                                                                            <a:cxn ang="0">
                                                                              <a:pos x="connsiteX17" y="connsiteY17"/>
                                                                            </a:cxn>
                                                                            <a:cxn ang="0">
                                                                              <a:pos x="connsiteX18" y="connsiteY18"/>
                                                                            </a:cxn>
                                                                            <a:cxn ang="0">
                                                                              <a:pos x="connsiteX19" y="connsiteY19"/>
                                                                            </a:cxn>
                                                                            <a:cxn ang="0">
                                                                              <a:pos x="connsiteX20" y="connsiteY20"/>
                                                                            </a:cxn>
                                                                            <a:cxn ang="0">
                                                                              <a:pos x="connsiteX21" y="connsiteY2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2" y="connsiteY22"/>
                                                                            </a:cxn>
                                                                            <a:cxn ang="0">
                                                                              <a:pos x="connsiteX23" y="connsiteY23"/>
                                                                            </a:cxn>
                                                                            <a:cxn ang="0">
                                                                              <a:pos x="connsiteX24" y="connsiteY24"/>
                                                                            </a:cxn>
                                                                            <a:cxn ang="0">
                                                                              <a:pos x="connsiteX25" y="connsiteY25"/>
                                                                            </a:cxn>
                                                                            <a:cxn ang="0">
                                                                              <a:pos x="connsiteX26" y="connsiteY26"/>
                                                                            </a:cxn>
                                                                            <a:cxn ang="0">
                                                                              <a:pos x="connsiteX27" y="connsiteY27"/>
                                                                            </a:cxn>
                                                                            <a:cxn ang="0">
                                                                              <a:pos x="connsiteX28" y="connsiteY28"/>
                                                                            </a:cxn>
                                                                            <a:cxn ang="0">
                                                                              <a:pos x="connsiteX29" y="connsiteY29"/>
                                                                            </a:cxn>
                                                                            <a:cxn ang="0">
                                                                              <a:pos x="connsiteX30" y="connsiteY30"/>
                                                                            </a:cxn>
                                                                            <a:cxn ang="0">
                                                                              <a:pos x="connsiteX31" y="connsiteY31"/>
                                                                            </a:cxn>
                                                                            <a:cxn ang="0">
                                                                              <a:pos x="connsiteX32" y="connsiteY3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3" y="connsiteY33"/>
                                                                            </a:cxn>
                                                                            <a:cxn ang="0">
                                                                              <a:pos x="connsiteX34" y="connsiteY34"/>
                                                                            </a:cxn>
                                                                            <a:cxn ang="0">
                                                                              <a:pos x="connsiteX35" y="connsiteY35"/>
                                                                            </a:cxn>
                                                                            <a:cxn ang="0">
                                                                              <a:pos x="connsiteX36" y="connsiteY36"/>
                                                                            </a:cxn>
                                                                            <a:cxn ang="0">
                                                                              <a:pos x="connsiteX37" y="connsiteY37"/>
                                                                            </a:cxn>
                                                                            <a:cxn ang="0">
                                                                              <a:pos x="connsiteX38" y="connsiteY38"/>
                                                                            </a:cxn>
                                                                            <a:cxn ang="0">
                                                                              <a:pos x="connsiteX39" y="connsiteY39"/>
                                                                            </a:cxn>
                                                                            <a:cxn ang="0">
                                                                              <a:pos x="connsiteX40" y="connsiteY40"/>
                                                                            </a:cxn>
                                                                            <a:cxn ang="0">
                                                                              <a:pos x="connsiteX41" y="connsiteY41"/>
                                                                            </a:cxn>
                                                                            <a:cxn ang="0">
                                                                              <a:pos x="connsiteX42" y="connsiteY42"/>
                                                                            </a:cxn>
                                                                            <a:cxn ang="0">
                                                                              <a:pos x="connsiteX43" y="connsiteY4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4" y="connsiteY44"/>
                                                                            </a:cxn>
                                                                            <a:cxn ang="0">
                                                                              <a:pos x="connsiteX45" y="connsiteY45"/>
                                                                            </a:cxn>
                                                                            <a:cxn ang="0">
                                                                              <a:pos x="connsiteX46" y="connsiteY46"/>
                                                                            </a:cxn>
                                                                            <a:cxn ang="0">
                                                                              <a:pos x="connsiteX47" y="connsiteY47"/>
                                                                            </a:cxn>
                                                                            <a:cxn ang="0">
                                                                              <a:pos x="connsiteX48" y="connsiteY48"/>
                                                                            </a:cxn>
                                                                            <a:cxn ang="0">
                                                                              <a:pos x="connsiteX49" y="connsiteY49"/>
                                                                            </a:cxn>
                                                                            <a:cxn ang="0">
                                                                              <a:pos x="connsiteX50" y="connsiteY50"/>
                                                                            </a:cxn>
                                                                            <a:cxn ang="0">
                                                                              <a:pos x="connsiteX51" y="connsiteY51"/>
                                                                            </a:cxn>
                                                                            <a:cxn ang="0">
                                                                              <a:pos x="connsiteX52" y="connsiteY52"/>
                                                                            </a:cxn>
                                                                            <a:cxn ang="0">
                                                                              <a:pos x="connsiteX53" y="connsiteY53"/>
                                                                            </a:cxn>
                                                                            <a:cxn ang="0">
                                                                              <a:pos x="connsiteX54" y="connsiteY5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5" y="connsiteY55"/>
                                                                            </a:cxn>
                                                                            <a:cxn ang="0">
                                                                              <a:pos x="connsiteX56" y="connsiteY56"/>
                                                                            </a:cxn>
                                                                            <a:cxn ang="0">
                                                                              <a:pos x="connsiteX57" y="connsiteY57"/>
                                                                            </a:cxn>
                                                                            <a:cxn ang="0">
                                                                              <a:pos x="connsiteX58" y="connsiteY58"/>
                                                                            </a:cxn>
                                                                            <a:cxn ang="0">
                                                                              <a:pos x="connsiteX59" y="connsiteY59"/>
                                                                            </a:cxn>
                                                                            <a:cxn ang="0">
                                                                              <a:pos x="connsiteX60" y="connsiteY60"/>
                                                                            </a:cxn>
                                                                            <a:cxn ang="0">
                                                                              <a:pos x="connsiteX61" y="connsiteY61"/>
                                                                            </a:cxn>
                                                                            <a:cxn ang="0">
                                                                              <a:pos x="connsiteX62" y="connsiteY62"/>
                                                                            </a:cxn>
                                                                            <a:cxn ang="0">
                                                                              <a:pos x="connsiteX63" y="connsiteY63"/>
                                                                            </a:cxn>
                                                                            <a:cxn ang="0">
                                                                              <a:pos x="connsiteX64" y="connsiteY64"/>
                                                                            </a:cxn>
                                                                            <a:cxn ang="0">
                                                                              <a:pos x="connsiteX65" y="connsiteY6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6" y="connsiteY66"/>
                                                                            </a:cxn>
                                                                            <a:cxn ang="0">
                                                                              <a:pos x="connsiteX67" y="connsiteY67"/>
                                                                            </a:cxn>
                                                                            <a:cxn ang="0">
                                                                              <a:pos x="connsiteX68" y="connsiteY68"/>
                                                                            </a:cxn>
                                                                            <a:cxn ang="0">
                                                                              <a:pos x="connsiteX69" y="connsiteY69"/>
                                                                            </a:cxn>
                                                                            <a:cxn ang="0">
                                                                              <a:pos x="connsiteX70" y="connsiteY70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098947" h="597297">
                                                                              <a:moveTo>
                                                                                <a:pt x="0" y="174625"/>
                                                                              </a:moveTo>
                                                                              <a:cubicBezTo>
                                                                                <a:pt x="24408" y="155376"/>
                                                                                <a:pt x="48816" y="136128"/>
                                                                                <a:pt x="64294" y="1246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9772" y="113110"/>
                                                                                <a:pt x="79375" y="107950"/>
                                                                                <a:pt x="92869" y="1055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6363" y="103188"/>
                                                                                <a:pt x="127000" y="109537"/>
                                                                                <a:pt x="145256" y="1103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3512" y="111125"/>
                                                                                <a:pt x="202406" y="110331"/>
                                                                                <a:pt x="202406" y="110331"/>
                                                                              </a:cubicBezTo>
                                                                              <a:lnTo>
                                                                                <a:pt x="269081" y="110331"/>
                                                                              </a:lnTo>
                                                                              <a:cubicBezTo>
                                                                                <a:pt x="287734" y="110331"/>
                                                                                <a:pt x="302419" y="113109"/>
                                                                                <a:pt x="314325" y="1103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26231" y="107553"/>
                                                                                <a:pt x="326232" y="104378"/>
                                                                                <a:pt x="340519" y="9366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54806" y="82948"/>
                                                                                <a:pt x="386160" y="55166"/>
                                                                                <a:pt x="400050" y="460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13940" y="36910"/>
                                                                                <a:pt x="415131" y="45641"/>
                                                                                <a:pt x="423862" y="388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32593" y="32147"/>
                                                                                <a:pt x="436562" y="11112"/>
                                                                                <a:pt x="452437" y="55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68312" y="0"/>
                                                                                <a:pt x="519112" y="5556"/>
                                                                                <a:pt x="519112" y="5556"/>
                                                                              </a:cubicBezTo>
                                                                              <a:lnTo>
                                                                                <a:pt x="597694" y="5556"/>
                                                                              </a:lnTo>
                                                                              <a:cubicBezTo>
                                                                                <a:pt x="624285" y="5556"/>
                                                                                <a:pt x="659606" y="3572"/>
                                                                                <a:pt x="678656" y="55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97706" y="7541"/>
                                                                                <a:pt x="702866" y="14288"/>
                                                                                <a:pt x="711994" y="1746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21122" y="20638"/>
                                                                                <a:pt x="727869" y="21431"/>
                                                                                <a:pt x="733425" y="246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38981" y="27781"/>
                                                                                <a:pt x="737394" y="34529"/>
                                                                                <a:pt x="745331" y="365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53269" y="38498"/>
                                                                                <a:pt x="781050" y="36513"/>
                                                                                <a:pt x="781050" y="365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96131" y="36513"/>
                                                                                <a:pt x="817960" y="35719"/>
                                                                                <a:pt x="835819" y="365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53678" y="37307"/>
                                                                                <a:pt x="869553" y="40481"/>
                                                                                <a:pt x="888206" y="412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06859" y="42069"/>
                                                                                <a:pt x="929481" y="40878"/>
                                                                                <a:pt x="947737" y="412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65993" y="41672"/>
                                                                                <a:pt x="981075" y="42465"/>
                                                                                <a:pt x="997744" y="436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14413" y="44847"/>
                                                                                <a:pt x="1038225" y="41672"/>
                                                                                <a:pt x="1047750" y="484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57275" y="55166"/>
                                                                                <a:pt x="1053703" y="74216"/>
                                                                                <a:pt x="1054894" y="841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56085" y="94060"/>
                                                                                <a:pt x="1056085" y="100806"/>
                                                                                <a:pt x="1054894" y="1079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53703" y="115094"/>
                                                                                <a:pt x="1047750" y="127000"/>
                                                                                <a:pt x="1047750" y="1270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45369" y="133350"/>
                                                                                <a:pt x="1042590" y="141684"/>
                                                                                <a:pt x="1040606" y="1460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38622" y="150416"/>
                                                                                <a:pt x="1037828" y="149225"/>
                                                                                <a:pt x="1035844" y="1531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33860" y="157163"/>
                                                                                <a:pt x="1033066" y="165894"/>
                                                                                <a:pt x="1028700" y="16986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24334" y="173832"/>
                                                                                <a:pt x="1012825" y="172244"/>
                                                                                <a:pt x="1009650" y="1770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06475" y="181768"/>
                                                                                <a:pt x="1007269" y="191294"/>
                                                                                <a:pt x="1009650" y="1984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12031" y="205582"/>
                                                                                <a:pt x="1021556" y="210344"/>
                                                                                <a:pt x="1023937" y="2198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26318" y="229394"/>
                                                                                <a:pt x="1023937" y="255588"/>
                                                                                <a:pt x="1023937" y="2555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23937" y="265113"/>
                                                                                <a:pt x="1025127" y="267494"/>
                                                                                <a:pt x="1023937" y="2770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22747" y="286544"/>
                                                                                <a:pt x="1019969" y="305991"/>
                                                                                <a:pt x="1016794" y="3127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13619" y="319485"/>
                                                                                <a:pt x="1004887" y="311150"/>
                                                                                <a:pt x="1004887" y="3175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04887" y="323850"/>
                                                                                <a:pt x="1008063" y="341313"/>
                                                                                <a:pt x="1016794" y="3508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25525" y="360363"/>
                                                                                <a:pt x="1051322" y="367110"/>
                                                                                <a:pt x="1057275" y="3746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63228" y="382190"/>
                                                                                <a:pt x="1053306" y="386159"/>
                                                                                <a:pt x="1052512" y="3960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51718" y="406003"/>
                                                                                <a:pt x="1048146" y="423862"/>
                                                                                <a:pt x="1052512" y="4341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56878" y="444500"/>
                                                                                <a:pt x="1071562" y="450850"/>
                                                                                <a:pt x="1078706" y="4579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85850" y="465138"/>
                                                                                <a:pt x="1092597" y="471488"/>
                                                                                <a:pt x="1095375" y="4770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98153" y="482600"/>
                                                                                <a:pt x="1095375" y="491331"/>
                                                                                <a:pt x="1095375" y="4913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95375" y="498475"/>
                                                                                <a:pt x="1098947" y="509190"/>
                                                                                <a:pt x="1095375" y="5199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91803" y="530622"/>
                                                                                <a:pt x="1079500" y="544909"/>
                                                                                <a:pt x="1073944" y="5556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68388" y="566341"/>
                                                                                <a:pt x="1068387" y="577453"/>
                                                                                <a:pt x="1062037" y="5842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55687" y="590947"/>
                                                                                <a:pt x="1044575" y="594915"/>
                                                                                <a:pt x="1035844" y="5961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27113" y="597297"/>
                                                                                <a:pt x="1017191" y="594122"/>
                                                                                <a:pt x="1009650" y="5913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02109" y="588566"/>
                                                                                <a:pt x="997744" y="585788"/>
                                                                                <a:pt x="990600" y="5794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83456" y="573088"/>
                                                                                <a:pt x="972740" y="559991"/>
                                                                                <a:pt x="966787" y="5532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60834" y="546497"/>
                                                                                <a:pt x="959644" y="544512"/>
                                                                                <a:pt x="954881" y="5389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50119" y="533400"/>
                                                                                <a:pt x="947340" y="526653"/>
                                                                                <a:pt x="938212" y="5199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29084" y="513159"/>
                                                                                <a:pt x="911621" y="505222"/>
                                                                                <a:pt x="900112" y="4984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88603" y="491728"/>
                                                                                <a:pt x="869156" y="479425"/>
                                                                                <a:pt x="869156" y="4794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57647" y="472281"/>
                                                                                <a:pt x="841375" y="461566"/>
                                                                                <a:pt x="831056" y="4556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20737" y="449660"/>
                                                                                <a:pt x="817563" y="446484"/>
                                                                                <a:pt x="807244" y="4437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96925" y="440928"/>
                                                                                <a:pt x="779066" y="438547"/>
                                                                                <a:pt x="769144" y="4389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59222" y="439341"/>
                                                                                <a:pt x="762397" y="444500"/>
                                                                                <a:pt x="747712" y="4460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33027" y="447676"/>
                                                                                <a:pt x="698896" y="444500"/>
                                                                                <a:pt x="681037" y="4484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63178" y="452438"/>
                                                                                <a:pt x="656431" y="468709"/>
                                                                                <a:pt x="640556" y="4699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24681" y="471091"/>
                                                                                <a:pt x="600471" y="459582"/>
                                                                                <a:pt x="585787" y="4556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71103" y="451644"/>
                                                                                <a:pt x="565944" y="447675"/>
                                                                                <a:pt x="552450" y="4460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38956" y="444501"/>
                                                                                <a:pt x="519509" y="448866"/>
                                                                                <a:pt x="504825" y="4460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90141" y="443310"/>
                                                                                <a:pt x="482203" y="432197"/>
                                                                                <a:pt x="464344" y="4294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46485" y="426641"/>
                                                                                <a:pt x="421878" y="429022"/>
                                                                                <a:pt x="397669" y="4294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73460" y="429816"/>
                                                                                <a:pt x="341709" y="431403"/>
                                                                                <a:pt x="319087" y="4318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96465" y="432197"/>
                                                                                <a:pt x="261937" y="431800"/>
                                                                                <a:pt x="261937" y="431800"/>
                                                                              </a:cubicBezTo>
                                                                              <a:lnTo>
                                                                                <a:pt x="230981" y="431800"/>
                                                                              </a:lnTo>
                                                                              <a:cubicBezTo>
                                                                                <a:pt x="223441" y="431800"/>
                                                                                <a:pt x="219472" y="432197"/>
                                                                                <a:pt x="216694" y="4318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13916" y="431403"/>
                                                                                <a:pt x="214312" y="431800"/>
                                                                                <a:pt x="214312" y="4294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14312" y="427038"/>
                                                                                <a:pt x="215503" y="422275"/>
                                                                                <a:pt x="216694" y="417513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81" name="Freeform 280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2224484" y="2114550"/>
                                                                          <a:ext cx="114698" cy="209947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75804 w 114698"/>
                                                                            <a:gd name="connsiteY0" fmla="*/ 0 h 209947"/>
                                                                            <a:gd name="connsiteX1" fmla="*/ 113904 w 114698"/>
                                                                            <a:gd name="connsiteY1" fmla="*/ 40481 h 209947"/>
                                                                            <a:gd name="connsiteX2" fmla="*/ 80566 w 114698"/>
                                                                            <a:gd name="connsiteY2" fmla="*/ 61913 h 209947"/>
                                                                            <a:gd name="connsiteX3" fmla="*/ 73422 w 114698"/>
                                                                            <a:gd name="connsiteY3" fmla="*/ 83344 h 209947"/>
                                                                            <a:gd name="connsiteX4" fmla="*/ 78185 w 114698"/>
                                                                            <a:gd name="connsiteY4" fmla="*/ 107156 h 209947"/>
                                                                            <a:gd name="connsiteX5" fmla="*/ 87710 w 114698"/>
                                                                            <a:gd name="connsiteY5" fmla="*/ 119063 h 209947"/>
                                                                            <a:gd name="connsiteX6" fmla="*/ 92472 w 114698"/>
                                                                            <a:gd name="connsiteY6" fmla="*/ 130969 h 209947"/>
                                                                            <a:gd name="connsiteX7" fmla="*/ 85329 w 114698"/>
                                                                            <a:gd name="connsiteY7" fmla="*/ 154781 h 209947"/>
                                                                            <a:gd name="connsiteX8" fmla="*/ 85329 w 114698"/>
                                                                            <a:gd name="connsiteY8" fmla="*/ 173831 h 209947"/>
                                                                            <a:gd name="connsiteX9" fmla="*/ 61516 w 114698"/>
                                                                            <a:gd name="connsiteY9" fmla="*/ 178594 h 209947"/>
                                                                            <a:gd name="connsiteX10" fmla="*/ 49610 w 114698"/>
                                                                            <a:gd name="connsiteY10" fmla="*/ 192881 h 209947"/>
                                                                            <a:gd name="connsiteX11" fmla="*/ 28179 w 114698"/>
                                                                            <a:gd name="connsiteY11" fmla="*/ 207169 h 209947"/>
                                                                            <a:gd name="connsiteX12" fmla="*/ 4366 w 114698"/>
                                                                            <a:gd name="connsiteY12" fmla="*/ 209550 h 209947"/>
                                                                            <a:gd name="connsiteX13" fmla="*/ 1985 w 114698"/>
                                                                            <a:gd name="connsiteY13" fmla="*/ 207169 h 209947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14698" h="209947">
                                                                              <a:moveTo>
                                                                                <a:pt x="75804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94457" y="15081"/>
                                                                                <a:pt x="113110" y="30162"/>
                                                                                <a:pt x="113904" y="404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4698" y="50800"/>
                                                                                <a:pt x="87313" y="54769"/>
                                                                                <a:pt x="80566" y="619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3819" y="69057"/>
                                                                                <a:pt x="73819" y="75804"/>
                                                                                <a:pt x="73422" y="833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3025" y="90884"/>
                                                                                <a:pt x="75804" y="101203"/>
                                                                                <a:pt x="78185" y="1071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0566" y="113109"/>
                                                                                <a:pt x="85329" y="115094"/>
                                                                                <a:pt x="87710" y="11906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0091" y="123032"/>
                                                                                <a:pt x="92869" y="125016"/>
                                                                                <a:pt x="92472" y="1309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2075" y="136922"/>
                                                                                <a:pt x="86519" y="147637"/>
                                                                                <a:pt x="85329" y="1547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4139" y="161925"/>
                                                                                <a:pt x="89298" y="169862"/>
                                                                                <a:pt x="85329" y="1738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1360" y="177800"/>
                                                                                <a:pt x="67469" y="175419"/>
                                                                                <a:pt x="61516" y="1785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5563" y="181769"/>
                                                                                <a:pt x="55166" y="188119"/>
                                                                                <a:pt x="49610" y="1928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4054" y="197643"/>
                                                                                <a:pt x="35720" y="204391"/>
                                                                                <a:pt x="28179" y="2071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0638" y="209947"/>
                                                                                <a:pt x="8732" y="209550"/>
                                                                                <a:pt x="4366" y="2095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0" y="209550"/>
                                                                                <a:pt x="3176" y="207566"/>
                                                                                <a:pt x="1985" y="207169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82" name="Freeform 281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2183606" y="2155031"/>
                                                                          <a:ext cx="53578" cy="130969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40482 w 53578"/>
                                                                            <a:gd name="connsiteY0" fmla="*/ 0 h 130969"/>
                                                                            <a:gd name="connsiteX1" fmla="*/ 52388 w 53578"/>
                                                                            <a:gd name="connsiteY1" fmla="*/ 57150 h 130969"/>
                                                                            <a:gd name="connsiteX2" fmla="*/ 47625 w 53578"/>
                                                                            <a:gd name="connsiteY2" fmla="*/ 119063 h 130969"/>
                                                                            <a:gd name="connsiteX3" fmla="*/ 16669 w 53578"/>
                                                                            <a:gd name="connsiteY3" fmla="*/ 128588 h 130969"/>
                                                                            <a:gd name="connsiteX4" fmla="*/ 0 w 53578"/>
                                                                            <a:gd name="connsiteY4" fmla="*/ 128588 h 130969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53578" h="130969">
                                                                              <a:moveTo>
                                                                                <a:pt x="40482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45840" y="18653"/>
                                                                                <a:pt x="51198" y="37306"/>
                                                                                <a:pt x="52388" y="571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3578" y="76994"/>
                                                                                <a:pt x="53578" y="107157"/>
                                                                                <a:pt x="47625" y="11906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1672" y="130969"/>
                                                                                <a:pt x="24607" y="127000"/>
                                                                                <a:pt x="16669" y="1285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731" y="130176"/>
                                                                                <a:pt x="4365" y="129382"/>
                                                                                <a:pt x="0" y="128588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83" name="Freeform 282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2283619" y="2293144"/>
                                                                          <a:ext cx="63103" cy="142875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28575 w 63103"/>
                                                                            <a:gd name="connsiteY0" fmla="*/ 142875 h 142875"/>
                                                                            <a:gd name="connsiteX1" fmla="*/ 45244 w 63103"/>
                                                                            <a:gd name="connsiteY1" fmla="*/ 85725 h 142875"/>
                                                                            <a:gd name="connsiteX2" fmla="*/ 57150 w 63103"/>
                                                                            <a:gd name="connsiteY2" fmla="*/ 64294 h 142875"/>
                                                                            <a:gd name="connsiteX3" fmla="*/ 50006 w 63103"/>
                                                                            <a:gd name="connsiteY3" fmla="*/ 45244 h 142875"/>
                                                                            <a:gd name="connsiteX4" fmla="*/ 54769 w 63103"/>
                                                                            <a:gd name="connsiteY4" fmla="*/ 19050 h 142875"/>
                                                                            <a:gd name="connsiteX5" fmla="*/ 0 w 63103"/>
                                                                            <a:gd name="connsiteY5" fmla="*/ 0 h 142875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63103" h="142875">
                                                                              <a:moveTo>
                                                                                <a:pt x="28575" y="142875"/>
                                                                              </a:moveTo>
                                                                              <a:cubicBezTo>
                                                                                <a:pt x="34528" y="120848"/>
                                                                                <a:pt x="40482" y="98822"/>
                                                                                <a:pt x="45244" y="857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0006" y="72628"/>
                                                                                <a:pt x="56356" y="71041"/>
                                                                                <a:pt x="57150" y="642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7944" y="57547"/>
                                                                                <a:pt x="50403" y="52785"/>
                                                                                <a:pt x="50006" y="452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9609" y="37703"/>
                                                                                <a:pt x="63103" y="26591"/>
                                                                                <a:pt x="54769" y="190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6435" y="11509"/>
                                                                                <a:pt x="6350" y="397"/>
                                                                                <a:pt x="0" y="0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84" name="Freeform 283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2332831" y="2295128"/>
                                                                          <a:ext cx="73819" cy="136128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60325 w 73819"/>
                                                                            <a:gd name="connsiteY0" fmla="*/ 136128 h 136128"/>
                                                                            <a:gd name="connsiteX1" fmla="*/ 72232 w 73819"/>
                                                                            <a:gd name="connsiteY1" fmla="*/ 83741 h 136128"/>
                                                                            <a:gd name="connsiteX2" fmla="*/ 50800 w 73819"/>
                                                                            <a:gd name="connsiteY2" fmla="*/ 69453 h 136128"/>
                                                                            <a:gd name="connsiteX3" fmla="*/ 50800 w 73819"/>
                                                                            <a:gd name="connsiteY3" fmla="*/ 52785 h 136128"/>
                                                                            <a:gd name="connsiteX4" fmla="*/ 60325 w 73819"/>
                                                                            <a:gd name="connsiteY4" fmla="*/ 19447 h 136128"/>
                                                                            <a:gd name="connsiteX5" fmla="*/ 62707 w 73819"/>
                                                                            <a:gd name="connsiteY5" fmla="*/ 397 h 136128"/>
                                                                            <a:gd name="connsiteX6" fmla="*/ 43657 w 73819"/>
                                                                            <a:gd name="connsiteY6" fmla="*/ 17066 h 136128"/>
                                                                            <a:gd name="connsiteX7" fmla="*/ 17463 w 73819"/>
                                                                            <a:gd name="connsiteY7" fmla="*/ 21828 h 136128"/>
                                                                            <a:gd name="connsiteX8" fmla="*/ 794 w 73819"/>
                                                                            <a:gd name="connsiteY8" fmla="*/ 19447 h 136128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73819" h="136128">
                                                                              <a:moveTo>
                                                                                <a:pt x="60325" y="136128"/>
                                                                              </a:moveTo>
                                                                              <a:cubicBezTo>
                                                                                <a:pt x="67072" y="115490"/>
                                                                                <a:pt x="73819" y="94853"/>
                                                                                <a:pt x="72232" y="8374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0645" y="72629"/>
                                                                                <a:pt x="54372" y="74612"/>
                                                                                <a:pt x="50800" y="6945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7228" y="64294"/>
                                                                                <a:pt x="49213" y="61119"/>
                                                                                <a:pt x="50800" y="5278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2387" y="44451"/>
                                                                                <a:pt x="58341" y="28178"/>
                                                                                <a:pt x="60325" y="1944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2309" y="10716"/>
                                                                                <a:pt x="65485" y="794"/>
                                                                                <a:pt x="62707" y="39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9929" y="0"/>
                                                                                <a:pt x="51198" y="13494"/>
                                                                                <a:pt x="43657" y="1706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6116" y="20638"/>
                                                                                <a:pt x="24607" y="21431"/>
                                                                                <a:pt x="17463" y="2182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319" y="22225"/>
                                                                                <a:pt x="0" y="20637"/>
                                                                                <a:pt x="794" y="19447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85" name="Freeform 284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2316956" y="2217738"/>
                                                                          <a:ext cx="119459" cy="84931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76200 w 119459"/>
                                                                            <a:gd name="connsiteY0" fmla="*/ 84931 h 84931"/>
                                                                            <a:gd name="connsiteX1" fmla="*/ 114300 w 119459"/>
                                                                            <a:gd name="connsiteY1" fmla="*/ 44450 h 84931"/>
                                                                            <a:gd name="connsiteX2" fmla="*/ 107157 w 119459"/>
                                                                            <a:gd name="connsiteY2" fmla="*/ 6350 h 84931"/>
                                                                            <a:gd name="connsiteX3" fmla="*/ 92869 w 119459"/>
                                                                            <a:gd name="connsiteY3" fmla="*/ 6350 h 84931"/>
                                                                            <a:gd name="connsiteX4" fmla="*/ 47625 w 119459"/>
                                                                            <a:gd name="connsiteY4" fmla="*/ 8731 h 84931"/>
                                                                            <a:gd name="connsiteX5" fmla="*/ 23813 w 119459"/>
                                                                            <a:gd name="connsiteY5" fmla="*/ 13493 h 84931"/>
                                                                            <a:gd name="connsiteX6" fmla="*/ 0 w 119459"/>
                                                                            <a:gd name="connsiteY6" fmla="*/ 20637 h 84931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19459" h="84931">
                                                                              <a:moveTo>
                                                                                <a:pt x="76200" y="84931"/>
                                                                              </a:moveTo>
                                                                              <a:cubicBezTo>
                                                                                <a:pt x="92670" y="71239"/>
                                                                                <a:pt x="109141" y="57547"/>
                                                                                <a:pt x="114300" y="444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9459" y="31353"/>
                                                                                <a:pt x="110729" y="12700"/>
                                                                                <a:pt x="107157" y="63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3585" y="0"/>
                                                                                <a:pt x="102791" y="5953"/>
                                                                                <a:pt x="92869" y="63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2947" y="6747"/>
                                                                                <a:pt x="59134" y="7541"/>
                                                                                <a:pt x="47625" y="87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6116" y="9921"/>
                                                                                <a:pt x="31750" y="11509"/>
                                                                                <a:pt x="23813" y="1349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876" y="15477"/>
                                                                                <a:pt x="4762" y="19446"/>
                                                                                <a:pt x="0" y="20637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86" name="Freeform 285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2340769" y="2093119"/>
                                                                          <a:ext cx="73819" cy="126206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73819 w 73819"/>
                                                                            <a:gd name="connsiteY0" fmla="*/ 126206 h 126206"/>
                                                                            <a:gd name="connsiteX1" fmla="*/ 40481 w 73819"/>
                                                                            <a:gd name="connsiteY1" fmla="*/ 85725 h 126206"/>
                                                                            <a:gd name="connsiteX2" fmla="*/ 26194 w 73819"/>
                                                                            <a:gd name="connsiteY2" fmla="*/ 73819 h 126206"/>
                                                                            <a:gd name="connsiteX3" fmla="*/ 28575 w 73819"/>
                                                                            <a:gd name="connsiteY3" fmla="*/ 42862 h 126206"/>
                                                                            <a:gd name="connsiteX4" fmla="*/ 19050 w 73819"/>
                                                                            <a:gd name="connsiteY4" fmla="*/ 16669 h 126206"/>
                                                                            <a:gd name="connsiteX5" fmla="*/ 0 w 73819"/>
                                                                            <a:gd name="connsiteY5" fmla="*/ 0 h 126206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73819" h="126206">
                                                                              <a:moveTo>
                                                                                <a:pt x="73819" y="126206"/>
                                                                              </a:moveTo>
                                                                              <a:cubicBezTo>
                                                                                <a:pt x="61118" y="110331"/>
                                                                                <a:pt x="48418" y="94456"/>
                                                                                <a:pt x="40481" y="857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2544" y="76994"/>
                                                                                <a:pt x="28178" y="80963"/>
                                                                                <a:pt x="26194" y="738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4210" y="66675"/>
                                                                                <a:pt x="29766" y="52387"/>
                                                                                <a:pt x="28575" y="4286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7384" y="33337"/>
                                                                                <a:pt x="23812" y="23813"/>
                                                                                <a:pt x="19050" y="166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4288" y="9525"/>
                                                                                <a:pt x="7144" y="4762"/>
                                                                                <a:pt x="0" y="0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87" name="Freeform 286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2412206" y="2014538"/>
                                                                          <a:ext cx="306784" cy="201612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0 w 306784"/>
                                                                            <a:gd name="connsiteY0" fmla="*/ 200025 h 201612"/>
                                                                            <a:gd name="connsiteX1" fmla="*/ 69057 w 306784"/>
                                                                            <a:gd name="connsiteY1" fmla="*/ 176212 h 201612"/>
                                                                            <a:gd name="connsiteX2" fmla="*/ 109538 w 306784"/>
                                                                            <a:gd name="connsiteY2" fmla="*/ 192881 h 201612"/>
                                                                            <a:gd name="connsiteX3" fmla="*/ 161925 w 306784"/>
                                                                            <a:gd name="connsiteY3" fmla="*/ 195262 h 201612"/>
                                                                            <a:gd name="connsiteX4" fmla="*/ 211932 w 306784"/>
                                                                            <a:gd name="connsiteY4" fmla="*/ 154781 h 201612"/>
                                                                            <a:gd name="connsiteX5" fmla="*/ 188119 w 306784"/>
                                                                            <a:gd name="connsiteY5" fmla="*/ 116681 h 201612"/>
                                                                            <a:gd name="connsiteX6" fmla="*/ 219075 w 306784"/>
                                                                            <a:gd name="connsiteY6" fmla="*/ 107156 h 201612"/>
                                                                            <a:gd name="connsiteX7" fmla="*/ 257175 w 306784"/>
                                                                            <a:gd name="connsiteY7" fmla="*/ 107156 h 201612"/>
                                                                            <a:gd name="connsiteX8" fmla="*/ 292894 w 306784"/>
                                                                            <a:gd name="connsiteY8" fmla="*/ 107156 h 201612"/>
                                                                            <a:gd name="connsiteX9" fmla="*/ 304800 w 306784"/>
                                                                            <a:gd name="connsiteY9" fmla="*/ 28575 h 201612"/>
                                                                            <a:gd name="connsiteX10" fmla="*/ 304800 w 306784"/>
                                                                            <a:gd name="connsiteY10" fmla="*/ 0 h 201612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306784" h="201612">
                                                                              <a:moveTo>
                                                                                <a:pt x="0" y="200025"/>
                                                                              </a:moveTo>
                                                                              <a:cubicBezTo>
                                                                                <a:pt x="25400" y="188714"/>
                                                                                <a:pt x="50801" y="177403"/>
                                                                                <a:pt x="69057" y="17621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7313" y="175021"/>
                                                                                <a:pt x="94060" y="189706"/>
                                                                                <a:pt x="109538" y="1928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5016" y="196056"/>
                                                                                <a:pt x="144859" y="201612"/>
                                                                                <a:pt x="161925" y="19526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78991" y="188912"/>
                                                                                <a:pt x="207566" y="167878"/>
                                                                                <a:pt x="211932" y="1547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16298" y="141684"/>
                                                                                <a:pt x="186929" y="124618"/>
                                                                                <a:pt x="188119" y="1166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89309" y="108744"/>
                                                                                <a:pt x="207566" y="108743"/>
                                                                                <a:pt x="219075" y="1071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30584" y="105569"/>
                                                                                <a:pt x="257175" y="107156"/>
                                                                                <a:pt x="257175" y="1071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69478" y="107156"/>
                                                                                <a:pt x="284957" y="120253"/>
                                                                                <a:pt x="292894" y="1071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00831" y="94059"/>
                                                                                <a:pt x="302816" y="46434"/>
                                                                                <a:pt x="304800" y="285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06784" y="10716"/>
                                                                                <a:pt x="305792" y="5358"/>
                                                                                <a:pt x="304800" y="0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88" name="Freeform 287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2459831" y="2341166"/>
                                                                          <a:ext cx="158354" cy="123428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0 w 158354"/>
                                                                            <a:gd name="connsiteY0" fmla="*/ 82947 h 123428"/>
                                                                            <a:gd name="connsiteX1" fmla="*/ 52388 w 158354"/>
                                                                            <a:gd name="connsiteY1" fmla="*/ 11509 h 123428"/>
                                                                            <a:gd name="connsiteX2" fmla="*/ 130969 w 158354"/>
                                                                            <a:gd name="connsiteY2" fmla="*/ 13890 h 123428"/>
                                                                            <a:gd name="connsiteX3" fmla="*/ 150019 w 158354"/>
                                                                            <a:gd name="connsiteY3" fmla="*/ 42465 h 123428"/>
                                                                            <a:gd name="connsiteX4" fmla="*/ 157163 w 158354"/>
                                                                            <a:gd name="connsiteY4" fmla="*/ 75803 h 123428"/>
                                                                            <a:gd name="connsiteX5" fmla="*/ 157163 w 158354"/>
                                                                            <a:gd name="connsiteY5" fmla="*/ 111522 h 123428"/>
                                                                            <a:gd name="connsiteX6" fmla="*/ 157163 w 158354"/>
                                                                            <a:gd name="connsiteY6" fmla="*/ 118665 h 123428"/>
                                                                            <a:gd name="connsiteX7" fmla="*/ 157163 w 158354"/>
                                                                            <a:gd name="connsiteY7" fmla="*/ 123428 h 123428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58354" h="123428">
                                                                              <a:moveTo>
                                                                                <a:pt x="0" y="82947"/>
                                                                              </a:moveTo>
                                                                              <a:cubicBezTo>
                                                                                <a:pt x="15280" y="52983"/>
                                                                                <a:pt x="30560" y="23019"/>
                                                                                <a:pt x="52388" y="1150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4216" y="0"/>
                                                                                <a:pt x="114697" y="8731"/>
                                                                                <a:pt x="130969" y="1389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47241" y="19049"/>
                                                                                <a:pt x="145653" y="32146"/>
                                                                                <a:pt x="150019" y="4246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4385" y="52784"/>
                                                                                <a:pt x="155972" y="64294"/>
                                                                                <a:pt x="157163" y="7580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8354" y="87312"/>
                                                                                <a:pt x="157163" y="111522"/>
                                                                                <a:pt x="157163" y="111522"/>
                                                                              </a:cubicBezTo>
                                                                              <a:lnTo>
                                                                                <a:pt x="157163" y="118665"/>
                                                                              </a:lnTo>
                                                                              <a:lnTo>
                                                                                <a:pt x="157163" y="123428"/>
                                                                              </a:ln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89" name="Freeform 288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2431256" y="2255044"/>
                                                                          <a:ext cx="130969" cy="92869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0 w 130969"/>
                                                                            <a:gd name="connsiteY0" fmla="*/ 0 h 92869"/>
                                                                            <a:gd name="connsiteX1" fmla="*/ 54769 w 130969"/>
                                                                            <a:gd name="connsiteY1" fmla="*/ 19050 h 92869"/>
                                                                            <a:gd name="connsiteX2" fmla="*/ 85725 w 130969"/>
                                                                            <a:gd name="connsiteY2" fmla="*/ 35719 h 92869"/>
                                                                            <a:gd name="connsiteX3" fmla="*/ 109538 w 130969"/>
                                                                            <a:gd name="connsiteY3" fmla="*/ 40481 h 92869"/>
                                                                            <a:gd name="connsiteX4" fmla="*/ 130969 w 130969"/>
                                                                            <a:gd name="connsiteY4" fmla="*/ 92869 h 92869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30969" h="92869">
                                                                              <a:moveTo>
                                                                                <a:pt x="0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20241" y="6548"/>
                                                                                <a:pt x="40482" y="13097"/>
                                                                                <a:pt x="54769" y="190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9056" y="25003"/>
                                                                                <a:pt x="76597" y="32147"/>
                                                                                <a:pt x="85725" y="357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4853" y="39291"/>
                                                                                <a:pt x="101997" y="30956"/>
                                                                                <a:pt x="109538" y="404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7079" y="50006"/>
                                                                                <a:pt x="124024" y="71437"/>
                                                                                <a:pt x="130969" y="92869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90" name="Freeform 289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2597944" y="2121694"/>
                                                                          <a:ext cx="228599" cy="233362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0 w 228599"/>
                                                                            <a:gd name="connsiteY0" fmla="*/ 233362 h 233362"/>
                                                                            <a:gd name="connsiteX1" fmla="*/ 38100 w 228599"/>
                                                                            <a:gd name="connsiteY1" fmla="*/ 200025 h 233362"/>
                                                                            <a:gd name="connsiteX2" fmla="*/ 52387 w 228599"/>
                                                                            <a:gd name="connsiteY2" fmla="*/ 209550 h 233362"/>
                                                                            <a:gd name="connsiteX3" fmla="*/ 78581 w 228599"/>
                                                                            <a:gd name="connsiteY3" fmla="*/ 192881 h 233362"/>
                                                                            <a:gd name="connsiteX4" fmla="*/ 80962 w 228599"/>
                                                                            <a:gd name="connsiteY4" fmla="*/ 176212 h 233362"/>
                                                                            <a:gd name="connsiteX5" fmla="*/ 119062 w 228599"/>
                                                                            <a:gd name="connsiteY5" fmla="*/ 159544 h 233362"/>
                                                                            <a:gd name="connsiteX6" fmla="*/ 147637 w 228599"/>
                                                                            <a:gd name="connsiteY6" fmla="*/ 123825 h 233362"/>
                                                                            <a:gd name="connsiteX7" fmla="*/ 164306 w 228599"/>
                                                                            <a:gd name="connsiteY7" fmla="*/ 145256 h 233362"/>
                                                                            <a:gd name="connsiteX8" fmla="*/ 188119 w 228599"/>
                                                                            <a:gd name="connsiteY8" fmla="*/ 147637 h 233362"/>
                                                                            <a:gd name="connsiteX9" fmla="*/ 223837 w 228599"/>
                                                                            <a:gd name="connsiteY9" fmla="*/ 85725 h 233362"/>
                                                                            <a:gd name="connsiteX10" fmla="*/ 216694 w 228599"/>
                                                                            <a:gd name="connsiteY10" fmla="*/ 73819 h 233362"/>
                                                                            <a:gd name="connsiteX11" fmla="*/ 173831 w 228599"/>
                                                                            <a:gd name="connsiteY11" fmla="*/ 71437 h 233362"/>
                                                                            <a:gd name="connsiteX12" fmla="*/ 159544 w 228599"/>
                                                                            <a:gd name="connsiteY12" fmla="*/ 33337 h 233362"/>
                                                                            <a:gd name="connsiteX13" fmla="*/ 142875 w 228599"/>
                                                                            <a:gd name="connsiteY13" fmla="*/ 26194 h 233362"/>
                                                                            <a:gd name="connsiteX14" fmla="*/ 123825 w 228599"/>
                                                                            <a:gd name="connsiteY14" fmla="*/ 38100 h 233362"/>
                                                                            <a:gd name="connsiteX15" fmla="*/ 92869 w 228599"/>
                                                                            <a:gd name="connsiteY15" fmla="*/ 21431 h 233362"/>
                                                                            <a:gd name="connsiteX16" fmla="*/ 78581 w 228599"/>
                                                                            <a:gd name="connsiteY16" fmla="*/ 0 h 233362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  <a:cxn ang="0">
                                                                              <a:pos x="connsiteX14" y="connsiteY14"/>
                                                                            </a:cxn>
                                                                            <a:cxn ang="0">
                                                                              <a:pos x="connsiteX15" y="connsiteY15"/>
                                                                            </a:cxn>
                                                                            <a:cxn ang="0">
                                                                              <a:pos x="connsiteX16" y="connsiteY16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228599" h="233362">
                                                                              <a:moveTo>
                                                                                <a:pt x="0" y="233362"/>
                                                                              </a:moveTo>
                                                                              <a:cubicBezTo>
                                                                                <a:pt x="14684" y="218678"/>
                                                                                <a:pt x="29369" y="203994"/>
                                                                                <a:pt x="38100" y="2000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6831" y="196056"/>
                                                                                <a:pt x="45640" y="210741"/>
                                                                                <a:pt x="52387" y="2095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9134" y="208359"/>
                                                                                <a:pt x="73819" y="198437"/>
                                                                                <a:pt x="78581" y="1928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3344" y="187325"/>
                                                                                <a:pt x="74215" y="181768"/>
                                                                                <a:pt x="80962" y="17621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7709" y="170656"/>
                                                                                <a:pt x="107949" y="168275"/>
                                                                                <a:pt x="119062" y="1595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0175" y="150813"/>
                                                                                <a:pt x="140096" y="126206"/>
                                                                                <a:pt x="147637" y="1238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5178" y="121444"/>
                                                                                <a:pt x="157559" y="141287"/>
                                                                                <a:pt x="164306" y="1452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71053" y="149225"/>
                                                                                <a:pt x="178197" y="157559"/>
                                                                                <a:pt x="188119" y="14763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98041" y="137715"/>
                                                                                <a:pt x="219075" y="98028"/>
                                                                                <a:pt x="223837" y="857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28599" y="73422"/>
                                                                                <a:pt x="225028" y="76200"/>
                                                                                <a:pt x="216694" y="738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08360" y="71438"/>
                                                                                <a:pt x="183356" y="78184"/>
                                                                                <a:pt x="173831" y="7143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4306" y="64690"/>
                                                                                <a:pt x="164703" y="40878"/>
                                                                                <a:pt x="159544" y="3333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4385" y="25796"/>
                                                                                <a:pt x="148828" y="25400"/>
                                                                                <a:pt x="142875" y="261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6922" y="26988"/>
                                                                                <a:pt x="132159" y="38894"/>
                                                                                <a:pt x="123825" y="381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5491" y="37306"/>
                                                                                <a:pt x="100410" y="27781"/>
                                                                                <a:pt x="92869" y="214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5328" y="15081"/>
                                                                                <a:pt x="81954" y="7540"/>
                                                                                <a:pt x="78581" y="0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91" name="Freeform 290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2800350" y="2245122"/>
                                                                          <a:ext cx="211931" cy="75803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211931 w 211931"/>
                                                                            <a:gd name="connsiteY0" fmla="*/ 64691 h 75803"/>
                                                                            <a:gd name="connsiteX1" fmla="*/ 135731 w 211931"/>
                                                                            <a:gd name="connsiteY1" fmla="*/ 74216 h 75803"/>
                                                                            <a:gd name="connsiteX2" fmla="*/ 97631 w 211931"/>
                                                                            <a:gd name="connsiteY2" fmla="*/ 55166 h 75803"/>
                                                                            <a:gd name="connsiteX3" fmla="*/ 73819 w 211931"/>
                                                                            <a:gd name="connsiteY3" fmla="*/ 19447 h 75803"/>
                                                                            <a:gd name="connsiteX4" fmla="*/ 54769 w 211931"/>
                                                                            <a:gd name="connsiteY4" fmla="*/ 2778 h 75803"/>
                                                                            <a:gd name="connsiteX5" fmla="*/ 33338 w 211931"/>
                                                                            <a:gd name="connsiteY5" fmla="*/ 2778 h 75803"/>
                                                                            <a:gd name="connsiteX6" fmla="*/ 0 w 211931"/>
                                                                            <a:gd name="connsiteY6" fmla="*/ 2778 h 75803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211931" h="75803">
                                                                              <a:moveTo>
                                                                                <a:pt x="211931" y="64691"/>
                                                                              </a:moveTo>
                                                                              <a:cubicBezTo>
                                                                                <a:pt x="183356" y="70247"/>
                                                                                <a:pt x="154781" y="75803"/>
                                                                                <a:pt x="135731" y="7421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6681" y="72629"/>
                                                                                <a:pt x="107950" y="64294"/>
                                                                                <a:pt x="97631" y="5516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7312" y="46038"/>
                                                                                <a:pt x="80963" y="28178"/>
                                                                                <a:pt x="73819" y="1944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6675" y="10716"/>
                                                                                <a:pt x="61516" y="5556"/>
                                                                                <a:pt x="54769" y="277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8022" y="0"/>
                                                                                <a:pt x="33338" y="2778"/>
                                                                                <a:pt x="33338" y="2778"/>
                                                                              </a:cubicBezTo>
                                                                              <a:lnTo>
                                                                                <a:pt x="0" y="2778"/>
                                                                              </a:ln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92" name="Freeform 291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2871788" y="2316956"/>
                                                                          <a:ext cx="55562" cy="161925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52387 w 55562"/>
                                                                            <a:gd name="connsiteY0" fmla="*/ 0 h 161925"/>
                                                                            <a:gd name="connsiteX1" fmla="*/ 40481 w 55562"/>
                                                                            <a:gd name="connsiteY1" fmla="*/ 52388 h 161925"/>
                                                                            <a:gd name="connsiteX2" fmla="*/ 52387 w 55562"/>
                                                                            <a:gd name="connsiteY2" fmla="*/ 76200 h 161925"/>
                                                                            <a:gd name="connsiteX3" fmla="*/ 52387 w 55562"/>
                                                                            <a:gd name="connsiteY3" fmla="*/ 104775 h 161925"/>
                                                                            <a:gd name="connsiteX4" fmla="*/ 33337 w 55562"/>
                                                                            <a:gd name="connsiteY4" fmla="*/ 121444 h 161925"/>
                                                                            <a:gd name="connsiteX5" fmla="*/ 7143 w 55562"/>
                                                                            <a:gd name="connsiteY5" fmla="*/ 133350 h 161925"/>
                                                                            <a:gd name="connsiteX6" fmla="*/ 0 w 55562"/>
                                                                            <a:gd name="connsiteY6" fmla="*/ 161925 h 161925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55562" h="161925">
                                                                              <a:moveTo>
                                                                                <a:pt x="52387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46434" y="19844"/>
                                                                                <a:pt x="40481" y="39688"/>
                                                                                <a:pt x="40481" y="523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0481" y="65088"/>
                                                                                <a:pt x="50403" y="67469"/>
                                                                                <a:pt x="52387" y="762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4371" y="84931"/>
                                                                                <a:pt x="55562" y="97234"/>
                                                                                <a:pt x="52387" y="1047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9212" y="112316"/>
                                                                                <a:pt x="40878" y="116682"/>
                                                                                <a:pt x="33337" y="1214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5796" y="126206"/>
                                                                                <a:pt x="12699" y="126603"/>
                                                                                <a:pt x="7143" y="1333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87" y="140097"/>
                                                                                <a:pt x="793" y="151011"/>
                                                                                <a:pt x="0" y="161925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93" name="Freeform 292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2786063" y="2309813"/>
                                                                          <a:ext cx="116681" cy="123825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0 w 116681"/>
                                                                            <a:gd name="connsiteY0" fmla="*/ 123825 h 123825"/>
                                                                            <a:gd name="connsiteX1" fmla="*/ 30956 w 116681"/>
                                                                            <a:gd name="connsiteY1" fmla="*/ 47625 h 123825"/>
                                                                            <a:gd name="connsiteX2" fmla="*/ 69056 w 116681"/>
                                                                            <a:gd name="connsiteY2" fmla="*/ 30956 h 123825"/>
                                                                            <a:gd name="connsiteX3" fmla="*/ 97631 w 116681"/>
                                                                            <a:gd name="connsiteY3" fmla="*/ 19050 h 123825"/>
                                                                            <a:gd name="connsiteX4" fmla="*/ 116681 w 116681"/>
                                                                            <a:gd name="connsiteY4" fmla="*/ 0 h 123825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16681" h="123825">
                                                                              <a:moveTo>
                                                                                <a:pt x="0" y="123825"/>
                                                                              </a:moveTo>
                                                                              <a:cubicBezTo>
                                                                                <a:pt x="9723" y="93464"/>
                                                                                <a:pt x="19447" y="63103"/>
                                                                                <a:pt x="30956" y="476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2465" y="32147"/>
                                                                                <a:pt x="57944" y="35718"/>
                                                                                <a:pt x="69056" y="309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0168" y="26194"/>
                                                                                <a:pt x="89694" y="24209"/>
                                                                                <a:pt x="97631" y="190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5569" y="13891"/>
                                                                                <a:pt x="111125" y="6945"/>
                                                                                <a:pt x="116681" y="0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94" name="Freeform 293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2667001" y="2283619"/>
                                                                          <a:ext cx="58340" cy="164306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35718 w 58340"/>
                                                                            <a:gd name="connsiteY0" fmla="*/ 0 h 164306"/>
                                                                            <a:gd name="connsiteX1" fmla="*/ 57149 w 58340"/>
                                                                            <a:gd name="connsiteY1" fmla="*/ 73819 h 164306"/>
                                                                            <a:gd name="connsiteX2" fmla="*/ 42862 w 58340"/>
                                                                            <a:gd name="connsiteY2" fmla="*/ 109537 h 164306"/>
                                                                            <a:gd name="connsiteX3" fmla="*/ 33337 w 58340"/>
                                                                            <a:gd name="connsiteY3" fmla="*/ 130969 h 164306"/>
                                                                            <a:gd name="connsiteX4" fmla="*/ 4762 w 58340"/>
                                                                            <a:gd name="connsiteY4" fmla="*/ 135731 h 164306"/>
                                                                            <a:gd name="connsiteX5" fmla="*/ 4762 w 58340"/>
                                                                            <a:gd name="connsiteY5" fmla="*/ 164306 h 164306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58340" h="164306">
                                                                              <a:moveTo>
                                                                                <a:pt x="35718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45838" y="27781"/>
                                                                                <a:pt x="55958" y="55563"/>
                                                                                <a:pt x="57149" y="738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8340" y="92075"/>
                                                                                <a:pt x="46831" y="100012"/>
                                                                                <a:pt x="42862" y="10953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8893" y="119062"/>
                                                                                <a:pt x="39687" y="126603"/>
                                                                                <a:pt x="33337" y="1309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6987" y="135335"/>
                                                                                <a:pt x="9524" y="130175"/>
                                                                                <a:pt x="4762" y="1357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0" y="141287"/>
                                                                                <a:pt x="2381" y="152796"/>
                                                                                <a:pt x="4762" y="164306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95" name="Freeform 294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2824163" y="2129235"/>
                                                                          <a:ext cx="197643" cy="73421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0 w 197643"/>
                                                                            <a:gd name="connsiteY0" fmla="*/ 73421 h 73421"/>
                                                                            <a:gd name="connsiteX1" fmla="*/ 50006 w 197643"/>
                                                                            <a:gd name="connsiteY1" fmla="*/ 37703 h 73421"/>
                                                                            <a:gd name="connsiteX2" fmla="*/ 64293 w 197643"/>
                                                                            <a:gd name="connsiteY2" fmla="*/ 1984 h 73421"/>
                                                                            <a:gd name="connsiteX3" fmla="*/ 85725 w 197643"/>
                                                                            <a:gd name="connsiteY3" fmla="*/ 25796 h 73421"/>
                                                                            <a:gd name="connsiteX4" fmla="*/ 104775 w 197643"/>
                                                                            <a:gd name="connsiteY4" fmla="*/ 30559 h 73421"/>
                                                                            <a:gd name="connsiteX5" fmla="*/ 128587 w 197643"/>
                                                                            <a:gd name="connsiteY5" fmla="*/ 21034 h 73421"/>
                                                                            <a:gd name="connsiteX6" fmla="*/ 171450 w 197643"/>
                                                                            <a:gd name="connsiteY6" fmla="*/ 21034 h 73421"/>
                                                                            <a:gd name="connsiteX7" fmla="*/ 197643 w 197643"/>
                                                                            <a:gd name="connsiteY7" fmla="*/ 32940 h 73421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97643" h="73421">
                                                                              <a:moveTo>
                                                                                <a:pt x="0" y="73421"/>
                                                                              </a:moveTo>
                                                                              <a:cubicBezTo>
                                                                                <a:pt x="19645" y="61515"/>
                                                                                <a:pt x="39291" y="49609"/>
                                                                                <a:pt x="50006" y="3770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0721" y="25797"/>
                                                                                <a:pt x="58340" y="3969"/>
                                                                                <a:pt x="64293" y="198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0246" y="0"/>
                                                                                <a:pt x="78978" y="21034"/>
                                                                                <a:pt x="85725" y="2579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2472" y="30558"/>
                                                                                <a:pt x="97631" y="31353"/>
                                                                                <a:pt x="104775" y="3055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1919" y="29765"/>
                                                                                <a:pt x="117475" y="22621"/>
                                                                                <a:pt x="128587" y="2103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9699" y="19447"/>
                                                                                <a:pt x="159941" y="19050"/>
                                                                                <a:pt x="171450" y="2103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82959" y="23018"/>
                                                                                <a:pt x="190301" y="27979"/>
                                                                                <a:pt x="197643" y="32940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296" name="Freeform 295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2760266" y="2032794"/>
                                                                          <a:ext cx="140097" cy="110331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140097 w 140097"/>
                                                                            <a:gd name="connsiteY0" fmla="*/ 110331 h 110331"/>
                                                                            <a:gd name="connsiteX1" fmla="*/ 73422 w 140097"/>
                                                                            <a:gd name="connsiteY1" fmla="*/ 50800 h 110331"/>
                                                                            <a:gd name="connsiteX2" fmla="*/ 37703 w 140097"/>
                                                                            <a:gd name="connsiteY2" fmla="*/ 55562 h 110331"/>
                                                                            <a:gd name="connsiteX3" fmla="*/ 4365 w 140097"/>
                                                                            <a:gd name="connsiteY3" fmla="*/ 65087 h 110331"/>
                                                                            <a:gd name="connsiteX4" fmla="*/ 11509 w 140097"/>
                                                                            <a:gd name="connsiteY4" fmla="*/ 34131 h 110331"/>
                                                                            <a:gd name="connsiteX5" fmla="*/ 4365 w 140097"/>
                                                                            <a:gd name="connsiteY5" fmla="*/ 5556 h 110331"/>
                                                                            <a:gd name="connsiteX6" fmla="*/ 1984 w 140097"/>
                                                                            <a:gd name="connsiteY6" fmla="*/ 794 h 110331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40097" h="110331">
                                                                              <a:moveTo>
                                                                                <a:pt x="140097" y="110331"/>
                                                                              </a:moveTo>
                                                                              <a:cubicBezTo>
                                                                                <a:pt x="115292" y="85129"/>
                                                                                <a:pt x="90488" y="59928"/>
                                                                                <a:pt x="73422" y="508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6356" y="41672"/>
                                                                                <a:pt x="49212" y="53181"/>
                                                                                <a:pt x="37703" y="5556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6194" y="57943"/>
                                                                                <a:pt x="8730" y="68659"/>
                                                                                <a:pt x="4365" y="6508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0" y="61515"/>
                                                                                <a:pt x="11509" y="44053"/>
                                                                                <a:pt x="11509" y="341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509" y="24209"/>
                                                                                <a:pt x="5952" y="11112"/>
                                                                                <a:pt x="4365" y="55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778" y="0"/>
                                                                                <a:pt x="2381" y="397"/>
                                                                                <a:pt x="1984" y="794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</p:grpSp>
                                                                <p:sp>
                                                                  <p:nvSpPr>
                                                                    <p:cNvPr id="274" name="Freeform 273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2079625" y="2401888"/>
                                                                      <a:ext cx="139700" cy="106362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0 w 139700"/>
                                                                        <a:gd name="connsiteY0" fmla="*/ 106362 h 106362"/>
                                                                        <a:gd name="connsiteX1" fmla="*/ 57150 w 139700"/>
                                                                        <a:gd name="connsiteY1" fmla="*/ 17462 h 106362"/>
                                                                        <a:gd name="connsiteX2" fmla="*/ 95250 w 139700"/>
                                                                        <a:gd name="connsiteY2" fmla="*/ 1587 h 106362"/>
                                                                        <a:gd name="connsiteX3" fmla="*/ 114300 w 139700"/>
                                                                        <a:gd name="connsiteY3" fmla="*/ 11112 h 106362"/>
                                                                        <a:gd name="connsiteX4" fmla="*/ 139700 w 139700"/>
                                                                        <a:gd name="connsiteY4" fmla="*/ 30162 h 106362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139700" h="106362">
                                                                          <a:moveTo>
                                                                            <a:pt x="0" y="106362"/>
                                                                          </a:moveTo>
                                                                          <a:cubicBezTo>
                                                                            <a:pt x="20637" y="70643"/>
                                                                            <a:pt x="41275" y="34924"/>
                                                                            <a:pt x="57150" y="17462"/>
                                                                          </a:cubicBezTo>
                                                                          <a:cubicBezTo>
                                                                            <a:pt x="73025" y="0"/>
                                                                            <a:pt x="85725" y="2645"/>
                                                                            <a:pt x="95250" y="1587"/>
                                                                          </a:cubicBezTo>
                                                                          <a:cubicBezTo>
                                                                            <a:pt x="104775" y="529"/>
                                                                            <a:pt x="106892" y="6350"/>
                                                                            <a:pt x="114300" y="11112"/>
                                                                          </a:cubicBezTo>
                                                                          <a:cubicBezTo>
                                                                            <a:pt x="121708" y="15875"/>
                                                                            <a:pt x="130704" y="23018"/>
                                                                            <a:pt x="139700" y="30162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noFill/>
                                                                    <a:ln w="9525" cap="flat" cmpd="sng" algn="ctr"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prstDash val="solid"/>
                                                                    </a:ln>
                                                                    <a:effectLst/>
                                                                  </p:spPr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marL="0" marR="0" lvl="0" indent="0" algn="ctr" defTabSz="91440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tabLst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</p:grpSp>
                                                            <p:grpSp>
                                                              <p:nvGrpSpPr>
                                                                <p:cNvPr id="254" name="Group 70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2586038" y="2021284"/>
                                                                  <a:ext cx="1269206" cy="1004492"/>
                                                                  <a:chOff x="2586038" y="2021284"/>
                                                                  <a:chExt cx="1269206" cy="1004492"/>
                                                                </a:xfrm>
                                                              </p:grpSpPr>
                                                              <p:sp>
                                                                <p:nvSpPr>
                                                                  <p:cNvPr id="255" name="Freeform 254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3124200" y="2247900"/>
                                                                    <a:ext cx="160735" cy="260747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71438 w 160735"/>
                                                                      <a:gd name="connsiteY0" fmla="*/ 242888 h 260747"/>
                                                                      <a:gd name="connsiteX1" fmla="*/ 147638 w 160735"/>
                                                                      <a:gd name="connsiteY1" fmla="*/ 254794 h 260747"/>
                                                                      <a:gd name="connsiteX2" fmla="*/ 150019 w 160735"/>
                                                                      <a:gd name="connsiteY2" fmla="*/ 207169 h 260747"/>
                                                                      <a:gd name="connsiteX3" fmla="*/ 150019 w 160735"/>
                                                                      <a:gd name="connsiteY3" fmla="*/ 176213 h 260747"/>
                                                                      <a:gd name="connsiteX4" fmla="*/ 107156 w 160735"/>
                                                                      <a:gd name="connsiteY4" fmla="*/ 164306 h 260747"/>
                                                                      <a:gd name="connsiteX5" fmla="*/ 76200 w 160735"/>
                                                                      <a:gd name="connsiteY5" fmla="*/ 152400 h 260747"/>
                                                                      <a:gd name="connsiteX6" fmla="*/ 40481 w 160735"/>
                                                                      <a:gd name="connsiteY6" fmla="*/ 150019 h 260747"/>
                                                                      <a:gd name="connsiteX7" fmla="*/ 19050 w 160735"/>
                                                                      <a:gd name="connsiteY7" fmla="*/ 128588 h 260747"/>
                                                                      <a:gd name="connsiteX8" fmla="*/ 19050 w 160735"/>
                                                                      <a:gd name="connsiteY8" fmla="*/ 116681 h 260747"/>
                                                                      <a:gd name="connsiteX9" fmla="*/ 26194 w 160735"/>
                                                                      <a:gd name="connsiteY9" fmla="*/ 100013 h 260747"/>
                                                                      <a:gd name="connsiteX10" fmla="*/ 26194 w 160735"/>
                                                                      <a:gd name="connsiteY10" fmla="*/ 83344 h 260747"/>
                                                                      <a:gd name="connsiteX11" fmla="*/ 28575 w 160735"/>
                                                                      <a:gd name="connsiteY11" fmla="*/ 71438 h 260747"/>
                                                                      <a:gd name="connsiteX12" fmla="*/ 19050 w 160735"/>
                                                                      <a:gd name="connsiteY12" fmla="*/ 61913 h 260747"/>
                                                                      <a:gd name="connsiteX13" fmla="*/ 28575 w 160735"/>
                                                                      <a:gd name="connsiteY13" fmla="*/ 35719 h 260747"/>
                                                                      <a:gd name="connsiteX14" fmla="*/ 9525 w 160735"/>
                                                                      <a:gd name="connsiteY14" fmla="*/ 11906 h 260747"/>
                                                                      <a:gd name="connsiteX15" fmla="*/ 0 w 160735"/>
                                                                      <a:gd name="connsiteY15" fmla="*/ 0 h 260747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60735" h="260747">
                                                                        <a:moveTo>
                                                                          <a:pt x="71438" y="242888"/>
                                                                        </a:moveTo>
                                                                        <a:cubicBezTo>
                                                                          <a:pt x="102989" y="251817"/>
                                                                          <a:pt x="134541" y="260747"/>
                                                                          <a:pt x="147638" y="254794"/>
                                                                        </a:cubicBezTo>
                                                                        <a:cubicBezTo>
                                                                          <a:pt x="160735" y="248841"/>
                                                                          <a:pt x="149622" y="220266"/>
                                                                          <a:pt x="150019" y="207169"/>
                                                                        </a:cubicBezTo>
                                                                        <a:cubicBezTo>
                                                                          <a:pt x="150416" y="194072"/>
                                                                          <a:pt x="157163" y="183357"/>
                                                                          <a:pt x="150019" y="176213"/>
                                                                        </a:cubicBezTo>
                                                                        <a:cubicBezTo>
                                                                          <a:pt x="142875" y="169069"/>
                                                                          <a:pt x="119459" y="168275"/>
                                                                          <a:pt x="107156" y="164306"/>
                                                                        </a:cubicBezTo>
                                                                        <a:cubicBezTo>
                                                                          <a:pt x="94853" y="160337"/>
                                                                          <a:pt x="87313" y="154781"/>
                                                                          <a:pt x="76200" y="152400"/>
                                                                        </a:cubicBezTo>
                                                                        <a:cubicBezTo>
                                                                          <a:pt x="65088" y="150019"/>
                                                                          <a:pt x="50006" y="153988"/>
                                                                          <a:pt x="40481" y="150019"/>
                                                                        </a:cubicBezTo>
                                                                        <a:cubicBezTo>
                                                                          <a:pt x="30956" y="146050"/>
                                                                          <a:pt x="22622" y="134144"/>
                                                                          <a:pt x="19050" y="128588"/>
                                                                        </a:cubicBezTo>
                                                                        <a:cubicBezTo>
                                                                          <a:pt x="15478" y="123032"/>
                                                                          <a:pt x="17859" y="121443"/>
                                                                          <a:pt x="19050" y="116681"/>
                                                                        </a:cubicBezTo>
                                                                        <a:cubicBezTo>
                                                                          <a:pt x="20241" y="111919"/>
                                                                          <a:pt x="25003" y="105569"/>
                                                                          <a:pt x="26194" y="100013"/>
                                                                        </a:cubicBezTo>
                                                                        <a:cubicBezTo>
                                                                          <a:pt x="27385" y="94457"/>
                                                                          <a:pt x="25797" y="88106"/>
                                                                          <a:pt x="26194" y="83344"/>
                                                                        </a:cubicBezTo>
                                                                        <a:cubicBezTo>
                                                                          <a:pt x="26591" y="78582"/>
                                                                          <a:pt x="29766" y="75010"/>
                                                                          <a:pt x="28575" y="71438"/>
                                                                        </a:cubicBezTo>
                                                                        <a:cubicBezTo>
                                                                          <a:pt x="27384" y="67866"/>
                                                                          <a:pt x="19050" y="67866"/>
                                                                          <a:pt x="19050" y="61913"/>
                                                                        </a:cubicBezTo>
                                                                        <a:cubicBezTo>
                                                                          <a:pt x="19050" y="55960"/>
                                                                          <a:pt x="30162" y="44053"/>
                                                                          <a:pt x="28575" y="35719"/>
                                                                        </a:cubicBezTo>
                                                                        <a:cubicBezTo>
                                                                          <a:pt x="26988" y="27385"/>
                                                                          <a:pt x="9525" y="11906"/>
                                                                          <a:pt x="9525" y="11906"/>
                                                                        </a:cubicBezTo>
                                                                        <a:lnTo>
                                                                          <a:pt x="0" y="0"/>
                                                                        </a:ln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marL="0" marR="0" lvl="0" indent="0" algn="ctr" defTabSz="91440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256" name="Freeform 255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3024188" y="2143125"/>
                                                                    <a:ext cx="250825" cy="142478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40481 w 250825"/>
                                                                      <a:gd name="connsiteY0" fmla="*/ 0 h 142478"/>
                                                                      <a:gd name="connsiteX1" fmla="*/ 80962 w 250825"/>
                                                                      <a:gd name="connsiteY1" fmla="*/ 42863 h 142478"/>
                                                                      <a:gd name="connsiteX2" fmla="*/ 104775 w 250825"/>
                                                                      <a:gd name="connsiteY2" fmla="*/ 30956 h 142478"/>
                                                                      <a:gd name="connsiteX3" fmla="*/ 138112 w 250825"/>
                                                                      <a:gd name="connsiteY3" fmla="*/ 28575 h 142478"/>
                                                                      <a:gd name="connsiteX4" fmla="*/ 173831 w 250825"/>
                                                                      <a:gd name="connsiteY4" fmla="*/ 11906 h 142478"/>
                                                                      <a:gd name="connsiteX5" fmla="*/ 214312 w 250825"/>
                                                                      <a:gd name="connsiteY5" fmla="*/ 16669 h 142478"/>
                                                                      <a:gd name="connsiteX6" fmla="*/ 235743 w 250825"/>
                                                                      <a:gd name="connsiteY6" fmla="*/ 40481 h 142478"/>
                                                                      <a:gd name="connsiteX7" fmla="*/ 247650 w 250825"/>
                                                                      <a:gd name="connsiteY7" fmla="*/ 50006 h 142478"/>
                                                                      <a:gd name="connsiteX8" fmla="*/ 216693 w 250825"/>
                                                                      <a:gd name="connsiteY8" fmla="*/ 59531 h 142478"/>
                                                                      <a:gd name="connsiteX9" fmla="*/ 209550 w 250825"/>
                                                                      <a:gd name="connsiteY9" fmla="*/ 78581 h 142478"/>
                                                                      <a:gd name="connsiteX10" fmla="*/ 195262 w 250825"/>
                                                                      <a:gd name="connsiteY10" fmla="*/ 111919 h 142478"/>
                                                                      <a:gd name="connsiteX11" fmla="*/ 171450 w 250825"/>
                                                                      <a:gd name="connsiteY11" fmla="*/ 121444 h 142478"/>
                                                                      <a:gd name="connsiteX12" fmla="*/ 145256 w 250825"/>
                                                                      <a:gd name="connsiteY12" fmla="*/ 140494 h 142478"/>
                                                                      <a:gd name="connsiteX13" fmla="*/ 107156 w 250825"/>
                                                                      <a:gd name="connsiteY13" fmla="*/ 109538 h 142478"/>
                                                                      <a:gd name="connsiteX14" fmla="*/ 83343 w 250825"/>
                                                                      <a:gd name="connsiteY14" fmla="*/ 104775 h 142478"/>
                                                                      <a:gd name="connsiteX15" fmla="*/ 57150 w 250825"/>
                                                                      <a:gd name="connsiteY15" fmla="*/ 123825 h 142478"/>
                                                                      <a:gd name="connsiteX16" fmla="*/ 50006 w 250825"/>
                                                                      <a:gd name="connsiteY16" fmla="*/ 90488 h 142478"/>
                                                                      <a:gd name="connsiteX17" fmla="*/ 33337 w 250825"/>
                                                                      <a:gd name="connsiteY17" fmla="*/ 73819 h 142478"/>
                                                                      <a:gd name="connsiteX18" fmla="*/ 14287 w 250825"/>
                                                                      <a:gd name="connsiteY18" fmla="*/ 71438 h 142478"/>
                                                                      <a:gd name="connsiteX19" fmla="*/ 0 w 250825"/>
                                                                      <a:gd name="connsiteY19" fmla="*/ 83344 h 142478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  <a:cxn ang="0">
                                                                        <a:pos x="connsiteX16" y="connsiteY16"/>
                                                                      </a:cxn>
                                                                      <a:cxn ang="0">
                                                                        <a:pos x="connsiteX17" y="connsiteY17"/>
                                                                      </a:cxn>
                                                                      <a:cxn ang="0">
                                                                        <a:pos x="connsiteX18" y="connsiteY18"/>
                                                                      </a:cxn>
                                                                      <a:cxn ang="0">
                                                                        <a:pos x="connsiteX19" y="connsiteY19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250825" h="142478">
                                                                        <a:moveTo>
                                                                          <a:pt x="40481" y="0"/>
                                                                        </a:moveTo>
                                                                        <a:cubicBezTo>
                                                                          <a:pt x="55363" y="18852"/>
                                                                          <a:pt x="70246" y="37704"/>
                                                                          <a:pt x="80962" y="42863"/>
                                                                        </a:cubicBezTo>
                                                                        <a:cubicBezTo>
                                                                          <a:pt x="91678" y="48022"/>
                                                                          <a:pt x="95250" y="33337"/>
                                                                          <a:pt x="104775" y="30956"/>
                                                                        </a:cubicBezTo>
                                                                        <a:cubicBezTo>
                                                                          <a:pt x="114300" y="28575"/>
                                                                          <a:pt x="126603" y="31750"/>
                                                                          <a:pt x="138112" y="28575"/>
                                                                        </a:cubicBezTo>
                                                                        <a:cubicBezTo>
                                                                          <a:pt x="149621" y="25400"/>
                                                                          <a:pt x="161131" y="13890"/>
                                                                          <a:pt x="173831" y="11906"/>
                                                                        </a:cubicBezTo>
                                                                        <a:cubicBezTo>
                                                                          <a:pt x="186531" y="9922"/>
                                                                          <a:pt x="203993" y="11907"/>
                                                                          <a:pt x="214312" y="16669"/>
                                                                        </a:cubicBezTo>
                                                                        <a:cubicBezTo>
                                                                          <a:pt x="224631" y="21431"/>
                                                                          <a:pt x="230187" y="34925"/>
                                                                          <a:pt x="235743" y="40481"/>
                                                                        </a:cubicBezTo>
                                                                        <a:cubicBezTo>
                                                                          <a:pt x="241299" y="46037"/>
                                                                          <a:pt x="250825" y="46831"/>
                                                                          <a:pt x="247650" y="50006"/>
                                                                        </a:cubicBezTo>
                                                                        <a:cubicBezTo>
                                                                          <a:pt x="244475" y="53181"/>
                                                                          <a:pt x="223043" y="54769"/>
                                                                          <a:pt x="216693" y="59531"/>
                                                                        </a:cubicBezTo>
                                                                        <a:cubicBezTo>
                                                                          <a:pt x="210343" y="64293"/>
                                                                          <a:pt x="213122" y="69850"/>
                                                                          <a:pt x="209550" y="78581"/>
                                                                        </a:cubicBezTo>
                                                                        <a:cubicBezTo>
                                                                          <a:pt x="205978" y="87312"/>
                                                                          <a:pt x="201612" y="104775"/>
                                                                          <a:pt x="195262" y="111919"/>
                                                                        </a:cubicBezTo>
                                                                        <a:cubicBezTo>
                                                                          <a:pt x="188912" y="119063"/>
                                                                          <a:pt x="179784" y="116682"/>
                                                                          <a:pt x="171450" y="121444"/>
                                                                        </a:cubicBezTo>
                                                                        <a:cubicBezTo>
                                                                          <a:pt x="163116" y="126206"/>
                                                                          <a:pt x="155972" y="142478"/>
                                                                          <a:pt x="145256" y="140494"/>
                                                                        </a:cubicBezTo>
                                                                        <a:cubicBezTo>
                                                                          <a:pt x="134540" y="138510"/>
                                                                          <a:pt x="117475" y="115491"/>
                                                                          <a:pt x="107156" y="109538"/>
                                                                        </a:cubicBezTo>
                                                                        <a:cubicBezTo>
                                                                          <a:pt x="96837" y="103585"/>
                                                                          <a:pt x="91677" y="102394"/>
                                                                          <a:pt x="83343" y="104775"/>
                                                                        </a:cubicBezTo>
                                                                        <a:cubicBezTo>
                                                                          <a:pt x="75009" y="107156"/>
                                                                          <a:pt x="62706" y="126206"/>
                                                                          <a:pt x="57150" y="123825"/>
                                                                        </a:cubicBezTo>
                                                                        <a:cubicBezTo>
                                                                          <a:pt x="51594" y="121444"/>
                                                                          <a:pt x="53975" y="98822"/>
                                                                          <a:pt x="50006" y="90488"/>
                                                                        </a:cubicBezTo>
                                                                        <a:cubicBezTo>
                                                                          <a:pt x="46037" y="82154"/>
                                                                          <a:pt x="39290" y="76994"/>
                                                                          <a:pt x="33337" y="73819"/>
                                                                        </a:cubicBezTo>
                                                                        <a:cubicBezTo>
                                                                          <a:pt x="27384" y="70644"/>
                                                                          <a:pt x="19843" y="69851"/>
                                                                          <a:pt x="14287" y="71438"/>
                                                                        </a:cubicBezTo>
                                                                        <a:cubicBezTo>
                                                                          <a:pt x="8731" y="73025"/>
                                                                          <a:pt x="4365" y="78184"/>
                                                                          <a:pt x="0" y="83344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marL="0" marR="0" lvl="0" indent="0" algn="ctr" defTabSz="91440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grpSp>
                                                                <p:nvGrpSpPr>
                                                                  <p:cNvPr id="257" name="Group 69"/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2586038" y="2021284"/>
                                                                    <a:ext cx="1269206" cy="1004492"/>
                                                                    <a:chOff x="2586038" y="2021284"/>
                                                                    <a:chExt cx="1269206" cy="1004492"/>
                                                                  </a:xfrm>
                                                                </p:grpSpPr>
                                                                <p:sp>
                                                                  <p:nvSpPr>
                                                                    <p:cNvPr id="258" name="Freeform 257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3541713" y="2262188"/>
                                                                      <a:ext cx="313531" cy="664368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230187 w 313531"/>
                                                                        <a:gd name="connsiteY0" fmla="*/ 661987 h 664368"/>
                                                                        <a:gd name="connsiteX1" fmla="*/ 106362 w 313531"/>
                                                                        <a:gd name="connsiteY1" fmla="*/ 652462 h 664368"/>
                                                                        <a:gd name="connsiteX2" fmla="*/ 46831 w 313531"/>
                                                                        <a:gd name="connsiteY2" fmla="*/ 590550 h 664368"/>
                                                                        <a:gd name="connsiteX3" fmla="*/ 15875 w 313531"/>
                                                                        <a:gd name="connsiteY3" fmla="*/ 535781 h 664368"/>
                                                                        <a:gd name="connsiteX4" fmla="*/ 13493 w 313531"/>
                                                                        <a:gd name="connsiteY4" fmla="*/ 502443 h 664368"/>
                                                                        <a:gd name="connsiteX5" fmla="*/ 23018 w 313531"/>
                                                                        <a:gd name="connsiteY5" fmla="*/ 469106 h 664368"/>
                                                                        <a:gd name="connsiteX6" fmla="*/ 6350 w 313531"/>
                                                                        <a:gd name="connsiteY6" fmla="*/ 450056 h 664368"/>
                                                                        <a:gd name="connsiteX7" fmla="*/ 25400 w 313531"/>
                                                                        <a:gd name="connsiteY7" fmla="*/ 423862 h 664368"/>
                                                                        <a:gd name="connsiteX8" fmla="*/ 30162 w 313531"/>
                                                                        <a:gd name="connsiteY8" fmla="*/ 402431 h 664368"/>
                                                                        <a:gd name="connsiteX9" fmla="*/ 1587 w 313531"/>
                                                                        <a:gd name="connsiteY9" fmla="*/ 388143 h 664368"/>
                                                                        <a:gd name="connsiteX10" fmla="*/ 20637 w 313531"/>
                                                                        <a:gd name="connsiteY10" fmla="*/ 364331 h 664368"/>
                                                                        <a:gd name="connsiteX11" fmla="*/ 84931 w 313531"/>
                                                                        <a:gd name="connsiteY11" fmla="*/ 333375 h 664368"/>
                                                                        <a:gd name="connsiteX12" fmla="*/ 118268 w 313531"/>
                                                                        <a:gd name="connsiteY12" fmla="*/ 330993 h 664368"/>
                                                                        <a:gd name="connsiteX13" fmla="*/ 139700 w 313531"/>
                                                                        <a:gd name="connsiteY13" fmla="*/ 347662 h 664368"/>
                                                                        <a:gd name="connsiteX14" fmla="*/ 203993 w 313531"/>
                                                                        <a:gd name="connsiteY14" fmla="*/ 347662 h 664368"/>
                                                                        <a:gd name="connsiteX15" fmla="*/ 242093 w 313531"/>
                                                                        <a:gd name="connsiteY15" fmla="*/ 347662 h 664368"/>
                                                                        <a:gd name="connsiteX16" fmla="*/ 296862 w 313531"/>
                                                                        <a:gd name="connsiteY16" fmla="*/ 333375 h 664368"/>
                                                                        <a:gd name="connsiteX17" fmla="*/ 311150 w 313531"/>
                                                                        <a:gd name="connsiteY17" fmla="*/ 290512 h 664368"/>
                                                                        <a:gd name="connsiteX18" fmla="*/ 311150 w 313531"/>
                                                                        <a:gd name="connsiteY18" fmla="*/ 261937 h 664368"/>
                                                                        <a:gd name="connsiteX19" fmla="*/ 296862 w 313531"/>
                                                                        <a:gd name="connsiteY19" fmla="*/ 211931 h 664368"/>
                                                                        <a:gd name="connsiteX20" fmla="*/ 287337 w 313531"/>
                                                                        <a:gd name="connsiteY20" fmla="*/ 166687 h 664368"/>
                                                                        <a:gd name="connsiteX21" fmla="*/ 287337 w 313531"/>
                                                                        <a:gd name="connsiteY21" fmla="*/ 133350 h 664368"/>
                                                                        <a:gd name="connsiteX22" fmla="*/ 280193 w 313531"/>
                                                                        <a:gd name="connsiteY22" fmla="*/ 116681 h 664368"/>
                                                                        <a:gd name="connsiteX23" fmla="*/ 301625 w 313531"/>
                                                                        <a:gd name="connsiteY23" fmla="*/ 109537 h 664368"/>
                                                                        <a:gd name="connsiteX24" fmla="*/ 284956 w 313531"/>
                                                                        <a:gd name="connsiteY24" fmla="*/ 85725 h 664368"/>
                                                                        <a:gd name="connsiteX25" fmla="*/ 273050 w 313531"/>
                                                                        <a:gd name="connsiteY25" fmla="*/ 52387 h 664368"/>
                                                                        <a:gd name="connsiteX26" fmla="*/ 273050 w 313531"/>
                                                                        <a:gd name="connsiteY26" fmla="*/ 40481 h 664368"/>
                                                                        <a:gd name="connsiteX27" fmla="*/ 246856 w 313531"/>
                                                                        <a:gd name="connsiteY27" fmla="*/ 38100 h 664368"/>
                                                                        <a:gd name="connsiteX28" fmla="*/ 227806 w 313531"/>
                                                                        <a:gd name="connsiteY28" fmla="*/ 57150 h 664368"/>
                                                                        <a:gd name="connsiteX29" fmla="*/ 220662 w 313531"/>
                                                                        <a:gd name="connsiteY29" fmla="*/ 76200 h 664368"/>
                                                                        <a:gd name="connsiteX30" fmla="*/ 192087 w 313531"/>
                                                                        <a:gd name="connsiteY30" fmla="*/ 64293 h 664368"/>
                                                                        <a:gd name="connsiteX31" fmla="*/ 161131 w 313531"/>
                                                                        <a:gd name="connsiteY31" fmla="*/ 35718 h 664368"/>
                                                                        <a:gd name="connsiteX32" fmla="*/ 151606 w 313531"/>
                                                                        <a:gd name="connsiteY32" fmla="*/ 26193 h 664368"/>
                                                                        <a:gd name="connsiteX33" fmla="*/ 146843 w 313531"/>
                                                                        <a:gd name="connsiteY33" fmla="*/ 16668 h 664368"/>
                                                                        <a:gd name="connsiteX34" fmla="*/ 163512 w 313531"/>
                                                                        <a:gd name="connsiteY34" fmla="*/ 0 h 664368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  <a:cxn ang="0">
                                                                          <a:pos x="connsiteX7" y="connsiteY7"/>
                                                                        </a:cxn>
                                                                        <a:cxn ang="0">
                                                                          <a:pos x="connsiteX8" y="connsiteY8"/>
                                                                        </a:cxn>
                                                                        <a:cxn ang="0">
                                                                          <a:pos x="connsiteX9" y="connsiteY9"/>
                                                                        </a:cxn>
                                                                        <a:cxn ang="0">
                                                                          <a:pos x="connsiteX10" y="connsiteY10"/>
                                                                        </a:cxn>
                                                                        <a:cxn ang="0">
                                                                          <a:pos x="connsiteX11" y="connsiteY11"/>
                                                                        </a:cxn>
                                                                        <a:cxn ang="0">
                                                                          <a:pos x="connsiteX12" y="connsiteY12"/>
                                                                        </a:cxn>
                                                                        <a:cxn ang="0">
                                                                          <a:pos x="connsiteX13" y="connsiteY13"/>
                                                                        </a:cxn>
                                                                        <a:cxn ang="0">
                                                                          <a:pos x="connsiteX14" y="connsiteY14"/>
                                                                        </a:cxn>
                                                                        <a:cxn ang="0">
                                                                          <a:pos x="connsiteX15" y="connsiteY15"/>
                                                                        </a:cxn>
                                                                        <a:cxn ang="0">
                                                                          <a:pos x="connsiteX16" y="connsiteY16"/>
                                                                        </a:cxn>
                                                                        <a:cxn ang="0">
                                                                          <a:pos x="connsiteX17" y="connsiteY17"/>
                                                                        </a:cxn>
                                                                        <a:cxn ang="0">
                                                                          <a:pos x="connsiteX18" y="connsiteY18"/>
                                                                        </a:cxn>
                                                                        <a:cxn ang="0">
                                                                          <a:pos x="connsiteX19" y="connsiteY19"/>
                                                                        </a:cxn>
                                                                        <a:cxn ang="0">
                                                                          <a:pos x="connsiteX20" y="connsiteY20"/>
                                                                        </a:cxn>
                                                                        <a:cxn ang="0">
                                                                          <a:pos x="connsiteX21" y="connsiteY21"/>
                                                                        </a:cxn>
                                                                        <a:cxn ang="0">
                                                                          <a:pos x="connsiteX22" y="connsiteY22"/>
                                                                        </a:cxn>
                                                                        <a:cxn ang="0">
                                                                          <a:pos x="connsiteX23" y="connsiteY23"/>
                                                                        </a:cxn>
                                                                        <a:cxn ang="0">
                                                                          <a:pos x="connsiteX24" y="connsiteY24"/>
                                                                        </a:cxn>
                                                                        <a:cxn ang="0">
                                                                          <a:pos x="connsiteX25" y="connsiteY25"/>
                                                                        </a:cxn>
                                                                        <a:cxn ang="0">
                                                                          <a:pos x="connsiteX26" y="connsiteY26"/>
                                                                        </a:cxn>
                                                                        <a:cxn ang="0">
                                                                          <a:pos x="connsiteX27" y="connsiteY27"/>
                                                                        </a:cxn>
                                                                        <a:cxn ang="0">
                                                                          <a:pos x="connsiteX28" y="connsiteY28"/>
                                                                        </a:cxn>
                                                                        <a:cxn ang="0">
                                                                          <a:pos x="connsiteX29" y="connsiteY29"/>
                                                                        </a:cxn>
                                                                        <a:cxn ang="0">
                                                                          <a:pos x="connsiteX30" y="connsiteY30"/>
                                                                        </a:cxn>
                                                                        <a:cxn ang="0">
                                                                          <a:pos x="connsiteX31" y="connsiteY31"/>
                                                                        </a:cxn>
                                                                        <a:cxn ang="0">
                                                                          <a:pos x="connsiteX32" y="connsiteY32"/>
                                                                        </a:cxn>
                                                                        <a:cxn ang="0">
                                                                          <a:pos x="connsiteX33" y="connsiteY33"/>
                                                                        </a:cxn>
                                                                        <a:cxn ang="0">
                                                                          <a:pos x="connsiteX34" y="connsiteY34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313531" h="664368">
                                                                          <a:moveTo>
                                                                            <a:pt x="230187" y="661987"/>
                                                                          </a:moveTo>
                                                                          <a:cubicBezTo>
                                                                            <a:pt x="183554" y="663177"/>
                                                                            <a:pt x="136921" y="664368"/>
                                                                            <a:pt x="106362" y="652462"/>
                                                                          </a:cubicBezTo>
                                                                          <a:cubicBezTo>
                                                                            <a:pt x="75803" y="640556"/>
                                                                            <a:pt x="61912" y="609997"/>
                                                                            <a:pt x="46831" y="590550"/>
                                                                          </a:cubicBezTo>
                                                                          <a:cubicBezTo>
                                                                            <a:pt x="31750" y="571103"/>
                                                                            <a:pt x="21431" y="550465"/>
                                                                            <a:pt x="15875" y="535781"/>
                                                                          </a:cubicBezTo>
                                                                          <a:cubicBezTo>
                                                                            <a:pt x="10319" y="521097"/>
                                                                            <a:pt x="12303" y="513556"/>
                                                                            <a:pt x="13493" y="502443"/>
                                                                          </a:cubicBezTo>
                                                                          <a:cubicBezTo>
                                                                            <a:pt x="14684" y="491331"/>
                                                                            <a:pt x="24208" y="477837"/>
                                                                            <a:pt x="23018" y="469106"/>
                                                                          </a:cubicBezTo>
                                                                          <a:cubicBezTo>
                                                                            <a:pt x="21828" y="460375"/>
                                                                            <a:pt x="5953" y="457597"/>
                                                                            <a:pt x="6350" y="450056"/>
                                                                          </a:cubicBezTo>
                                                                          <a:cubicBezTo>
                                                                            <a:pt x="6747" y="442515"/>
                                                                            <a:pt x="21431" y="431799"/>
                                                                            <a:pt x="25400" y="423862"/>
                                                                          </a:cubicBezTo>
                                                                          <a:cubicBezTo>
                                                                            <a:pt x="29369" y="415925"/>
                                                                            <a:pt x="34131" y="408384"/>
                                                                            <a:pt x="30162" y="402431"/>
                                                                          </a:cubicBezTo>
                                                                          <a:cubicBezTo>
                                                                            <a:pt x="26193" y="396478"/>
                                                                            <a:pt x="3175" y="394493"/>
                                                                            <a:pt x="1587" y="388143"/>
                                                                          </a:cubicBezTo>
                                                                          <a:cubicBezTo>
                                                                            <a:pt x="0" y="381793"/>
                                                                            <a:pt x="6746" y="373459"/>
                                                                            <a:pt x="20637" y="364331"/>
                                                                          </a:cubicBezTo>
                                                                          <a:cubicBezTo>
                                                                            <a:pt x="34528" y="355203"/>
                                                                            <a:pt x="68659" y="338931"/>
                                                                            <a:pt x="84931" y="333375"/>
                                                                          </a:cubicBezTo>
                                                                          <a:cubicBezTo>
                                                                            <a:pt x="101203" y="327819"/>
                                                                            <a:pt x="109140" y="328612"/>
                                                                            <a:pt x="118268" y="330993"/>
                                                                          </a:cubicBezTo>
                                                                          <a:cubicBezTo>
                                                                            <a:pt x="127396" y="333374"/>
                                                                            <a:pt x="125413" y="344884"/>
                                                                            <a:pt x="139700" y="347662"/>
                                                                          </a:cubicBezTo>
                                                                          <a:cubicBezTo>
                                                                            <a:pt x="153988" y="350440"/>
                                                                            <a:pt x="203993" y="347662"/>
                                                                            <a:pt x="203993" y="347662"/>
                                                                          </a:cubicBezTo>
                                                                          <a:cubicBezTo>
                                                                            <a:pt x="221058" y="347662"/>
                                                                            <a:pt x="226615" y="350043"/>
                                                                            <a:pt x="242093" y="347662"/>
                                                                          </a:cubicBezTo>
                                                                          <a:cubicBezTo>
                                                                            <a:pt x="257571" y="345281"/>
                                                                            <a:pt x="285352" y="342900"/>
                                                                            <a:pt x="296862" y="333375"/>
                                                                          </a:cubicBezTo>
                                                                          <a:cubicBezTo>
                                                                            <a:pt x="308372" y="323850"/>
                                                                            <a:pt x="308769" y="302418"/>
                                                                            <a:pt x="311150" y="290512"/>
                                                                          </a:cubicBezTo>
                                                                          <a:cubicBezTo>
                                                                            <a:pt x="313531" y="278606"/>
                                                                            <a:pt x="313531" y="275034"/>
                                                                            <a:pt x="311150" y="261937"/>
                                                                          </a:cubicBezTo>
                                                                          <a:cubicBezTo>
                                                                            <a:pt x="308769" y="248840"/>
                                                                            <a:pt x="300831" y="227806"/>
                                                                            <a:pt x="296862" y="211931"/>
                                                                          </a:cubicBezTo>
                                                                          <a:cubicBezTo>
                                                                            <a:pt x="292893" y="196056"/>
                                                                            <a:pt x="288924" y="179784"/>
                                                                            <a:pt x="287337" y="166687"/>
                                                                          </a:cubicBezTo>
                                                                          <a:cubicBezTo>
                                                                            <a:pt x="285750" y="153590"/>
                                                                            <a:pt x="288528" y="141684"/>
                                                                            <a:pt x="287337" y="133350"/>
                                                                          </a:cubicBezTo>
                                                                          <a:cubicBezTo>
                                                                            <a:pt x="286146" y="125016"/>
                                                                            <a:pt x="277812" y="120650"/>
                                                                            <a:pt x="280193" y="116681"/>
                                                                          </a:cubicBezTo>
                                                                          <a:cubicBezTo>
                                                                            <a:pt x="282574" y="112712"/>
                                                                            <a:pt x="300831" y="114696"/>
                                                                            <a:pt x="301625" y="109537"/>
                                                                          </a:cubicBezTo>
                                                                          <a:cubicBezTo>
                                                                            <a:pt x="302419" y="104378"/>
                                                                            <a:pt x="289719" y="95250"/>
                                                                            <a:pt x="284956" y="85725"/>
                                                                          </a:cubicBezTo>
                                                                          <a:cubicBezTo>
                                                                            <a:pt x="280193" y="76200"/>
                                                                            <a:pt x="275034" y="59928"/>
                                                                            <a:pt x="273050" y="52387"/>
                                                                          </a:cubicBezTo>
                                                                          <a:cubicBezTo>
                                                                            <a:pt x="271066" y="44846"/>
                                                                            <a:pt x="277416" y="42862"/>
                                                                            <a:pt x="273050" y="40481"/>
                                                                          </a:cubicBezTo>
                                                                          <a:cubicBezTo>
                                                                            <a:pt x="268684" y="38100"/>
                                                                            <a:pt x="254397" y="35322"/>
                                                                            <a:pt x="246856" y="38100"/>
                                                                          </a:cubicBezTo>
                                                                          <a:cubicBezTo>
                                                                            <a:pt x="239315" y="40878"/>
                                                                            <a:pt x="232172" y="50800"/>
                                                                            <a:pt x="227806" y="57150"/>
                                                                          </a:cubicBezTo>
                                                                          <a:cubicBezTo>
                                                                            <a:pt x="223440" y="63500"/>
                                                                            <a:pt x="226615" y="75010"/>
                                                                            <a:pt x="220662" y="76200"/>
                                                                          </a:cubicBezTo>
                                                                          <a:cubicBezTo>
                                                                            <a:pt x="214709" y="77391"/>
                                                                            <a:pt x="202009" y="71040"/>
                                                                            <a:pt x="192087" y="64293"/>
                                                                          </a:cubicBezTo>
                                                                          <a:cubicBezTo>
                                                                            <a:pt x="182165" y="57546"/>
                                                                            <a:pt x="167878" y="42068"/>
                                                                            <a:pt x="161131" y="35718"/>
                                                                          </a:cubicBezTo>
                                                                          <a:cubicBezTo>
                                                                            <a:pt x="154384" y="29368"/>
                                                                            <a:pt x="153987" y="29368"/>
                                                                            <a:pt x="151606" y="26193"/>
                                                                          </a:cubicBezTo>
                                                                          <a:cubicBezTo>
                                                                            <a:pt x="149225" y="23018"/>
                                                                            <a:pt x="144859" y="21033"/>
                                                                            <a:pt x="146843" y="16668"/>
                                                                          </a:cubicBezTo>
                                                                          <a:cubicBezTo>
                                                                            <a:pt x="148827" y="12303"/>
                                                                            <a:pt x="160734" y="4366"/>
                                                                            <a:pt x="163512" y="0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noFill/>
                                                                    <a:ln w="9525" cap="flat" cmpd="sng" algn="ctr"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prstDash val="solid"/>
                                                                    </a:ln>
                                                                    <a:effectLst/>
                                                                  </p:spPr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marL="0" marR="0" lvl="0" indent="0" algn="ctr" defTabSz="91440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tabLst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259" name="Freeform 258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3423841" y="2097485"/>
                                                                      <a:ext cx="377428" cy="390921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279003 w 377428"/>
                                                                        <a:gd name="connsiteY0" fmla="*/ 164703 h 390921"/>
                                                                        <a:gd name="connsiteX1" fmla="*/ 262334 w 377428"/>
                                                                        <a:gd name="connsiteY1" fmla="*/ 90884 h 390921"/>
                                                                        <a:gd name="connsiteX2" fmla="*/ 302815 w 377428"/>
                                                                        <a:gd name="connsiteY2" fmla="*/ 86121 h 390921"/>
                                                                        <a:gd name="connsiteX3" fmla="*/ 359965 w 377428"/>
                                                                        <a:gd name="connsiteY3" fmla="*/ 88503 h 390921"/>
                                                                        <a:gd name="connsiteX4" fmla="*/ 376634 w 377428"/>
                                                                        <a:gd name="connsiteY4" fmla="*/ 88503 h 390921"/>
                                                                        <a:gd name="connsiteX5" fmla="*/ 355203 w 377428"/>
                                                                        <a:gd name="connsiteY5" fmla="*/ 38496 h 390921"/>
                                                                        <a:gd name="connsiteX6" fmla="*/ 336153 w 377428"/>
                                                                        <a:gd name="connsiteY6" fmla="*/ 5159 h 390921"/>
                                                                        <a:gd name="connsiteX7" fmla="*/ 300434 w 377428"/>
                                                                        <a:gd name="connsiteY7" fmla="*/ 7540 h 390921"/>
                                                                        <a:gd name="connsiteX8" fmla="*/ 243284 w 377428"/>
                                                                        <a:gd name="connsiteY8" fmla="*/ 7540 h 390921"/>
                                                                        <a:gd name="connsiteX9" fmla="*/ 212328 w 377428"/>
                                                                        <a:gd name="connsiteY9" fmla="*/ 9921 h 390921"/>
                                                                        <a:gd name="connsiteX10" fmla="*/ 188515 w 377428"/>
                                                                        <a:gd name="connsiteY10" fmla="*/ 31353 h 390921"/>
                                                                        <a:gd name="connsiteX11" fmla="*/ 148034 w 377428"/>
                                                                        <a:gd name="connsiteY11" fmla="*/ 33734 h 390921"/>
                                                                        <a:gd name="connsiteX12" fmla="*/ 114697 w 377428"/>
                                                                        <a:gd name="connsiteY12" fmla="*/ 43259 h 390921"/>
                                                                        <a:gd name="connsiteX13" fmla="*/ 100409 w 377428"/>
                                                                        <a:gd name="connsiteY13" fmla="*/ 19446 h 390921"/>
                                                                        <a:gd name="connsiteX14" fmla="*/ 52784 w 377428"/>
                                                                        <a:gd name="connsiteY14" fmla="*/ 12303 h 390921"/>
                                                                        <a:gd name="connsiteX15" fmla="*/ 36115 w 377428"/>
                                                                        <a:gd name="connsiteY15" fmla="*/ 12303 h 390921"/>
                                                                        <a:gd name="connsiteX16" fmla="*/ 5159 w 377428"/>
                                                                        <a:gd name="connsiteY16" fmla="*/ 12303 h 390921"/>
                                                                        <a:gd name="connsiteX17" fmla="*/ 5159 w 377428"/>
                                                                        <a:gd name="connsiteY17" fmla="*/ 38496 h 390921"/>
                                                                        <a:gd name="connsiteX18" fmla="*/ 2778 w 377428"/>
                                                                        <a:gd name="connsiteY18" fmla="*/ 50403 h 390921"/>
                                                                        <a:gd name="connsiteX19" fmla="*/ 5159 w 377428"/>
                                                                        <a:gd name="connsiteY19" fmla="*/ 69453 h 390921"/>
                                                                        <a:gd name="connsiteX20" fmla="*/ 28972 w 377428"/>
                                                                        <a:gd name="connsiteY20" fmla="*/ 88503 h 390921"/>
                                                                        <a:gd name="connsiteX21" fmla="*/ 14684 w 377428"/>
                                                                        <a:gd name="connsiteY21" fmla="*/ 105171 h 390921"/>
                                                                        <a:gd name="connsiteX22" fmla="*/ 45640 w 377428"/>
                                                                        <a:gd name="connsiteY22" fmla="*/ 119459 h 390921"/>
                                                                        <a:gd name="connsiteX23" fmla="*/ 55165 w 377428"/>
                                                                        <a:gd name="connsiteY23" fmla="*/ 131365 h 390921"/>
                                                                        <a:gd name="connsiteX24" fmla="*/ 81359 w 377428"/>
                                                                        <a:gd name="connsiteY24" fmla="*/ 150415 h 390921"/>
                                                                        <a:gd name="connsiteX25" fmla="*/ 64690 w 377428"/>
                                                                        <a:gd name="connsiteY25" fmla="*/ 169465 h 390921"/>
                                                                        <a:gd name="connsiteX26" fmla="*/ 69453 w 377428"/>
                                                                        <a:gd name="connsiteY26" fmla="*/ 193278 h 390921"/>
                                                                        <a:gd name="connsiteX27" fmla="*/ 98028 w 377428"/>
                                                                        <a:gd name="connsiteY27" fmla="*/ 217090 h 390921"/>
                                                                        <a:gd name="connsiteX28" fmla="*/ 105172 w 377428"/>
                                                                        <a:gd name="connsiteY28" fmla="*/ 226615 h 390921"/>
                                                                        <a:gd name="connsiteX29" fmla="*/ 157559 w 377428"/>
                                                                        <a:gd name="connsiteY29" fmla="*/ 202803 h 390921"/>
                                                                        <a:gd name="connsiteX30" fmla="*/ 217090 w 377428"/>
                                                                        <a:gd name="connsiteY30" fmla="*/ 178990 h 390921"/>
                                                                        <a:gd name="connsiteX31" fmla="*/ 214709 w 377428"/>
                                                                        <a:gd name="connsiteY31" fmla="*/ 207565 h 390921"/>
                                                                        <a:gd name="connsiteX32" fmla="*/ 248047 w 377428"/>
                                                                        <a:gd name="connsiteY32" fmla="*/ 217090 h 390921"/>
                                                                        <a:gd name="connsiteX33" fmla="*/ 283765 w 377428"/>
                                                                        <a:gd name="connsiteY33" fmla="*/ 228996 h 390921"/>
                                                                        <a:gd name="connsiteX34" fmla="*/ 276622 w 377428"/>
                                                                        <a:gd name="connsiteY34" fmla="*/ 264715 h 390921"/>
                                                                        <a:gd name="connsiteX35" fmla="*/ 276622 w 377428"/>
                                                                        <a:gd name="connsiteY35" fmla="*/ 293290 h 390921"/>
                                                                        <a:gd name="connsiteX36" fmla="*/ 262334 w 377428"/>
                                                                        <a:gd name="connsiteY36" fmla="*/ 309959 h 390921"/>
                                                                        <a:gd name="connsiteX37" fmla="*/ 252809 w 377428"/>
                                                                        <a:gd name="connsiteY37" fmla="*/ 329009 h 390921"/>
                                                                        <a:gd name="connsiteX38" fmla="*/ 224234 w 377428"/>
                                                                        <a:gd name="connsiteY38" fmla="*/ 338534 h 390921"/>
                                                                        <a:gd name="connsiteX39" fmla="*/ 178990 w 377428"/>
                                                                        <a:gd name="connsiteY39" fmla="*/ 340915 h 390921"/>
                                                                        <a:gd name="connsiteX40" fmla="*/ 186134 w 377428"/>
                                                                        <a:gd name="connsiteY40" fmla="*/ 359965 h 390921"/>
                                                                        <a:gd name="connsiteX41" fmla="*/ 186134 w 377428"/>
                                                                        <a:gd name="connsiteY41" fmla="*/ 371871 h 390921"/>
                                                                        <a:gd name="connsiteX42" fmla="*/ 169465 w 377428"/>
                                                                        <a:gd name="connsiteY42" fmla="*/ 371871 h 390921"/>
                                                                        <a:gd name="connsiteX43" fmla="*/ 148034 w 377428"/>
                                                                        <a:gd name="connsiteY43" fmla="*/ 364728 h 390921"/>
                                                                        <a:gd name="connsiteX44" fmla="*/ 131365 w 377428"/>
                                                                        <a:gd name="connsiteY44" fmla="*/ 371871 h 390921"/>
                                                                        <a:gd name="connsiteX45" fmla="*/ 98028 w 377428"/>
                                                                        <a:gd name="connsiteY45" fmla="*/ 379015 h 390921"/>
                                                                        <a:gd name="connsiteX46" fmla="*/ 57547 w 377428"/>
                                                                        <a:gd name="connsiteY46" fmla="*/ 386159 h 390921"/>
                                                                        <a:gd name="connsiteX47" fmla="*/ 36115 w 377428"/>
                                                                        <a:gd name="connsiteY47" fmla="*/ 350440 h 390921"/>
                                                                        <a:gd name="connsiteX48" fmla="*/ 43259 w 377428"/>
                                                                        <a:gd name="connsiteY48" fmla="*/ 317103 h 390921"/>
                                                                        <a:gd name="connsiteX49" fmla="*/ 81359 w 377428"/>
                                                                        <a:gd name="connsiteY49" fmla="*/ 319484 h 390921"/>
                                                                        <a:gd name="connsiteX50" fmla="*/ 86122 w 377428"/>
                                                                        <a:gd name="connsiteY50" fmla="*/ 286146 h 390921"/>
                                                                        <a:gd name="connsiteX51" fmla="*/ 76597 w 377428"/>
                                                                        <a:gd name="connsiteY51" fmla="*/ 257571 h 390921"/>
                                                                        <a:gd name="connsiteX52" fmla="*/ 102790 w 377428"/>
                                                                        <a:gd name="connsiteY52" fmla="*/ 226615 h 390921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  <a:cxn ang="0">
                                                                          <a:pos x="connsiteX7" y="connsiteY7"/>
                                                                        </a:cxn>
                                                                        <a:cxn ang="0">
                                                                          <a:pos x="connsiteX8" y="connsiteY8"/>
                                                                        </a:cxn>
                                                                        <a:cxn ang="0">
                                                                          <a:pos x="connsiteX9" y="connsiteY9"/>
                                                                        </a:cxn>
                                                                        <a:cxn ang="0">
                                                                          <a:pos x="connsiteX10" y="connsiteY10"/>
                                                                        </a:cxn>
                                                                        <a:cxn ang="0">
                                                                          <a:pos x="connsiteX11" y="connsiteY11"/>
                                                                        </a:cxn>
                                                                        <a:cxn ang="0">
                                                                          <a:pos x="connsiteX12" y="connsiteY12"/>
                                                                        </a:cxn>
                                                                        <a:cxn ang="0">
                                                                          <a:pos x="connsiteX13" y="connsiteY13"/>
                                                                        </a:cxn>
                                                                        <a:cxn ang="0">
                                                                          <a:pos x="connsiteX14" y="connsiteY14"/>
                                                                        </a:cxn>
                                                                        <a:cxn ang="0">
                                                                          <a:pos x="connsiteX15" y="connsiteY15"/>
                                                                        </a:cxn>
                                                                        <a:cxn ang="0">
                                                                          <a:pos x="connsiteX16" y="connsiteY16"/>
                                                                        </a:cxn>
                                                                        <a:cxn ang="0">
                                                                          <a:pos x="connsiteX17" y="connsiteY17"/>
                                                                        </a:cxn>
                                                                        <a:cxn ang="0">
                                                                          <a:pos x="connsiteX18" y="connsiteY18"/>
                                                                        </a:cxn>
                                                                        <a:cxn ang="0">
                                                                          <a:pos x="connsiteX19" y="connsiteY19"/>
                                                                        </a:cxn>
                                                                        <a:cxn ang="0">
                                                                          <a:pos x="connsiteX20" y="connsiteY20"/>
                                                                        </a:cxn>
                                                                        <a:cxn ang="0">
                                                                          <a:pos x="connsiteX21" y="connsiteY21"/>
                                                                        </a:cxn>
                                                                        <a:cxn ang="0">
                                                                          <a:pos x="connsiteX22" y="connsiteY22"/>
                                                                        </a:cxn>
                                                                        <a:cxn ang="0">
                                                                          <a:pos x="connsiteX23" y="connsiteY23"/>
                                                                        </a:cxn>
                                                                        <a:cxn ang="0">
                                                                          <a:pos x="connsiteX24" y="connsiteY24"/>
                                                                        </a:cxn>
                                                                        <a:cxn ang="0">
                                                                          <a:pos x="connsiteX25" y="connsiteY25"/>
                                                                        </a:cxn>
                                                                        <a:cxn ang="0">
                                                                          <a:pos x="connsiteX26" y="connsiteY26"/>
                                                                        </a:cxn>
                                                                        <a:cxn ang="0">
                                                                          <a:pos x="connsiteX27" y="connsiteY27"/>
                                                                        </a:cxn>
                                                                        <a:cxn ang="0">
                                                                          <a:pos x="connsiteX28" y="connsiteY28"/>
                                                                        </a:cxn>
                                                                        <a:cxn ang="0">
                                                                          <a:pos x="connsiteX29" y="connsiteY29"/>
                                                                        </a:cxn>
                                                                        <a:cxn ang="0">
                                                                          <a:pos x="connsiteX30" y="connsiteY30"/>
                                                                        </a:cxn>
                                                                        <a:cxn ang="0">
                                                                          <a:pos x="connsiteX31" y="connsiteY31"/>
                                                                        </a:cxn>
                                                                        <a:cxn ang="0">
                                                                          <a:pos x="connsiteX32" y="connsiteY32"/>
                                                                        </a:cxn>
                                                                        <a:cxn ang="0">
                                                                          <a:pos x="connsiteX33" y="connsiteY33"/>
                                                                        </a:cxn>
                                                                        <a:cxn ang="0">
                                                                          <a:pos x="connsiteX34" y="connsiteY34"/>
                                                                        </a:cxn>
                                                                        <a:cxn ang="0">
                                                                          <a:pos x="connsiteX35" y="connsiteY35"/>
                                                                        </a:cxn>
                                                                        <a:cxn ang="0">
                                                                          <a:pos x="connsiteX36" y="connsiteY36"/>
                                                                        </a:cxn>
                                                                        <a:cxn ang="0">
                                                                          <a:pos x="connsiteX37" y="connsiteY37"/>
                                                                        </a:cxn>
                                                                        <a:cxn ang="0">
                                                                          <a:pos x="connsiteX38" y="connsiteY38"/>
                                                                        </a:cxn>
                                                                        <a:cxn ang="0">
                                                                          <a:pos x="connsiteX39" y="connsiteY39"/>
                                                                        </a:cxn>
                                                                        <a:cxn ang="0">
                                                                          <a:pos x="connsiteX40" y="connsiteY40"/>
                                                                        </a:cxn>
                                                                        <a:cxn ang="0">
                                                                          <a:pos x="connsiteX41" y="connsiteY41"/>
                                                                        </a:cxn>
                                                                        <a:cxn ang="0">
                                                                          <a:pos x="connsiteX42" y="connsiteY42"/>
                                                                        </a:cxn>
                                                                        <a:cxn ang="0">
                                                                          <a:pos x="connsiteX43" y="connsiteY43"/>
                                                                        </a:cxn>
                                                                        <a:cxn ang="0">
                                                                          <a:pos x="connsiteX44" y="connsiteY44"/>
                                                                        </a:cxn>
                                                                        <a:cxn ang="0">
                                                                          <a:pos x="connsiteX45" y="connsiteY45"/>
                                                                        </a:cxn>
                                                                        <a:cxn ang="0">
                                                                          <a:pos x="connsiteX46" y="connsiteY46"/>
                                                                        </a:cxn>
                                                                        <a:cxn ang="0">
                                                                          <a:pos x="connsiteX47" y="connsiteY47"/>
                                                                        </a:cxn>
                                                                        <a:cxn ang="0">
                                                                          <a:pos x="connsiteX48" y="connsiteY48"/>
                                                                        </a:cxn>
                                                                        <a:cxn ang="0">
                                                                          <a:pos x="connsiteX49" y="connsiteY49"/>
                                                                        </a:cxn>
                                                                        <a:cxn ang="0">
                                                                          <a:pos x="connsiteX50" y="connsiteY50"/>
                                                                        </a:cxn>
                                                                        <a:cxn ang="0">
                                                                          <a:pos x="connsiteX51" y="connsiteY51"/>
                                                                        </a:cxn>
                                                                        <a:cxn ang="0">
                                                                          <a:pos x="connsiteX52" y="connsiteY52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377428" h="390921">
                                                                          <a:moveTo>
                                                                            <a:pt x="279003" y="164703"/>
                                                                          </a:moveTo>
                                                                          <a:cubicBezTo>
                                                                            <a:pt x="268684" y="134342"/>
                                                                            <a:pt x="258365" y="103981"/>
                                                                            <a:pt x="262334" y="90884"/>
                                                                          </a:cubicBezTo>
                                                                          <a:cubicBezTo>
                                                                            <a:pt x="266303" y="77787"/>
                                                                            <a:pt x="286543" y="86518"/>
                                                                            <a:pt x="302815" y="86121"/>
                                                                          </a:cubicBezTo>
                                                                          <a:cubicBezTo>
                                                                            <a:pt x="319087" y="85724"/>
                                                                            <a:pt x="347662" y="88106"/>
                                                                            <a:pt x="359965" y="88503"/>
                                                                          </a:cubicBezTo>
                                                                          <a:cubicBezTo>
                                                                            <a:pt x="372268" y="88900"/>
                                                                            <a:pt x="377428" y="96837"/>
                                                                            <a:pt x="376634" y="88503"/>
                                                                          </a:cubicBezTo>
                                                                          <a:cubicBezTo>
                                                                            <a:pt x="375840" y="80169"/>
                                                                            <a:pt x="361950" y="52387"/>
                                                                            <a:pt x="355203" y="38496"/>
                                                                          </a:cubicBezTo>
                                                                          <a:cubicBezTo>
                                                                            <a:pt x="348456" y="24605"/>
                                                                            <a:pt x="345281" y="10318"/>
                                                                            <a:pt x="336153" y="5159"/>
                                                                          </a:cubicBezTo>
                                                                          <a:cubicBezTo>
                                                                            <a:pt x="327025" y="0"/>
                                                                            <a:pt x="315912" y="7143"/>
                                                                            <a:pt x="300434" y="7540"/>
                                                                          </a:cubicBezTo>
                                                                          <a:cubicBezTo>
                                                                            <a:pt x="284956" y="7937"/>
                                                                            <a:pt x="257968" y="7143"/>
                                                                            <a:pt x="243284" y="7540"/>
                                                                          </a:cubicBezTo>
                                                                          <a:cubicBezTo>
                                                                            <a:pt x="228600" y="7937"/>
                                                                            <a:pt x="221456" y="5952"/>
                                                                            <a:pt x="212328" y="9921"/>
                                                                          </a:cubicBezTo>
                                                                          <a:cubicBezTo>
                                                                            <a:pt x="203200" y="13890"/>
                                                                            <a:pt x="199231" y="27384"/>
                                                                            <a:pt x="188515" y="31353"/>
                                                                          </a:cubicBezTo>
                                                                          <a:cubicBezTo>
                                                                            <a:pt x="177799" y="35322"/>
                                                                            <a:pt x="160337" y="31750"/>
                                                                            <a:pt x="148034" y="33734"/>
                                                                          </a:cubicBezTo>
                                                                          <a:cubicBezTo>
                                                                            <a:pt x="135731" y="35718"/>
                                                                            <a:pt x="122634" y="45640"/>
                                                                            <a:pt x="114697" y="43259"/>
                                                                          </a:cubicBezTo>
                                                                          <a:cubicBezTo>
                                                                            <a:pt x="106760" y="40878"/>
                                                                            <a:pt x="110728" y="24605"/>
                                                                            <a:pt x="100409" y="19446"/>
                                                                          </a:cubicBezTo>
                                                                          <a:cubicBezTo>
                                                                            <a:pt x="90090" y="14287"/>
                                                                            <a:pt x="63500" y="13493"/>
                                                                            <a:pt x="52784" y="12303"/>
                                                                          </a:cubicBezTo>
                                                                          <a:cubicBezTo>
                                                                            <a:pt x="42068" y="11113"/>
                                                                            <a:pt x="36115" y="12303"/>
                                                                            <a:pt x="36115" y="12303"/>
                                                                          </a:cubicBezTo>
                                                                          <a:cubicBezTo>
                                                                            <a:pt x="28178" y="12303"/>
                                                                            <a:pt x="10318" y="7938"/>
                                                                            <a:pt x="5159" y="12303"/>
                                                                          </a:cubicBezTo>
                                                                          <a:cubicBezTo>
                                                                            <a:pt x="0" y="16669"/>
                                                                            <a:pt x="5556" y="32146"/>
                                                                            <a:pt x="5159" y="38496"/>
                                                                          </a:cubicBezTo>
                                                                          <a:cubicBezTo>
                                                                            <a:pt x="4762" y="44846"/>
                                                                            <a:pt x="2778" y="45244"/>
                                                                            <a:pt x="2778" y="50403"/>
                                                                          </a:cubicBezTo>
                                                                          <a:cubicBezTo>
                                                                            <a:pt x="2778" y="55562"/>
                                                                            <a:pt x="793" y="63103"/>
                                                                            <a:pt x="5159" y="69453"/>
                                                                          </a:cubicBezTo>
                                                                          <a:cubicBezTo>
                                                                            <a:pt x="9525" y="75803"/>
                                                                            <a:pt x="27385" y="82550"/>
                                                                            <a:pt x="28972" y="88503"/>
                                                                          </a:cubicBezTo>
                                                                          <a:cubicBezTo>
                                                                            <a:pt x="30560" y="94456"/>
                                                                            <a:pt x="11906" y="100012"/>
                                                                            <a:pt x="14684" y="105171"/>
                                                                          </a:cubicBezTo>
                                                                          <a:cubicBezTo>
                                                                            <a:pt x="17462" y="110330"/>
                                                                            <a:pt x="38893" y="115093"/>
                                                                            <a:pt x="45640" y="119459"/>
                                                                          </a:cubicBezTo>
                                                                          <a:cubicBezTo>
                                                                            <a:pt x="52387" y="123825"/>
                                                                            <a:pt x="49212" y="126206"/>
                                                                            <a:pt x="55165" y="131365"/>
                                                                          </a:cubicBezTo>
                                                                          <a:cubicBezTo>
                                                                            <a:pt x="61118" y="136524"/>
                                                                            <a:pt x="79772" y="144065"/>
                                                                            <a:pt x="81359" y="150415"/>
                                                                          </a:cubicBezTo>
                                                                          <a:cubicBezTo>
                                                                            <a:pt x="82947" y="156765"/>
                                                                            <a:pt x="66674" y="162321"/>
                                                                            <a:pt x="64690" y="169465"/>
                                                                          </a:cubicBezTo>
                                                                          <a:cubicBezTo>
                                                                            <a:pt x="62706" y="176609"/>
                                                                            <a:pt x="63897" y="185341"/>
                                                                            <a:pt x="69453" y="193278"/>
                                                                          </a:cubicBezTo>
                                                                          <a:cubicBezTo>
                                                                            <a:pt x="75009" y="201216"/>
                                                                            <a:pt x="92075" y="211534"/>
                                                                            <a:pt x="98028" y="217090"/>
                                                                          </a:cubicBezTo>
                                                                          <a:cubicBezTo>
                                                                            <a:pt x="103981" y="222646"/>
                                                                            <a:pt x="95250" y="228996"/>
                                                                            <a:pt x="105172" y="226615"/>
                                                                          </a:cubicBezTo>
                                                                          <a:cubicBezTo>
                                                                            <a:pt x="115094" y="224234"/>
                                                                            <a:pt x="138906" y="210741"/>
                                                                            <a:pt x="157559" y="202803"/>
                                                                          </a:cubicBezTo>
                                                                          <a:cubicBezTo>
                                                                            <a:pt x="176212" y="194866"/>
                                                                            <a:pt x="207565" y="178196"/>
                                                                            <a:pt x="217090" y="178990"/>
                                                                          </a:cubicBezTo>
                                                                          <a:cubicBezTo>
                                                                            <a:pt x="226615" y="179784"/>
                                                                            <a:pt x="209550" y="201215"/>
                                                                            <a:pt x="214709" y="207565"/>
                                                                          </a:cubicBezTo>
                                                                          <a:cubicBezTo>
                                                                            <a:pt x="219868" y="213915"/>
                                                                            <a:pt x="236538" y="213518"/>
                                                                            <a:pt x="248047" y="217090"/>
                                                                          </a:cubicBezTo>
                                                                          <a:cubicBezTo>
                                                                            <a:pt x="259556" y="220662"/>
                                                                            <a:pt x="279003" y="221059"/>
                                                                            <a:pt x="283765" y="228996"/>
                                                                          </a:cubicBezTo>
                                                                          <a:cubicBezTo>
                                                                            <a:pt x="288528" y="236934"/>
                                                                            <a:pt x="277812" y="253999"/>
                                                                            <a:pt x="276622" y="264715"/>
                                                                          </a:cubicBezTo>
                                                                          <a:cubicBezTo>
                                                                            <a:pt x="275432" y="275431"/>
                                                                            <a:pt x="279003" y="285749"/>
                                                                            <a:pt x="276622" y="293290"/>
                                                                          </a:cubicBezTo>
                                                                          <a:cubicBezTo>
                                                                            <a:pt x="274241" y="300831"/>
                                                                            <a:pt x="266303" y="304006"/>
                                                                            <a:pt x="262334" y="309959"/>
                                                                          </a:cubicBezTo>
                                                                          <a:cubicBezTo>
                                                                            <a:pt x="258365" y="315912"/>
                                                                            <a:pt x="259159" y="324247"/>
                                                                            <a:pt x="252809" y="329009"/>
                                                                          </a:cubicBezTo>
                                                                          <a:cubicBezTo>
                                                                            <a:pt x="246459" y="333771"/>
                                                                            <a:pt x="236537" y="336550"/>
                                                                            <a:pt x="224234" y="338534"/>
                                                                          </a:cubicBezTo>
                                                                          <a:cubicBezTo>
                                                                            <a:pt x="211931" y="340518"/>
                                                                            <a:pt x="185340" y="337343"/>
                                                                            <a:pt x="178990" y="340915"/>
                                                                          </a:cubicBezTo>
                                                                          <a:cubicBezTo>
                                                                            <a:pt x="172640" y="344487"/>
                                                                            <a:pt x="184943" y="354806"/>
                                                                            <a:pt x="186134" y="359965"/>
                                                                          </a:cubicBezTo>
                                                                          <a:cubicBezTo>
                                                                            <a:pt x="187325" y="365124"/>
                                                                            <a:pt x="188912" y="369887"/>
                                                                            <a:pt x="186134" y="371871"/>
                                                                          </a:cubicBezTo>
                                                                          <a:cubicBezTo>
                                                                            <a:pt x="183356" y="373855"/>
                                                                            <a:pt x="175815" y="373061"/>
                                                                            <a:pt x="169465" y="371871"/>
                                                                          </a:cubicBezTo>
                                                                          <a:cubicBezTo>
                                                                            <a:pt x="163115" y="370681"/>
                                                                            <a:pt x="154384" y="364728"/>
                                                                            <a:pt x="148034" y="364728"/>
                                                                          </a:cubicBezTo>
                                                                          <a:cubicBezTo>
                                                                            <a:pt x="141684" y="364728"/>
                                                                            <a:pt x="139699" y="369490"/>
                                                                            <a:pt x="131365" y="371871"/>
                                                                          </a:cubicBezTo>
                                                                          <a:cubicBezTo>
                                                                            <a:pt x="123031" y="374252"/>
                                                                            <a:pt x="110331" y="376634"/>
                                                                            <a:pt x="98028" y="379015"/>
                                                                          </a:cubicBezTo>
                                                                          <a:cubicBezTo>
                                                                            <a:pt x="85725" y="381396"/>
                                                                            <a:pt x="67866" y="390921"/>
                                                                            <a:pt x="57547" y="386159"/>
                                                                          </a:cubicBezTo>
                                                                          <a:cubicBezTo>
                                                                            <a:pt x="47228" y="381397"/>
                                                                            <a:pt x="38496" y="361949"/>
                                                                            <a:pt x="36115" y="350440"/>
                                                                          </a:cubicBezTo>
                                                                          <a:cubicBezTo>
                                                                            <a:pt x="33734" y="338931"/>
                                                                            <a:pt x="35718" y="322262"/>
                                                                            <a:pt x="43259" y="317103"/>
                                                                          </a:cubicBezTo>
                                                                          <a:cubicBezTo>
                                                                            <a:pt x="50800" y="311944"/>
                                                                            <a:pt x="74215" y="324643"/>
                                                                            <a:pt x="81359" y="319484"/>
                                                                          </a:cubicBezTo>
                                                                          <a:cubicBezTo>
                                                                            <a:pt x="88503" y="314325"/>
                                                                            <a:pt x="86916" y="296465"/>
                                                                            <a:pt x="86122" y="286146"/>
                                                                          </a:cubicBezTo>
                                                                          <a:cubicBezTo>
                                                                            <a:pt x="85328" y="275827"/>
                                                                            <a:pt x="73819" y="267493"/>
                                                                            <a:pt x="76597" y="257571"/>
                                                                          </a:cubicBezTo>
                                                                          <a:cubicBezTo>
                                                                            <a:pt x="79375" y="247649"/>
                                                                            <a:pt x="98425" y="232965"/>
                                                                            <a:pt x="102790" y="226615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noFill/>
                                                                    <a:ln w="9525" cap="flat" cmpd="sng" algn="ctr"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prstDash val="solid"/>
                                                                    </a:ln>
                                                                    <a:effectLst/>
                                                                  </p:spPr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marL="0" marR="0" lvl="0" indent="0" algn="ctr" defTabSz="91440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tabLst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260" name="Freeform 259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3607594" y="2467769"/>
                                                                      <a:ext cx="130571" cy="127794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61912 w 130571"/>
                                                                        <a:gd name="connsiteY0" fmla="*/ 127794 h 127794"/>
                                                                        <a:gd name="connsiteX1" fmla="*/ 107156 w 130571"/>
                                                                        <a:gd name="connsiteY1" fmla="*/ 94456 h 127794"/>
                                                                        <a:gd name="connsiteX2" fmla="*/ 128587 w 130571"/>
                                                                        <a:gd name="connsiteY2" fmla="*/ 84931 h 127794"/>
                                                                        <a:gd name="connsiteX3" fmla="*/ 119062 w 130571"/>
                                                                        <a:gd name="connsiteY3" fmla="*/ 49212 h 127794"/>
                                                                        <a:gd name="connsiteX4" fmla="*/ 100012 w 130571"/>
                                                                        <a:gd name="connsiteY4" fmla="*/ 25400 h 127794"/>
                                                                        <a:gd name="connsiteX5" fmla="*/ 61912 w 130571"/>
                                                                        <a:gd name="connsiteY5" fmla="*/ 25400 h 127794"/>
                                                                        <a:gd name="connsiteX6" fmla="*/ 26194 w 130571"/>
                                                                        <a:gd name="connsiteY6" fmla="*/ 3969 h 127794"/>
                                                                        <a:gd name="connsiteX7" fmla="*/ 0 w 130571"/>
                                                                        <a:gd name="connsiteY7" fmla="*/ 1587 h 127794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  <a:cxn ang="0">
                                                                          <a:pos x="connsiteX7" y="connsiteY7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130571" h="127794">
                                                                          <a:moveTo>
                                                                            <a:pt x="61912" y="127794"/>
                                                                          </a:moveTo>
                                                                          <a:cubicBezTo>
                                                                            <a:pt x="78978" y="114697"/>
                                                                            <a:pt x="96044" y="101600"/>
                                                                            <a:pt x="107156" y="94456"/>
                                                                          </a:cubicBezTo>
                                                                          <a:cubicBezTo>
                                                                            <a:pt x="118268" y="87312"/>
                                                                            <a:pt x="126603" y="92472"/>
                                                                            <a:pt x="128587" y="84931"/>
                                                                          </a:cubicBezTo>
                                                                          <a:cubicBezTo>
                                                                            <a:pt x="130571" y="77390"/>
                                                                            <a:pt x="123824" y="59134"/>
                                                                            <a:pt x="119062" y="49212"/>
                                                                          </a:cubicBezTo>
                                                                          <a:cubicBezTo>
                                                                            <a:pt x="114300" y="39290"/>
                                                                            <a:pt x="109537" y="29369"/>
                                                                            <a:pt x="100012" y="25400"/>
                                                                          </a:cubicBezTo>
                                                                          <a:cubicBezTo>
                                                                            <a:pt x="90487" y="21431"/>
                                                                            <a:pt x="74215" y="28972"/>
                                                                            <a:pt x="61912" y="25400"/>
                                                                          </a:cubicBezTo>
                                                                          <a:cubicBezTo>
                                                                            <a:pt x="49609" y="21828"/>
                                                                            <a:pt x="36513" y="7938"/>
                                                                            <a:pt x="26194" y="3969"/>
                                                                          </a:cubicBezTo>
                                                                          <a:cubicBezTo>
                                                                            <a:pt x="15875" y="0"/>
                                                                            <a:pt x="7937" y="793"/>
                                                                            <a:pt x="0" y="1587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noFill/>
                                                                    <a:ln w="9525" cap="flat" cmpd="sng" algn="ctr"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prstDash val="solid"/>
                                                                    </a:ln>
                                                                    <a:effectLst/>
                                                                  </p:spPr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marL="0" marR="0" lvl="0" indent="0" algn="ctr" defTabSz="91440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tabLst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261" name="Freeform 260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3406378" y="2483644"/>
                                                                      <a:ext cx="175022" cy="396478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175022 w 175022"/>
                                                                        <a:gd name="connsiteY0" fmla="*/ 369094 h 396478"/>
                                                                        <a:gd name="connsiteX1" fmla="*/ 96441 w 175022"/>
                                                                        <a:gd name="connsiteY1" fmla="*/ 395287 h 396478"/>
                                                                        <a:gd name="connsiteX2" fmla="*/ 27385 w 175022"/>
                                                                        <a:gd name="connsiteY2" fmla="*/ 361950 h 396478"/>
                                                                        <a:gd name="connsiteX3" fmla="*/ 3572 w 175022"/>
                                                                        <a:gd name="connsiteY3" fmla="*/ 323850 h 396478"/>
                                                                        <a:gd name="connsiteX4" fmla="*/ 48816 w 175022"/>
                                                                        <a:gd name="connsiteY4" fmla="*/ 278606 h 396478"/>
                                                                        <a:gd name="connsiteX5" fmla="*/ 65485 w 175022"/>
                                                                        <a:gd name="connsiteY5" fmla="*/ 254794 h 396478"/>
                                                                        <a:gd name="connsiteX6" fmla="*/ 20241 w 175022"/>
                                                                        <a:gd name="connsiteY6" fmla="*/ 204787 h 396478"/>
                                                                        <a:gd name="connsiteX7" fmla="*/ 53578 w 175022"/>
                                                                        <a:gd name="connsiteY7" fmla="*/ 171450 h 396478"/>
                                                                        <a:gd name="connsiteX8" fmla="*/ 55960 w 175022"/>
                                                                        <a:gd name="connsiteY8" fmla="*/ 147637 h 396478"/>
                                                                        <a:gd name="connsiteX9" fmla="*/ 77391 w 175022"/>
                                                                        <a:gd name="connsiteY9" fmla="*/ 150019 h 396478"/>
                                                                        <a:gd name="connsiteX10" fmla="*/ 122635 w 175022"/>
                                                                        <a:gd name="connsiteY10" fmla="*/ 145256 h 396478"/>
                                                                        <a:gd name="connsiteX11" fmla="*/ 125016 w 175022"/>
                                                                        <a:gd name="connsiteY11" fmla="*/ 114300 h 396478"/>
                                                                        <a:gd name="connsiteX12" fmla="*/ 113110 w 175022"/>
                                                                        <a:gd name="connsiteY12" fmla="*/ 73819 h 396478"/>
                                                                        <a:gd name="connsiteX13" fmla="*/ 103585 w 175022"/>
                                                                        <a:gd name="connsiteY13" fmla="*/ 28575 h 396478"/>
                                                                        <a:gd name="connsiteX14" fmla="*/ 53578 w 175022"/>
                                                                        <a:gd name="connsiteY14" fmla="*/ 28575 h 396478"/>
                                                                        <a:gd name="connsiteX15" fmla="*/ 72628 w 175022"/>
                                                                        <a:gd name="connsiteY15" fmla="*/ 0 h 396478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  <a:cxn ang="0">
                                                                          <a:pos x="connsiteX7" y="connsiteY7"/>
                                                                        </a:cxn>
                                                                        <a:cxn ang="0">
                                                                          <a:pos x="connsiteX8" y="connsiteY8"/>
                                                                        </a:cxn>
                                                                        <a:cxn ang="0">
                                                                          <a:pos x="connsiteX9" y="connsiteY9"/>
                                                                        </a:cxn>
                                                                        <a:cxn ang="0">
                                                                          <a:pos x="connsiteX10" y="connsiteY10"/>
                                                                        </a:cxn>
                                                                        <a:cxn ang="0">
                                                                          <a:pos x="connsiteX11" y="connsiteY11"/>
                                                                        </a:cxn>
                                                                        <a:cxn ang="0">
                                                                          <a:pos x="connsiteX12" y="connsiteY12"/>
                                                                        </a:cxn>
                                                                        <a:cxn ang="0">
                                                                          <a:pos x="connsiteX13" y="connsiteY13"/>
                                                                        </a:cxn>
                                                                        <a:cxn ang="0">
                                                                          <a:pos x="connsiteX14" y="connsiteY14"/>
                                                                        </a:cxn>
                                                                        <a:cxn ang="0">
                                                                          <a:pos x="connsiteX15" y="connsiteY15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175022" h="396478">
                                                                          <a:moveTo>
                                                                            <a:pt x="175022" y="369094"/>
                                                                          </a:moveTo>
                                                                          <a:cubicBezTo>
                                                                            <a:pt x="148034" y="382786"/>
                                                                            <a:pt x="121047" y="396478"/>
                                                                            <a:pt x="96441" y="395287"/>
                                                                          </a:cubicBezTo>
                                                                          <a:cubicBezTo>
                                                                            <a:pt x="71835" y="394096"/>
                                                                            <a:pt x="42863" y="373856"/>
                                                                            <a:pt x="27385" y="361950"/>
                                                                          </a:cubicBezTo>
                                                                          <a:cubicBezTo>
                                                                            <a:pt x="11907" y="350044"/>
                                                                            <a:pt x="0" y="337741"/>
                                                                            <a:pt x="3572" y="323850"/>
                                                                          </a:cubicBezTo>
                                                                          <a:cubicBezTo>
                                                                            <a:pt x="7144" y="309959"/>
                                                                            <a:pt x="38497" y="290115"/>
                                                                            <a:pt x="48816" y="278606"/>
                                                                          </a:cubicBezTo>
                                                                          <a:cubicBezTo>
                                                                            <a:pt x="59135" y="267097"/>
                                                                            <a:pt x="70247" y="267097"/>
                                                                            <a:pt x="65485" y="254794"/>
                                                                          </a:cubicBezTo>
                                                                          <a:cubicBezTo>
                                                                            <a:pt x="60723" y="242491"/>
                                                                            <a:pt x="22226" y="218678"/>
                                                                            <a:pt x="20241" y="204787"/>
                                                                          </a:cubicBezTo>
                                                                          <a:cubicBezTo>
                                                                            <a:pt x="18257" y="190896"/>
                                                                            <a:pt x="47625" y="180975"/>
                                                                            <a:pt x="53578" y="171450"/>
                                                                          </a:cubicBezTo>
                                                                          <a:cubicBezTo>
                                                                            <a:pt x="59531" y="161925"/>
                                                                            <a:pt x="51991" y="151209"/>
                                                                            <a:pt x="55960" y="147637"/>
                                                                          </a:cubicBezTo>
                                                                          <a:cubicBezTo>
                                                                            <a:pt x="59929" y="144065"/>
                                                                            <a:pt x="66279" y="150416"/>
                                                                            <a:pt x="77391" y="150019"/>
                                                                          </a:cubicBezTo>
                                                                          <a:cubicBezTo>
                                                                            <a:pt x="88503" y="149622"/>
                                                                            <a:pt x="114698" y="151209"/>
                                                                            <a:pt x="122635" y="145256"/>
                                                                          </a:cubicBezTo>
                                                                          <a:cubicBezTo>
                                                                            <a:pt x="130572" y="139303"/>
                                                                            <a:pt x="126603" y="126206"/>
                                                                            <a:pt x="125016" y="114300"/>
                                                                          </a:cubicBezTo>
                                                                          <a:cubicBezTo>
                                                                            <a:pt x="123429" y="102394"/>
                                                                            <a:pt x="116682" y="88106"/>
                                                                            <a:pt x="113110" y="73819"/>
                                                                          </a:cubicBezTo>
                                                                          <a:cubicBezTo>
                                                                            <a:pt x="109538" y="59532"/>
                                                                            <a:pt x="113507" y="36116"/>
                                                                            <a:pt x="103585" y="28575"/>
                                                                          </a:cubicBezTo>
                                                                          <a:cubicBezTo>
                                                                            <a:pt x="93663" y="21034"/>
                                                                            <a:pt x="58737" y="33337"/>
                                                                            <a:pt x="53578" y="28575"/>
                                                                          </a:cubicBezTo>
                                                                          <a:cubicBezTo>
                                                                            <a:pt x="48419" y="23813"/>
                                                                            <a:pt x="60523" y="11906"/>
                                                                            <a:pt x="72628" y="0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noFill/>
                                                                    <a:ln w="9525" cap="flat" cmpd="sng" algn="ctr"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prstDash val="solid"/>
                                                                    </a:ln>
                                                                    <a:effectLst/>
                                                                  </p:spPr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marL="0" marR="0" lvl="0" indent="0" algn="ctr" defTabSz="91440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tabLst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262" name="Freeform 261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3038475" y="2483644"/>
                                                                      <a:ext cx="428625" cy="140494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428625 w 428625"/>
                                                                        <a:gd name="connsiteY0" fmla="*/ 140494 h 140494"/>
                                                                        <a:gd name="connsiteX1" fmla="*/ 378619 w 428625"/>
                                                                        <a:gd name="connsiteY1" fmla="*/ 111919 h 140494"/>
                                                                        <a:gd name="connsiteX2" fmla="*/ 350044 w 428625"/>
                                                                        <a:gd name="connsiteY2" fmla="*/ 133350 h 140494"/>
                                                                        <a:gd name="connsiteX3" fmla="*/ 314325 w 428625"/>
                                                                        <a:gd name="connsiteY3" fmla="*/ 119062 h 140494"/>
                                                                        <a:gd name="connsiteX4" fmla="*/ 304800 w 428625"/>
                                                                        <a:gd name="connsiteY4" fmla="*/ 83344 h 140494"/>
                                                                        <a:gd name="connsiteX5" fmla="*/ 264319 w 428625"/>
                                                                        <a:gd name="connsiteY5" fmla="*/ 42862 h 140494"/>
                                                                        <a:gd name="connsiteX6" fmla="*/ 254794 w 428625"/>
                                                                        <a:gd name="connsiteY6" fmla="*/ 30956 h 140494"/>
                                                                        <a:gd name="connsiteX7" fmla="*/ 211931 w 428625"/>
                                                                        <a:gd name="connsiteY7" fmla="*/ 23812 h 140494"/>
                                                                        <a:gd name="connsiteX8" fmla="*/ 164306 w 428625"/>
                                                                        <a:gd name="connsiteY8" fmla="*/ 9525 h 140494"/>
                                                                        <a:gd name="connsiteX9" fmla="*/ 147638 w 428625"/>
                                                                        <a:gd name="connsiteY9" fmla="*/ 0 h 140494"/>
                                                                        <a:gd name="connsiteX10" fmla="*/ 119063 w 428625"/>
                                                                        <a:gd name="connsiteY10" fmla="*/ 9525 h 140494"/>
                                                                        <a:gd name="connsiteX11" fmla="*/ 97631 w 428625"/>
                                                                        <a:gd name="connsiteY11" fmla="*/ 40481 h 140494"/>
                                                                        <a:gd name="connsiteX12" fmla="*/ 64294 w 428625"/>
                                                                        <a:gd name="connsiteY12" fmla="*/ 69056 h 140494"/>
                                                                        <a:gd name="connsiteX13" fmla="*/ 33338 w 428625"/>
                                                                        <a:gd name="connsiteY13" fmla="*/ 97631 h 140494"/>
                                                                        <a:gd name="connsiteX14" fmla="*/ 19050 w 428625"/>
                                                                        <a:gd name="connsiteY14" fmla="*/ 107156 h 140494"/>
                                                                        <a:gd name="connsiteX15" fmla="*/ 0 w 428625"/>
                                                                        <a:gd name="connsiteY15" fmla="*/ 107156 h 140494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  <a:cxn ang="0">
                                                                          <a:pos x="connsiteX7" y="connsiteY7"/>
                                                                        </a:cxn>
                                                                        <a:cxn ang="0">
                                                                          <a:pos x="connsiteX8" y="connsiteY8"/>
                                                                        </a:cxn>
                                                                        <a:cxn ang="0">
                                                                          <a:pos x="connsiteX9" y="connsiteY9"/>
                                                                        </a:cxn>
                                                                        <a:cxn ang="0">
                                                                          <a:pos x="connsiteX10" y="connsiteY10"/>
                                                                        </a:cxn>
                                                                        <a:cxn ang="0">
                                                                          <a:pos x="connsiteX11" y="connsiteY11"/>
                                                                        </a:cxn>
                                                                        <a:cxn ang="0">
                                                                          <a:pos x="connsiteX12" y="connsiteY12"/>
                                                                        </a:cxn>
                                                                        <a:cxn ang="0">
                                                                          <a:pos x="connsiteX13" y="connsiteY13"/>
                                                                        </a:cxn>
                                                                        <a:cxn ang="0">
                                                                          <a:pos x="connsiteX14" y="connsiteY14"/>
                                                                        </a:cxn>
                                                                        <a:cxn ang="0">
                                                                          <a:pos x="connsiteX15" y="connsiteY15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428625" h="140494">
                                                                          <a:moveTo>
                                                                            <a:pt x="428625" y="140494"/>
                                                                          </a:moveTo>
                                                                          <a:cubicBezTo>
                                                                            <a:pt x="410170" y="126802"/>
                                                                            <a:pt x="391716" y="113110"/>
                                                                            <a:pt x="378619" y="111919"/>
                                                                          </a:cubicBezTo>
                                                                          <a:cubicBezTo>
                                                                            <a:pt x="365522" y="110728"/>
                                                                            <a:pt x="360760" y="132160"/>
                                                                            <a:pt x="350044" y="133350"/>
                                                                          </a:cubicBezTo>
                                                                          <a:cubicBezTo>
                                                                            <a:pt x="339328" y="134540"/>
                                                                            <a:pt x="321866" y="127396"/>
                                                                            <a:pt x="314325" y="119062"/>
                                                                          </a:cubicBezTo>
                                                                          <a:cubicBezTo>
                                                                            <a:pt x="306784" y="110728"/>
                                                                            <a:pt x="313134" y="96044"/>
                                                                            <a:pt x="304800" y="83344"/>
                                                                          </a:cubicBezTo>
                                                                          <a:cubicBezTo>
                                                                            <a:pt x="296466" y="70644"/>
                                                                            <a:pt x="272653" y="51593"/>
                                                                            <a:pt x="264319" y="42862"/>
                                                                          </a:cubicBezTo>
                                                                          <a:cubicBezTo>
                                                                            <a:pt x="255985" y="34131"/>
                                                                            <a:pt x="263525" y="34131"/>
                                                                            <a:pt x="254794" y="30956"/>
                                                                          </a:cubicBezTo>
                                                                          <a:cubicBezTo>
                                                                            <a:pt x="246063" y="27781"/>
                                                                            <a:pt x="227012" y="27384"/>
                                                                            <a:pt x="211931" y="23812"/>
                                                                          </a:cubicBezTo>
                                                                          <a:cubicBezTo>
                                                                            <a:pt x="196850" y="20240"/>
                                                                            <a:pt x="175021" y="13494"/>
                                                                            <a:pt x="164306" y="9525"/>
                                                                          </a:cubicBezTo>
                                                                          <a:cubicBezTo>
                                                                            <a:pt x="153591" y="5556"/>
                                                                            <a:pt x="155178" y="0"/>
                                                                            <a:pt x="147638" y="0"/>
                                                                          </a:cubicBezTo>
                                                                          <a:cubicBezTo>
                                                                            <a:pt x="140098" y="0"/>
                                                                            <a:pt x="127397" y="2778"/>
                                                                            <a:pt x="119063" y="9525"/>
                                                                          </a:cubicBezTo>
                                                                          <a:cubicBezTo>
                                                                            <a:pt x="110729" y="16272"/>
                                                                            <a:pt x="106759" y="30559"/>
                                                                            <a:pt x="97631" y="40481"/>
                                                                          </a:cubicBezTo>
                                                                          <a:cubicBezTo>
                                                                            <a:pt x="88503" y="50403"/>
                                                                            <a:pt x="75009" y="59531"/>
                                                                            <a:pt x="64294" y="69056"/>
                                                                          </a:cubicBezTo>
                                                                          <a:cubicBezTo>
                                                                            <a:pt x="53579" y="78581"/>
                                                                            <a:pt x="40879" y="91281"/>
                                                                            <a:pt x="33338" y="97631"/>
                                                                          </a:cubicBezTo>
                                                                          <a:cubicBezTo>
                                                                            <a:pt x="25797" y="103981"/>
                                                                            <a:pt x="24606" y="105569"/>
                                                                            <a:pt x="19050" y="107156"/>
                                                                          </a:cubicBezTo>
                                                                          <a:cubicBezTo>
                                                                            <a:pt x="13494" y="108743"/>
                                                                            <a:pt x="6747" y="107949"/>
                                                                            <a:pt x="0" y="107156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noFill/>
                                                                    <a:ln w="9525" cap="flat" cmpd="sng" algn="ctr"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prstDash val="solid"/>
                                                                    </a:ln>
                                                                    <a:effectLst/>
                                                                  </p:spPr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marL="0" marR="0" lvl="0" indent="0" algn="ctr" defTabSz="91440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tabLst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263" name="Freeform 262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3176190" y="2100263"/>
                                                                      <a:ext cx="277416" cy="215503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7541 w 277416"/>
                                                                        <a:gd name="connsiteY0" fmla="*/ 0 h 215503"/>
                                                                        <a:gd name="connsiteX1" fmla="*/ 7541 w 277416"/>
                                                                        <a:gd name="connsiteY1" fmla="*/ 64293 h 215503"/>
                                                                        <a:gd name="connsiteX2" fmla="*/ 52785 w 277416"/>
                                                                        <a:gd name="connsiteY2" fmla="*/ 57150 h 215503"/>
                                                                        <a:gd name="connsiteX3" fmla="*/ 88504 w 277416"/>
                                                                        <a:gd name="connsiteY3" fmla="*/ 83343 h 215503"/>
                                                                        <a:gd name="connsiteX4" fmla="*/ 121841 w 277416"/>
                                                                        <a:gd name="connsiteY4" fmla="*/ 92868 h 215503"/>
                                                                        <a:gd name="connsiteX5" fmla="*/ 143273 w 277416"/>
                                                                        <a:gd name="connsiteY5" fmla="*/ 145256 h 215503"/>
                                                                        <a:gd name="connsiteX6" fmla="*/ 174229 w 277416"/>
                                                                        <a:gd name="connsiteY6" fmla="*/ 166687 h 215503"/>
                                                                        <a:gd name="connsiteX7" fmla="*/ 212329 w 277416"/>
                                                                        <a:gd name="connsiteY7" fmla="*/ 188118 h 215503"/>
                                                                        <a:gd name="connsiteX8" fmla="*/ 243285 w 277416"/>
                                                                        <a:gd name="connsiteY8" fmla="*/ 204787 h 215503"/>
                                                                        <a:gd name="connsiteX9" fmla="*/ 252810 w 277416"/>
                                                                        <a:gd name="connsiteY9" fmla="*/ 214312 h 215503"/>
                                                                        <a:gd name="connsiteX10" fmla="*/ 264716 w 277416"/>
                                                                        <a:gd name="connsiteY10" fmla="*/ 197643 h 215503"/>
                                                                        <a:gd name="connsiteX11" fmla="*/ 248048 w 277416"/>
                                                                        <a:gd name="connsiteY11" fmla="*/ 180975 h 215503"/>
                                                                        <a:gd name="connsiteX12" fmla="*/ 250429 w 277416"/>
                                                                        <a:gd name="connsiteY12" fmla="*/ 138112 h 215503"/>
                                                                        <a:gd name="connsiteX13" fmla="*/ 274241 w 277416"/>
                                                                        <a:gd name="connsiteY13" fmla="*/ 111918 h 215503"/>
                                                                        <a:gd name="connsiteX14" fmla="*/ 269479 w 277416"/>
                                                                        <a:gd name="connsiteY14" fmla="*/ 104775 h 215503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  <a:cxn ang="0">
                                                                          <a:pos x="connsiteX7" y="connsiteY7"/>
                                                                        </a:cxn>
                                                                        <a:cxn ang="0">
                                                                          <a:pos x="connsiteX8" y="connsiteY8"/>
                                                                        </a:cxn>
                                                                        <a:cxn ang="0">
                                                                          <a:pos x="connsiteX9" y="connsiteY9"/>
                                                                        </a:cxn>
                                                                        <a:cxn ang="0">
                                                                          <a:pos x="connsiteX10" y="connsiteY10"/>
                                                                        </a:cxn>
                                                                        <a:cxn ang="0">
                                                                          <a:pos x="connsiteX11" y="connsiteY11"/>
                                                                        </a:cxn>
                                                                        <a:cxn ang="0">
                                                                          <a:pos x="connsiteX12" y="connsiteY12"/>
                                                                        </a:cxn>
                                                                        <a:cxn ang="0">
                                                                          <a:pos x="connsiteX13" y="connsiteY13"/>
                                                                        </a:cxn>
                                                                        <a:cxn ang="0">
                                                                          <a:pos x="connsiteX14" y="connsiteY14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277416" h="215503">
                                                                          <a:moveTo>
                                                                            <a:pt x="7541" y="0"/>
                                                                          </a:moveTo>
                                                                          <a:cubicBezTo>
                                                                            <a:pt x="3770" y="27384"/>
                                                                            <a:pt x="0" y="54768"/>
                                                                            <a:pt x="7541" y="64293"/>
                                                                          </a:cubicBezTo>
                                                                          <a:cubicBezTo>
                                                                            <a:pt x="15082" y="73818"/>
                                                                            <a:pt x="39291" y="53975"/>
                                                                            <a:pt x="52785" y="57150"/>
                                                                          </a:cubicBezTo>
                                                                          <a:cubicBezTo>
                                                                            <a:pt x="66279" y="60325"/>
                                                                            <a:pt x="76995" y="77390"/>
                                                                            <a:pt x="88504" y="83343"/>
                                                                          </a:cubicBezTo>
                                                                          <a:cubicBezTo>
                                                                            <a:pt x="100013" y="89296"/>
                                                                            <a:pt x="112713" y="82549"/>
                                                                            <a:pt x="121841" y="92868"/>
                                                                          </a:cubicBezTo>
                                                                          <a:cubicBezTo>
                                                                            <a:pt x="130969" y="103187"/>
                                                                            <a:pt x="134542" y="132953"/>
                                                                            <a:pt x="143273" y="145256"/>
                                                                          </a:cubicBezTo>
                                                                          <a:cubicBezTo>
                                                                            <a:pt x="152004" y="157559"/>
                                                                            <a:pt x="162720" y="159543"/>
                                                                            <a:pt x="174229" y="166687"/>
                                                                          </a:cubicBezTo>
                                                                          <a:cubicBezTo>
                                                                            <a:pt x="185738" y="173831"/>
                                                                            <a:pt x="200820" y="181768"/>
                                                                            <a:pt x="212329" y="188118"/>
                                                                          </a:cubicBezTo>
                                                                          <a:cubicBezTo>
                                                                            <a:pt x="223838" y="194468"/>
                                                                            <a:pt x="236538" y="200421"/>
                                                                            <a:pt x="243285" y="204787"/>
                                                                          </a:cubicBezTo>
                                                                          <a:cubicBezTo>
                                                                            <a:pt x="250032" y="209153"/>
                                                                            <a:pt x="249238" y="215503"/>
                                                                            <a:pt x="252810" y="214312"/>
                                                                          </a:cubicBezTo>
                                                                          <a:cubicBezTo>
                                                                            <a:pt x="256382" y="213121"/>
                                                                            <a:pt x="265510" y="203199"/>
                                                                            <a:pt x="264716" y="197643"/>
                                                                          </a:cubicBezTo>
                                                                          <a:cubicBezTo>
                                                                            <a:pt x="263922" y="192087"/>
                                                                            <a:pt x="250429" y="190897"/>
                                                                            <a:pt x="248048" y="180975"/>
                                                                          </a:cubicBezTo>
                                                                          <a:cubicBezTo>
                                                                            <a:pt x="245667" y="171053"/>
                                                                            <a:pt x="246064" y="149621"/>
                                                                            <a:pt x="250429" y="138112"/>
                                                                          </a:cubicBezTo>
                                                                          <a:cubicBezTo>
                                                                            <a:pt x="254794" y="126603"/>
                                                                            <a:pt x="271066" y="117474"/>
                                                                            <a:pt x="274241" y="111918"/>
                                                                          </a:cubicBezTo>
                                                                          <a:cubicBezTo>
                                                                            <a:pt x="277416" y="106362"/>
                                                                            <a:pt x="273447" y="105568"/>
                                                                            <a:pt x="269479" y="104775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noFill/>
                                                                    <a:ln w="9525" cap="flat" cmpd="sng" algn="ctr"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prstDash val="solid"/>
                                                                    </a:ln>
                                                                    <a:effectLst/>
                                                                  </p:spPr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marL="0" marR="0" lvl="0" indent="0" algn="ctr" defTabSz="91440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tabLst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264" name="Freeform 263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3186113" y="2269331"/>
                                                                      <a:ext cx="238125" cy="154781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238125 w 238125"/>
                                                                        <a:gd name="connsiteY0" fmla="*/ 38100 h 154781"/>
                                                                        <a:gd name="connsiteX1" fmla="*/ 226218 w 238125"/>
                                                                        <a:gd name="connsiteY1" fmla="*/ 88107 h 154781"/>
                                                                        <a:gd name="connsiteX2" fmla="*/ 197643 w 238125"/>
                                                                        <a:gd name="connsiteY2" fmla="*/ 100013 h 154781"/>
                                                                        <a:gd name="connsiteX3" fmla="*/ 195262 w 238125"/>
                                                                        <a:gd name="connsiteY3" fmla="*/ 128588 h 154781"/>
                                                                        <a:gd name="connsiteX4" fmla="*/ 157162 w 238125"/>
                                                                        <a:gd name="connsiteY4" fmla="*/ 152400 h 154781"/>
                                                                        <a:gd name="connsiteX5" fmla="*/ 138112 w 238125"/>
                                                                        <a:gd name="connsiteY5" fmla="*/ 142875 h 154781"/>
                                                                        <a:gd name="connsiteX6" fmla="*/ 150018 w 238125"/>
                                                                        <a:gd name="connsiteY6" fmla="*/ 107157 h 154781"/>
                                                                        <a:gd name="connsiteX7" fmla="*/ 130968 w 238125"/>
                                                                        <a:gd name="connsiteY7" fmla="*/ 95250 h 154781"/>
                                                                        <a:gd name="connsiteX8" fmla="*/ 102393 w 238125"/>
                                                                        <a:gd name="connsiteY8" fmla="*/ 97632 h 154781"/>
                                                                        <a:gd name="connsiteX9" fmla="*/ 85725 w 238125"/>
                                                                        <a:gd name="connsiteY9" fmla="*/ 97632 h 154781"/>
                                                                        <a:gd name="connsiteX10" fmla="*/ 69056 w 238125"/>
                                                                        <a:gd name="connsiteY10" fmla="*/ 78582 h 154781"/>
                                                                        <a:gd name="connsiteX11" fmla="*/ 45243 w 238125"/>
                                                                        <a:gd name="connsiteY11" fmla="*/ 52388 h 154781"/>
                                                                        <a:gd name="connsiteX12" fmla="*/ 26193 w 238125"/>
                                                                        <a:gd name="connsiteY12" fmla="*/ 23813 h 154781"/>
                                                                        <a:gd name="connsiteX13" fmla="*/ 16668 w 238125"/>
                                                                        <a:gd name="connsiteY13" fmla="*/ 9525 h 154781"/>
                                                                        <a:gd name="connsiteX14" fmla="*/ 0 w 238125"/>
                                                                        <a:gd name="connsiteY14" fmla="*/ 0 h 154781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  <a:cxn ang="0">
                                                                          <a:pos x="connsiteX7" y="connsiteY7"/>
                                                                        </a:cxn>
                                                                        <a:cxn ang="0">
                                                                          <a:pos x="connsiteX8" y="connsiteY8"/>
                                                                        </a:cxn>
                                                                        <a:cxn ang="0">
                                                                          <a:pos x="connsiteX9" y="connsiteY9"/>
                                                                        </a:cxn>
                                                                        <a:cxn ang="0">
                                                                          <a:pos x="connsiteX10" y="connsiteY10"/>
                                                                        </a:cxn>
                                                                        <a:cxn ang="0">
                                                                          <a:pos x="connsiteX11" y="connsiteY11"/>
                                                                        </a:cxn>
                                                                        <a:cxn ang="0">
                                                                          <a:pos x="connsiteX12" y="connsiteY12"/>
                                                                        </a:cxn>
                                                                        <a:cxn ang="0">
                                                                          <a:pos x="connsiteX13" y="connsiteY13"/>
                                                                        </a:cxn>
                                                                        <a:cxn ang="0">
                                                                          <a:pos x="connsiteX14" y="connsiteY14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238125" h="154781">
                                                                          <a:moveTo>
                                                                            <a:pt x="238125" y="38100"/>
                                                                          </a:moveTo>
                                                                          <a:cubicBezTo>
                                                                            <a:pt x="235545" y="57944"/>
                                                                            <a:pt x="232965" y="77788"/>
                                                                            <a:pt x="226218" y="88107"/>
                                                                          </a:cubicBezTo>
                                                                          <a:cubicBezTo>
                                                                            <a:pt x="219471" y="98426"/>
                                                                            <a:pt x="202802" y="93266"/>
                                                                            <a:pt x="197643" y="100013"/>
                                                                          </a:cubicBezTo>
                                                                          <a:cubicBezTo>
                                                                            <a:pt x="192484" y="106760"/>
                                                                            <a:pt x="202009" y="119857"/>
                                                                            <a:pt x="195262" y="128588"/>
                                                                          </a:cubicBezTo>
                                                                          <a:cubicBezTo>
                                                                            <a:pt x="188515" y="137319"/>
                                                                            <a:pt x="166687" y="150019"/>
                                                                            <a:pt x="157162" y="152400"/>
                                                                          </a:cubicBezTo>
                                                                          <a:cubicBezTo>
                                                                            <a:pt x="147637" y="154781"/>
                                                                            <a:pt x="139303" y="150415"/>
                                                                            <a:pt x="138112" y="142875"/>
                                                                          </a:cubicBezTo>
                                                                          <a:cubicBezTo>
                                                                            <a:pt x="136921" y="135335"/>
                                                                            <a:pt x="151209" y="115095"/>
                                                                            <a:pt x="150018" y="107157"/>
                                                                          </a:cubicBezTo>
                                                                          <a:cubicBezTo>
                                                                            <a:pt x="148827" y="99219"/>
                                                                            <a:pt x="138906" y="96838"/>
                                                                            <a:pt x="130968" y="95250"/>
                                                                          </a:cubicBezTo>
                                                                          <a:cubicBezTo>
                                                                            <a:pt x="123030" y="93662"/>
                                                                            <a:pt x="109933" y="97235"/>
                                                                            <a:pt x="102393" y="97632"/>
                                                                          </a:cubicBezTo>
                                                                          <a:cubicBezTo>
                                                                            <a:pt x="94853" y="98029"/>
                                                                            <a:pt x="91281" y="100807"/>
                                                                            <a:pt x="85725" y="97632"/>
                                                                          </a:cubicBezTo>
                                                                          <a:cubicBezTo>
                                                                            <a:pt x="80169" y="94457"/>
                                                                            <a:pt x="75803" y="86123"/>
                                                                            <a:pt x="69056" y="78582"/>
                                                                          </a:cubicBezTo>
                                                                          <a:cubicBezTo>
                                                                            <a:pt x="62309" y="71041"/>
                                                                            <a:pt x="52387" y="61516"/>
                                                                            <a:pt x="45243" y="52388"/>
                                                                          </a:cubicBezTo>
                                                                          <a:cubicBezTo>
                                                                            <a:pt x="38099" y="43260"/>
                                                                            <a:pt x="26193" y="23813"/>
                                                                            <a:pt x="26193" y="23813"/>
                                                                          </a:cubicBezTo>
                                                                          <a:cubicBezTo>
                                                                            <a:pt x="21431" y="16669"/>
                                                                            <a:pt x="21033" y="13494"/>
                                                                            <a:pt x="16668" y="9525"/>
                                                                          </a:cubicBezTo>
                                                                          <a:cubicBezTo>
                                                                            <a:pt x="12303" y="5556"/>
                                                                            <a:pt x="6151" y="2778"/>
                                                                            <a:pt x="0" y="0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noFill/>
                                                                    <a:ln w="9525" cap="flat" cmpd="sng" algn="ctr"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prstDash val="solid"/>
                                                                    </a:ln>
                                                                    <a:effectLst/>
                                                                  </p:spPr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marL="0" marR="0" lvl="0" indent="0" algn="ctr" defTabSz="91440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tabLst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265" name="Freeform 264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3274219" y="2414588"/>
                                                                      <a:ext cx="50006" cy="62706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50006 w 50006"/>
                                                                        <a:gd name="connsiteY0" fmla="*/ 0 h 62706"/>
                                                                        <a:gd name="connsiteX1" fmla="*/ 23812 w 50006"/>
                                                                        <a:gd name="connsiteY1" fmla="*/ 52387 h 62706"/>
                                                                        <a:gd name="connsiteX2" fmla="*/ 7144 w 50006"/>
                                                                        <a:gd name="connsiteY2" fmla="*/ 61912 h 62706"/>
                                                                        <a:gd name="connsiteX3" fmla="*/ 0 w 50006"/>
                                                                        <a:gd name="connsiteY3" fmla="*/ 54768 h 62706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50006" h="62706">
                                                                          <a:moveTo>
                                                                            <a:pt x="50006" y="0"/>
                                                                          </a:moveTo>
                                                                          <a:cubicBezTo>
                                                                            <a:pt x="40481" y="21034"/>
                                                                            <a:pt x="30956" y="42068"/>
                                                                            <a:pt x="23812" y="52387"/>
                                                                          </a:cubicBezTo>
                                                                          <a:cubicBezTo>
                                                                            <a:pt x="16668" y="62706"/>
                                                                            <a:pt x="11113" y="61515"/>
                                                                            <a:pt x="7144" y="61912"/>
                                                                          </a:cubicBezTo>
                                                                          <a:cubicBezTo>
                                                                            <a:pt x="3175" y="62309"/>
                                                                            <a:pt x="1587" y="58538"/>
                                                                            <a:pt x="0" y="54768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noFill/>
                                                                    <a:ln w="9525" cap="flat" cmpd="sng" algn="ctr"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prstDash val="solid"/>
                                                                    </a:ln>
                                                                    <a:effectLst/>
                                                                  </p:spPr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marL="0" marR="0" lvl="0" indent="0" algn="ctr" defTabSz="91440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tabLst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266" name="Freeform 265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3417094" y="2347913"/>
                                                                      <a:ext cx="59531" cy="66675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0 w 59531"/>
                                                                        <a:gd name="connsiteY0" fmla="*/ 0 h 66675"/>
                                                                        <a:gd name="connsiteX1" fmla="*/ 59531 w 59531"/>
                                                                        <a:gd name="connsiteY1" fmla="*/ 66675 h 66675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59531" h="66675">
                                                                          <a:moveTo>
                                                                            <a:pt x="0" y="0"/>
                                                                          </a:moveTo>
                                                                          <a:cubicBezTo>
                                                                            <a:pt x="25003" y="28575"/>
                                                                            <a:pt x="50006" y="57150"/>
                                                                            <a:pt x="59531" y="66675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noFill/>
                                                                    <a:ln w="9525" cap="flat" cmpd="sng" algn="ctr"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prstDash val="solid"/>
                                                                    </a:ln>
                                                                    <a:effectLst/>
                                                                  </p:spPr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marL="0" marR="0" lvl="0" indent="0" algn="ctr" defTabSz="91440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tabLst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267" name="Freeform 266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3269456" y="2021284"/>
                                                                      <a:ext cx="154782" cy="164704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154782 w 154782"/>
                                                                        <a:gd name="connsiteY0" fmla="*/ 83741 h 164704"/>
                                                                        <a:gd name="connsiteX1" fmla="*/ 104775 w 154782"/>
                                                                        <a:gd name="connsiteY1" fmla="*/ 157560 h 164704"/>
                                                                        <a:gd name="connsiteX2" fmla="*/ 64294 w 154782"/>
                                                                        <a:gd name="connsiteY2" fmla="*/ 126604 h 164704"/>
                                                                        <a:gd name="connsiteX3" fmla="*/ 40482 w 154782"/>
                                                                        <a:gd name="connsiteY3" fmla="*/ 90885 h 164704"/>
                                                                        <a:gd name="connsiteX4" fmla="*/ 16669 w 154782"/>
                                                                        <a:gd name="connsiteY4" fmla="*/ 52785 h 164704"/>
                                                                        <a:gd name="connsiteX5" fmla="*/ 47625 w 154782"/>
                                                                        <a:gd name="connsiteY5" fmla="*/ 43260 h 164704"/>
                                                                        <a:gd name="connsiteX6" fmla="*/ 80963 w 154782"/>
                                                                        <a:gd name="connsiteY6" fmla="*/ 14685 h 164704"/>
                                                                        <a:gd name="connsiteX7" fmla="*/ 85725 w 154782"/>
                                                                        <a:gd name="connsiteY7" fmla="*/ 397 h 164704"/>
                                                                        <a:gd name="connsiteX8" fmla="*/ 52388 w 154782"/>
                                                                        <a:gd name="connsiteY8" fmla="*/ 12304 h 164704"/>
                                                                        <a:gd name="connsiteX9" fmla="*/ 23813 w 154782"/>
                                                                        <a:gd name="connsiteY9" fmla="*/ 17066 h 164704"/>
                                                                        <a:gd name="connsiteX10" fmla="*/ 0 w 154782"/>
                                                                        <a:gd name="connsiteY10" fmla="*/ 21829 h 164704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  <a:cxn ang="0">
                                                                          <a:pos x="connsiteX7" y="connsiteY7"/>
                                                                        </a:cxn>
                                                                        <a:cxn ang="0">
                                                                          <a:pos x="connsiteX8" y="connsiteY8"/>
                                                                        </a:cxn>
                                                                        <a:cxn ang="0">
                                                                          <a:pos x="connsiteX9" y="connsiteY9"/>
                                                                        </a:cxn>
                                                                        <a:cxn ang="0">
                                                                          <a:pos x="connsiteX10" y="connsiteY10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154782" h="164704">
                                                                          <a:moveTo>
                                                                            <a:pt x="154782" y="83741"/>
                                                                          </a:moveTo>
                                                                          <a:cubicBezTo>
                                                                            <a:pt x="137319" y="117078"/>
                                                                            <a:pt x="119856" y="150416"/>
                                                                            <a:pt x="104775" y="157560"/>
                                                                          </a:cubicBezTo>
                                                                          <a:cubicBezTo>
                                                                            <a:pt x="89694" y="164704"/>
                                                                            <a:pt x="75009" y="137716"/>
                                                                            <a:pt x="64294" y="126604"/>
                                                                          </a:cubicBezTo>
                                                                          <a:cubicBezTo>
                                                                            <a:pt x="53579" y="115492"/>
                                                                            <a:pt x="48419" y="103188"/>
                                                                            <a:pt x="40482" y="90885"/>
                                                                          </a:cubicBezTo>
                                                                          <a:cubicBezTo>
                                                                            <a:pt x="32545" y="78582"/>
                                                                            <a:pt x="15479" y="60722"/>
                                                                            <a:pt x="16669" y="52785"/>
                                                                          </a:cubicBezTo>
                                                                          <a:cubicBezTo>
                                                                            <a:pt x="17859" y="44848"/>
                                                                            <a:pt x="36909" y="49610"/>
                                                                            <a:pt x="47625" y="43260"/>
                                                                          </a:cubicBezTo>
                                                                          <a:cubicBezTo>
                                                                            <a:pt x="58341" y="36910"/>
                                                                            <a:pt x="74613" y="21829"/>
                                                                            <a:pt x="80963" y="14685"/>
                                                                          </a:cubicBezTo>
                                                                          <a:cubicBezTo>
                                                                            <a:pt x="87313" y="7541"/>
                                                                            <a:pt x="90487" y="794"/>
                                                                            <a:pt x="85725" y="397"/>
                                                                          </a:cubicBezTo>
                                                                          <a:cubicBezTo>
                                                                            <a:pt x="80963" y="0"/>
                                                                            <a:pt x="62707" y="9526"/>
                                                                            <a:pt x="52388" y="12304"/>
                                                                          </a:cubicBezTo>
                                                                          <a:cubicBezTo>
                                                                            <a:pt x="42069" y="15082"/>
                                                                            <a:pt x="32544" y="15478"/>
                                                                            <a:pt x="23813" y="17066"/>
                                                                          </a:cubicBezTo>
                                                                          <a:cubicBezTo>
                                                                            <a:pt x="15082" y="18654"/>
                                                                            <a:pt x="4762" y="20242"/>
                                                                            <a:pt x="0" y="21829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noFill/>
                                                                    <a:ln w="9525" cap="flat" cmpd="sng" algn="ctr"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prstDash val="solid"/>
                                                                    </a:ln>
                                                                    <a:effectLst/>
                                                                  </p:spPr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marL="0" marR="0" lvl="0" indent="0" algn="ctr" defTabSz="91440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tabLst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268" name="Freeform 267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2855119" y="2043113"/>
                                                                      <a:ext cx="416719" cy="600075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416719 w 416719"/>
                                                                        <a:gd name="connsiteY0" fmla="*/ 0 h 600075"/>
                                                                        <a:gd name="connsiteX1" fmla="*/ 347662 w 416719"/>
                                                                        <a:gd name="connsiteY1" fmla="*/ 45243 h 600075"/>
                                                                        <a:gd name="connsiteX2" fmla="*/ 288131 w 416719"/>
                                                                        <a:gd name="connsiteY2" fmla="*/ 45243 h 600075"/>
                                                                        <a:gd name="connsiteX3" fmla="*/ 257175 w 416719"/>
                                                                        <a:gd name="connsiteY3" fmla="*/ 64293 h 600075"/>
                                                                        <a:gd name="connsiteX4" fmla="*/ 214312 w 416719"/>
                                                                        <a:gd name="connsiteY4" fmla="*/ 76200 h 600075"/>
                                                                        <a:gd name="connsiteX5" fmla="*/ 200025 w 416719"/>
                                                                        <a:gd name="connsiteY5" fmla="*/ 95250 h 600075"/>
                                                                        <a:gd name="connsiteX6" fmla="*/ 180975 w 416719"/>
                                                                        <a:gd name="connsiteY6" fmla="*/ 107156 h 600075"/>
                                                                        <a:gd name="connsiteX7" fmla="*/ 161925 w 416719"/>
                                                                        <a:gd name="connsiteY7" fmla="*/ 114300 h 600075"/>
                                                                        <a:gd name="connsiteX8" fmla="*/ 161925 w 416719"/>
                                                                        <a:gd name="connsiteY8" fmla="*/ 128587 h 600075"/>
                                                                        <a:gd name="connsiteX9" fmla="*/ 142875 w 416719"/>
                                                                        <a:gd name="connsiteY9" fmla="*/ 140493 h 600075"/>
                                                                        <a:gd name="connsiteX10" fmla="*/ 157162 w 416719"/>
                                                                        <a:gd name="connsiteY10" fmla="*/ 164306 h 600075"/>
                                                                        <a:gd name="connsiteX11" fmla="*/ 173831 w 416719"/>
                                                                        <a:gd name="connsiteY11" fmla="*/ 214312 h 600075"/>
                                                                        <a:gd name="connsiteX12" fmla="*/ 161925 w 416719"/>
                                                                        <a:gd name="connsiteY12" fmla="*/ 250031 h 600075"/>
                                                                        <a:gd name="connsiteX13" fmla="*/ 154781 w 416719"/>
                                                                        <a:gd name="connsiteY13" fmla="*/ 271462 h 600075"/>
                                                                        <a:gd name="connsiteX14" fmla="*/ 147637 w 416719"/>
                                                                        <a:gd name="connsiteY14" fmla="*/ 271462 h 600075"/>
                                                                        <a:gd name="connsiteX15" fmla="*/ 150019 w 416719"/>
                                                                        <a:gd name="connsiteY15" fmla="*/ 295275 h 600075"/>
                                                                        <a:gd name="connsiteX16" fmla="*/ 161925 w 416719"/>
                                                                        <a:gd name="connsiteY16" fmla="*/ 307181 h 600075"/>
                                                                        <a:gd name="connsiteX17" fmla="*/ 176212 w 416719"/>
                                                                        <a:gd name="connsiteY17" fmla="*/ 319087 h 600075"/>
                                                                        <a:gd name="connsiteX18" fmla="*/ 195262 w 416719"/>
                                                                        <a:gd name="connsiteY18" fmla="*/ 321468 h 600075"/>
                                                                        <a:gd name="connsiteX19" fmla="*/ 202406 w 416719"/>
                                                                        <a:gd name="connsiteY19" fmla="*/ 330993 h 600075"/>
                                                                        <a:gd name="connsiteX20" fmla="*/ 197644 w 416719"/>
                                                                        <a:gd name="connsiteY20" fmla="*/ 354806 h 600075"/>
                                                                        <a:gd name="connsiteX21" fmla="*/ 197644 w 416719"/>
                                                                        <a:gd name="connsiteY21" fmla="*/ 371475 h 600075"/>
                                                                        <a:gd name="connsiteX22" fmla="*/ 197644 w 416719"/>
                                                                        <a:gd name="connsiteY22" fmla="*/ 388143 h 600075"/>
                                                                        <a:gd name="connsiteX23" fmla="*/ 204787 w 416719"/>
                                                                        <a:gd name="connsiteY23" fmla="*/ 397668 h 600075"/>
                                                                        <a:gd name="connsiteX24" fmla="*/ 214312 w 416719"/>
                                                                        <a:gd name="connsiteY24" fmla="*/ 404812 h 600075"/>
                                                                        <a:gd name="connsiteX25" fmla="*/ 223837 w 416719"/>
                                                                        <a:gd name="connsiteY25" fmla="*/ 416718 h 600075"/>
                                                                        <a:gd name="connsiteX26" fmla="*/ 240506 w 416719"/>
                                                                        <a:gd name="connsiteY26" fmla="*/ 433387 h 600075"/>
                                                                        <a:gd name="connsiteX27" fmla="*/ 242887 w 416719"/>
                                                                        <a:gd name="connsiteY27" fmla="*/ 459581 h 600075"/>
                                                                        <a:gd name="connsiteX28" fmla="*/ 242887 w 416719"/>
                                                                        <a:gd name="connsiteY28" fmla="*/ 483393 h 600075"/>
                                                                        <a:gd name="connsiteX29" fmla="*/ 226219 w 416719"/>
                                                                        <a:gd name="connsiteY29" fmla="*/ 500062 h 600075"/>
                                                                        <a:gd name="connsiteX30" fmla="*/ 214312 w 416719"/>
                                                                        <a:gd name="connsiteY30" fmla="*/ 516731 h 600075"/>
                                                                        <a:gd name="connsiteX31" fmla="*/ 207169 w 416719"/>
                                                                        <a:gd name="connsiteY31" fmla="*/ 531018 h 600075"/>
                                                                        <a:gd name="connsiteX32" fmla="*/ 200025 w 416719"/>
                                                                        <a:gd name="connsiteY32" fmla="*/ 545306 h 600075"/>
                                                                        <a:gd name="connsiteX33" fmla="*/ 192881 w 416719"/>
                                                                        <a:gd name="connsiteY33" fmla="*/ 547687 h 600075"/>
                                                                        <a:gd name="connsiteX34" fmla="*/ 166687 w 416719"/>
                                                                        <a:gd name="connsiteY34" fmla="*/ 552450 h 600075"/>
                                                                        <a:gd name="connsiteX35" fmla="*/ 140494 w 416719"/>
                                                                        <a:gd name="connsiteY35" fmla="*/ 538162 h 600075"/>
                                                                        <a:gd name="connsiteX36" fmla="*/ 130969 w 416719"/>
                                                                        <a:gd name="connsiteY36" fmla="*/ 535781 h 600075"/>
                                                                        <a:gd name="connsiteX37" fmla="*/ 114300 w 416719"/>
                                                                        <a:gd name="connsiteY37" fmla="*/ 519112 h 600075"/>
                                                                        <a:gd name="connsiteX38" fmla="*/ 100012 w 416719"/>
                                                                        <a:gd name="connsiteY38" fmla="*/ 495300 h 600075"/>
                                                                        <a:gd name="connsiteX39" fmla="*/ 83344 w 416719"/>
                                                                        <a:gd name="connsiteY39" fmla="*/ 483393 h 600075"/>
                                                                        <a:gd name="connsiteX40" fmla="*/ 92869 w 416719"/>
                                                                        <a:gd name="connsiteY40" fmla="*/ 516731 h 600075"/>
                                                                        <a:gd name="connsiteX41" fmla="*/ 100012 w 416719"/>
                                                                        <a:gd name="connsiteY41" fmla="*/ 526256 h 600075"/>
                                                                        <a:gd name="connsiteX42" fmla="*/ 102394 w 416719"/>
                                                                        <a:gd name="connsiteY42" fmla="*/ 559593 h 600075"/>
                                                                        <a:gd name="connsiteX43" fmla="*/ 90487 w 416719"/>
                                                                        <a:gd name="connsiteY43" fmla="*/ 569118 h 600075"/>
                                                                        <a:gd name="connsiteX44" fmla="*/ 73819 w 416719"/>
                                                                        <a:gd name="connsiteY44" fmla="*/ 576262 h 600075"/>
                                                                        <a:gd name="connsiteX45" fmla="*/ 47625 w 416719"/>
                                                                        <a:gd name="connsiteY45" fmla="*/ 595312 h 600075"/>
                                                                        <a:gd name="connsiteX46" fmla="*/ 0 w 416719"/>
                                                                        <a:gd name="connsiteY46" fmla="*/ 600075 h 600075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  <a:cxn ang="0">
                                                                          <a:pos x="connsiteX7" y="connsiteY7"/>
                                                                        </a:cxn>
                                                                        <a:cxn ang="0">
                                                                          <a:pos x="connsiteX8" y="connsiteY8"/>
                                                                        </a:cxn>
                                                                        <a:cxn ang="0">
                                                                          <a:pos x="connsiteX9" y="connsiteY9"/>
                                                                        </a:cxn>
                                                                        <a:cxn ang="0">
                                                                          <a:pos x="connsiteX10" y="connsiteY10"/>
                                                                        </a:cxn>
                                                                        <a:cxn ang="0">
                                                                          <a:pos x="connsiteX11" y="connsiteY11"/>
                                                                        </a:cxn>
                                                                        <a:cxn ang="0">
                                                                          <a:pos x="connsiteX12" y="connsiteY12"/>
                                                                        </a:cxn>
                                                                        <a:cxn ang="0">
                                                                          <a:pos x="connsiteX13" y="connsiteY13"/>
                                                                        </a:cxn>
                                                                        <a:cxn ang="0">
                                                                          <a:pos x="connsiteX14" y="connsiteY14"/>
                                                                        </a:cxn>
                                                                        <a:cxn ang="0">
                                                                          <a:pos x="connsiteX15" y="connsiteY15"/>
                                                                        </a:cxn>
                                                                        <a:cxn ang="0">
                                                                          <a:pos x="connsiteX16" y="connsiteY16"/>
                                                                        </a:cxn>
                                                                        <a:cxn ang="0">
                                                                          <a:pos x="connsiteX17" y="connsiteY17"/>
                                                                        </a:cxn>
                                                                        <a:cxn ang="0">
                                                                          <a:pos x="connsiteX18" y="connsiteY18"/>
                                                                        </a:cxn>
                                                                        <a:cxn ang="0">
                                                                          <a:pos x="connsiteX19" y="connsiteY19"/>
                                                                        </a:cxn>
                                                                        <a:cxn ang="0">
                                                                          <a:pos x="connsiteX20" y="connsiteY20"/>
                                                                        </a:cxn>
                                                                        <a:cxn ang="0">
                                                                          <a:pos x="connsiteX21" y="connsiteY21"/>
                                                                        </a:cxn>
                                                                        <a:cxn ang="0">
                                                                          <a:pos x="connsiteX22" y="connsiteY22"/>
                                                                        </a:cxn>
                                                                        <a:cxn ang="0">
                                                                          <a:pos x="connsiteX23" y="connsiteY23"/>
                                                                        </a:cxn>
                                                                        <a:cxn ang="0">
                                                                          <a:pos x="connsiteX24" y="connsiteY24"/>
                                                                        </a:cxn>
                                                                        <a:cxn ang="0">
                                                                          <a:pos x="connsiteX25" y="connsiteY25"/>
                                                                        </a:cxn>
                                                                        <a:cxn ang="0">
                                                                          <a:pos x="connsiteX26" y="connsiteY26"/>
                                                                        </a:cxn>
                                                                        <a:cxn ang="0">
                                                                          <a:pos x="connsiteX27" y="connsiteY27"/>
                                                                        </a:cxn>
                                                                        <a:cxn ang="0">
                                                                          <a:pos x="connsiteX28" y="connsiteY28"/>
                                                                        </a:cxn>
                                                                        <a:cxn ang="0">
                                                                          <a:pos x="connsiteX29" y="connsiteY29"/>
                                                                        </a:cxn>
                                                                        <a:cxn ang="0">
                                                                          <a:pos x="connsiteX30" y="connsiteY30"/>
                                                                        </a:cxn>
                                                                        <a:cxn ang="0">
                                                                          <a:pos x="connsiteX31" y="connsiteY31"/>
                                                                        </a:cxn>
                                                                        <a:cxn ang="0">
                                                                          <a:pos x="connsiteX32" y="connsiteY32"/>
                                                                        </a:cxn>
                                                                        <a:cxn ang="0">
                                                                          <a:pos x="connsiteX33" y="connsiteY33"/>
                                                                        </a:cxn>
                                                                        <a:cxn ang="0">
                                                                          <a:pos x="connsiteX34" y="connsiteY34"/>
                                                                        </a:cxn>
                                                                        <a:cxn ang="0">
                                                                          <a:pos x="connsiteX35" y="connsiteY35"/>
                                                                        </a:cxn>
                                                                        <a:cxn ang="0">
                                                                          <a:pos x="connsiteX36" y="connsiteY36"/>
                                                                        </a:cxn>
                                                                        <a:cxn ang="0">
                                                                          <a:pos x="connsiteX37" y="connsiteY37"/>
                                                                        </a:cxn>
                                                                        <a:cxn ang="0">
                                                                          <a:pos x="connsiteX38" y="connsiteY38"/>
                                                                        </a:cxn>
                                                                        <a:cxn ang="0">
                                                                          <a:pos x="connsiteX39" y="connsiteY39"/>
                                                                        </a:cxn>
                                                                        <a:cxn ang="0">
                                                                          <a:pos x="connsiteX40" y="connsiteY40"/>
                                                                        </a:cxn>
                                                                        <a:cxn ang="0">
                                                                          <a:pos x="connsiteX41" y="connsiteY41"/>
                                                                        </a:cxn>
                                                                        <a:cxn ang="0">
                                                                          <a:pos x="connsiteX42" y="connsiteY42"/>
                                                                        </a:cxn>
                                                                        <a:cxn ang="0">
                                                                          <a:pos x="connsiteX43" y="connsiteY43"/>
                                                                        </a:cxn>
                                                                        <a:cxn ang="0">
                                                                          <a:pos x="connsiteX44" y="connsiteY44"/>
                                                                        </a:cxn>
                                                                        <a:cxn ang="0">
                                                                          <a:pos x="connsiteX45" y="connsiteY45"/>
                                                                        </a:cxn>
                                                                        <a:cxn ang="0">
                                                                          <a:pos x="connsiteX46" y="connsiteY46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416719" h="600075">
                                                                          <a:moveTo>
                                                                            <a:pt x="416719" y="0"/>
                                                                          </a:moveTo>
                                                                          <a:cubicBezTo>
                                                                            <a:pt x="392906" y="18851"/>
                                                                            <a:pt x="369093" y="37703"/>
                                                                            <a:pt x="347662" y="45243"/>
                                                                          </a:cubicBezTo>
                                                                          <a:cubicBezTo>
                                                                            <a:pt x="326231" y="52783"/>
                                                                            <a:pt x="303212" y="42068"/>
                                                                            <a:pt x="288131" y="45243"/>
                                                                          </a:cubicBezTo>
                                                                          <a:cubicBezTo>
                                                                            <a:pt x="273050" y="48418"/>
                                                                            <a:pt x="269478" y="59134"/>
                                                                            <a:pt x="257175" y="64293"/>
                                                                          </a:cubicBezTo>
                                                                          <a:cubicBezTo>
                                                                            <a:pt x="244872" y="69452"/>
                                                                            <a:pt x="223837" y="71041"/>
                                                                            <a:pt x="214312" y="76200"/>
                                                                          </a:cubicBezTo>
                                                                          <a:cubicBezTo>
                                                                            <a:pt x="204787" y="81359"/>
                                                                            <a:pt x="205581" y="90091"/>
                                                                            <a:pt x="200025" y="95250"/>
                                                                          </a:cubicBezTo>
                                                                          <a:cubicBezTo>
                                                                            <a:pt x="194469" y="100409"/>
                                                                            <a:pt x="187325" y="103981"/>
                                                                            <a:pt x="180975" y="107156"/>
                                                                          </a:cubicBezTo>
                                                                          <a:cubicBezTo>
                                                                            <a:pt x="174625" y="110331"/>
                                                                            <a:pt x="165100" y="110728"/>
                                                                            <a:pt x="161925" y="114300"/>
                                                                          </a:cubicBezTo>
                                                                          <a:cubicBezTo>
                                                                            <a:pt x="158750" y="117872"/>
                                                                            <a:pt x="165100" y="124222"/>
                                                                            <a:pt x="161925" y="128587"/>
                                                                          </a:cubicBezTo>
                                                                          <a:cubicBezTo>
                                                                            <a:pt x="158750" y="132952"/>
                                                                            <a:pt x="143669" y="134540"/>
                                                                            <a:pt x="142875" y="140493"/>
                                                                          </a:cubicBezTo>
                                                                          <a:cubicBezTo>
                                                                            <a:pt x="142081" y="146446"/>
                                                                            <a:pt x="152003" y="152003"/>
                                                                            <a:pt x="157162" y="164306"/>
                                                                          </a:cubicBezTo>
                                                                          <a:cubicBezTo>
                                                                            <a:pt x="162321" y="176609"/>
                                                                            <a:pt x="173037" y="200025"/>
                                                                            <a:pt x="173831" y="214312"/>
                                                                          </a:cubicBezTo>
                                                                          <a:cubicBezTo>
                                                                            <a:pt x="174625" y="228599"/>
                                                                            <a:pt x="161925" y="250031"/>
                                                                            <a:pt x="161925" y="250031"/>
                                                                          </a:cubicBezTo>
                                                                          <a:cubicBezTo>
                                                                            <a:pt x="158750" y="259556"/>
                                                                            <a:pt x="157162" y="267890"/>
                                                                            <a:pt x="154781" y="271462"/>
                                                                          </a:cubicBezTo>
                                                                          <a:cubicBezTo>
                                                                            <a:pt x="152400" y="275034"/>
                                                                            <a:pt x="148431" y="267493"/>
                                                                            <a:pt x="147637" y="271462"/>
                                                                          </a:cubicBezTo>
                                                                          <a:cubicBezTo>
                                                                            <a:pt x="146843" y="275431"/>
                                                                            <a:pt x="147638" y="289322"/>
                                                                            <a:pt x="150019" y="295275"/>
                                                                          </a:cubicBezTo>
                                                                          <a:cubicBezTo>
                                                                            <a:pt x="152400" y="301228"/>
                                                                            <a:pt x="157560" y="303212"/>
                                                                            <a:pt x="161925" y="307181"/>
                                                                          </a:cubicBezTo>
                                                                          <a:cubicBezTo>
                                                                            <a:pt x="166290" y="311150"/>
                                                                            <a:pt x="170656" y="316706"/>
                                                                            <a:pt x="176212" y="319087"/>
                                                                          </a:cubicBezTo>
                                                                          <a:cubicBezTo>
                                                                            <a:pt x="181768" y="321468"/>
                                                                            <a:pt x="190896" y="319484"/>
                                                                            <a:pt x="195262" y="321468"/>
                                                                          </a:cubicBezTo>
                                                                          <a:cubicBezTo>
                                                                            <a:pt x="199628" y="323452"/>
                                                                            <a:pt x="202009" y="325437"/>
                                                                            <a:pt x="202406" y="330993"/>
                                                                          </a:cubicBezTo>
                                                                          <a:cubicBezTo>
                                                                            <a:pt x="202803" y="336549"/>
                                                                            <a:pt x="198438" y="348059"/>
                                                                            <a:pt x="197644" y="354806"/>
                                                                          </a:cubicBezTo>
                                                                          <a:cubicBezTo>
                                                                            <a:pt x="196850" y="361553"/>
                                                                            <a:pt x="197644" y="371475"/>
                                                                            <a:pt x="197644" y="371475"/>
                                                                          </a:cubicBezTo>
                                                                          <a:cubicBezTo>
                                                                            <a:pt x="197644" y="377031"/>
                                                                            <a:pt x="196454" y="383778"/>
                                                                            <a:pt x="197644" y="388143"/>
                                                                          </a:cubicBezTo>
                                                                          <a:cubicBezTo>
                                                                            <a:pt x="198834" y="392508"/>
                                                                            <a:pt x="202009" y="394890"/>
                                                                            <a:pt x="204787" y="397668"/>
                                                                          </a:cubicBezTo>
                                                                          <a:cubicBezTo>
                                                                            <a:pt x="207565" y="400446"/>
                                                                            <a:pt x="211137" y="401637"/>
                                                                            <a:pt x="214312" y="404812"/>
                                                                          </a:cubicBezTo>
                                                                          <a:cubicBezTo>
                                                                            <a:pt x="217487" y="407987"/>
                                                                            <a:pt x="219471" y="411956"/>
                                                                            <a:pt x="223837" y="416718"/>
                                                                          </a:cubicBezTo>
                                                                          <a:cubicBezTo>
                                                                            <a:pt x="228203" y="421480"/>
                                                                            <a:pt x="237331" y="426243"/>
                                                                            <a:pt x="240506" y="433387"/>
                                                                          </a:cubicBezTo>
                                                                          <a:cubicBezTo>
                                                                            <a:pt x="243681" y="440531"/>
                                                                            <a:pt x="242490" y="451247"/>
                                                                            <a:pt x="242887" y="459581"/>
                                                                          </a:cubicBezTo>
                                                                          <a:cubicBezTo>
                                                                            <a:pt x="243284" y="467915"/>
                                                                            <a:pt x="245665" y="476646"/>
                                                                            <a:pt x="242887" y="483393"/>
                                                                          </a:cubicBezTo>
                                                                          <a:cubicBezTo>
                                                                            <a:pt x="240109" y="490140"/>
                                                                            <a:pt x="230982" y="494506"/>
                                                                            <a:pt x="226219" y="500062"/>
                                                                          </a:cubicBezTo>
                                                                          <a:cubicBezTo>
                                                                            <a:pt x="221457" y="505618"/>
                                                                            <a:pt x="217487" y="511572"/>
                                                                            <a:pt x="214312" y="516731"/>
                                                                          </a:cubicBezTo>
                                                                          <a:cubicBezTo>
                                                                            <a:pt x="211137" y="521890"/>
                                                                            <a:pt x="207169" y="531018"/>
                                                                            <a:pt x="207169" y="531018"/>
                                                                          </a:cubicBezTo>
                                                                          <a:cubicBezTo>
                                                                            <a:pt x="204788" y="535780"/>
                                                                            <a:pt x="202406" y="542528"/>
                                                                            <a:pt x="200025" y="545306"/>
                                                                          </a:cubicBezTo>
                                                                          <a:cubicBezTo>
                                                                            <a:pt x="197644" y="548084"/>
                                                                            <a:pt x="198437" y="546496"/>
                                                                            <a:pt x="192881" y="547687"/>
                                                                          </a:cubicBezTo>
                                                                          <a:cubicBezTo>
                                                                            <a:pt x="187325" y="548878"/>
                                                                            <a:pt x="175418" y="554038"/>
                                                                            <a:pt x="166687" y="552450"/>
                                                                          </a:cubicBezTo>
                                                                          <a:cubicBezTo>
                                                                            <a:pt x="157956" y="550862"/>
                                                                            <a:pt x="146447" y="540940"/>
                                                                            <a:pt x="140494" y="538162"/>
                                                                          </a:cubicBezTo>
                                                                          <a:cubicBezTo>
                                                                            <a:pt x="134541" y="535384"/>
                                                                            <a:pt x="135335" y="538956"/>
                                                                            <a:pt x="130969" y="535781"/>
                                                                          </a:cubicBezTo>
                                                                          <a:cubicBezTo>
                                                                            <a:pt x="126603" y="532606"/>
                                                                            <a:pt x="119460" y="525859"/>
                                                                            <a:pt x="114300" y="519112"/>
                                                                          </a:cubicBezTo>
                                                                          <a:cubicBezTo>
                                                                            <a:pt x="109141" y="512365"/>
                                                                            <a:pt x="105171" y="501253"/>
                                                                            <a:pt x="100012" y="495300"/>
                                                                          </a:cubicBezTo>
                                                                          <a:cubicBezTo>
                                                                            <a:pt x="94853" y="489347"/>
                                                                            <a:pt x="84535" y="479821"/>
                                                                            <a:pt x="83344" y="483393"/>
                                                                          </a:cubicBezTo>
                                                                          <a:cubicBezTo>
                                                                            <a:pt x="82153" y="486965"/>
                                                                            <a:pt x="90091" y="509587"/>
                                                                            <a:pt x="92869" y="516731"/>
                                                                          </a:cubicBezTo>
                                                                          <a:cubicBezTo>
                                                                            <a:pt x="95647" y="523875"/>
                                                                            <a:pt x="98425" y="519112"/>
                                                                            <a:pt x="100012" y="526256"/>
                                                                          </a:cubicBezTo>
                                                                          <a:cubicBezTo>
                                                                            <a:pt x="101600" y="533400"/>
                                                                            <a:pt x="103982" y="552449"/>
                                                                            <a:pt x="102394" y="559593"/>
                                                                          </a:cubicBezTo>
                                                                          <a:cubicBezTo>
                                                                            <a:pt x="100807" y="566737"/>
                                                                            <a:pt x="95250" y="566340"/>
                                                                            <a:pt x="90487" y="569118"/>
                                                                          </a:cubicBezTo>
                                                                          <a:cubicBezTo>
                                                                            <a:pt x="85725" y="571896"/>
                                                                            <a:pt x="80963" y="571896"/>
                                                                            <a:pt x="73819" y="576262"/>
                                                                          </a:cubicBezTo>
                                                                          <a:cubicBezTo>
                                                                            <a:pt x="66675" y="580628"/>
                                                                            <a:pt x="59928" y="591343"/>
                                                                            <a:pt x="47625" y="595312"/>
                                                                          </a:cubicBezTo>
                                                                          <a:cubicBezTo>
                                                                            <a:pt x="35322" y="599281"/>
                                                                            <a:pt x="17661" y="599678"/>
                                                                            <a:pt x="0" y="600075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noFill/>
                                                                    <a:ln w="9525" cap="flat" cmpd="sng" algn="ctr"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prstDash val="solid"/>
                                                                    </a:ln>
                                                                    <a:effectLst/>
                                                                  </p:spPr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marL="0" marR="0" lvl="0" indent="0" algn="ctr" defTabSz="91440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tabLst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269" name="Freeform 268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2586038" y="2640806"/>
                                                                      <a:ext cx="426243" cy="254398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276225 w 426243"/>
                                                                        <a:gd name="connsiteY0" fmla="*/ 0 h 254398"/>
                                                                        <a:gd name="connsiteX1" fmla="*/ 178593 w 426243"/>
                                                                        <a:gd name="connsiteY1" fmla="*/ 16669 h 254398"/>
                                                                        <a:gd name="connsiteX2" fmla="*/ 164306 w 426243"/>
                                                                        <a:gd name="connsiteY2" fmla="*/ 30957 h 254398"/>
                                                                        <a:gd name="connsiteX3" fmla="*/ 138112 w 426243"/>
                                                                        <a:gd name="connsiteY3" fmla="*/ 42863 h 254398"/>
                                                                        <a:gd name="connsiteX4" fmla="*/ 104775 w 426243"/>
                                                                        <a:gd name="connsiteY4" fmla="*/ 16669 h 254398"/>
                                                                        <a:gd name="connsiteX5" fmla="*/ 66675 w 426243"/>
                                                                        <a:gd name="connsiteY5" fmla="*/ 14288 h 254398"/>
                                                                        <a:gd name="connsiteX6" fmla="*/ 40481 w 426243"/>
                                                                        <a:gd name="connsiteY6" fmla="*/ 19050 h 254398"/>
                                                                        <a:gd name="connsiteX7" fmla="*/ 14287 w 426243"/>
                                                                        <a:gd name="connsiteY7" fmla="*/ 33338 h 254398"/>
                                                                        <a:gd name="connsiteX8" fmla="*/ 2381 w 426243"/>
                                                                        <a:gd name="connsiteY8" fmla="*/ 52388 h 254398"/>
                                                                        <a:gd name="connsiteX9" fmla="*/ 4762 w 426243"/>
                                                                        <a:gd name="connsiteY9" fmla="*/ 73819 h 254398"/>
                                                                        <a:gd name="connsiteX10" fmla="*/ 30956 w 426243"/>
                                                                        <a:gd name="connsiteY10" fmla="*/ 85725 h 254398"/>
                                                                        <a:gd name="connsiteX11" fmla="*/ 59531 w 426243"/>
                                                                        <a:gd name="connsiteY11" fmla="*/ 90488 h 254398"/>
                                                                        <a:gd name="connsiteX12" fmla="*/ 78581 w 426243"/>
                                                                        <a:gd name="connsiteY12" fmla="*/ 97632 h 254398"/>
                                                                        <a:gd name="connsiteX13" fmla="*/ 92868 w 426243"/>
                                                                        <a:gd name="connsiteY13" fmla="*/ 123825 h 254398"/>
                                                                        <a:gd name="connsiteX14" fmla="*/ 92868 w 426243"/>
                                                                        <a:gd name="connsiteY14" fmla="*/ 133350 h 254398"/>
                                                                        <a:gd name="connsiteX15" fmla="*/ 128587 w 426243"/>
                                                                        <a:gd name="connsiteY15" fmla="*/ 142875 h 254398"/>
                                                                        <a:gd name="connsiteX16" fmla="*/ 154781 w 426243"/>
                                                                        <a:gd name="connsiteY16" fmla="*/ 159544 h 254398"/>
                                                                        <a:gd name="connsiteX17" fmla="*/ 219075 w 426243"/>
                                                                        <a:gd name="connsiteY17" fmla="*/ 190500 h 254398"/>
                                                                        <a:gd name="connsiteX18" fmla="*/ 257175 w 426243"/>
                                                                        <a:gd name="connsiteY18" fmla="*/ 228600 h 254398"/>
                                                                        <a:gd name="connsiteX19" fmla="*/ 278606 w 426243"/>
                                                                        <a:gd name="connsiteY19" fmla="*/ 242888 h 254398"/>
                                                                        <a:gd name="connsiteX20" fmla="*/ 307181 w 426243"/>
                                                                        <a:gd name="connsiteY20" fmla="*/ 250032 h 254398"/>
                                                                        <a:gd name="connsiteX21" fmla="*/ 333375 w 426243"/>
                                                                        <a:gd name="connsiteY21" fmla="*/ 250032 h 254398"/>
                                                                        <a:gd name="connsiteX22" fmla="*/ 361950 w 426243"/>
                                                                        <a:gd name="connsiteY22" fmla="*/ 250032 h 254398"/>
                                                                        <a:gd name="connsiteX23" fmla="*/ 385762 w 426243"/>
                                                                        <a:gd name="connsiteY23" fmla="*/ 223838 h 254398"/>
                                                                        <a:gd name="connsiteX24" fmla="*/ 404812 w 426243"/>
                                                                        <a:gd name="connsiteY24" fmla="*/ 214313 h 254398"/>
                                                                        <a:gd name="connsiteX25" fmla="*/ 426243 w 426243"/>
                                                                        <a:gd name="connsiteY25" fmla="*/ 221457 h 254398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  <a:cxn ang="0">
                                                                          <a:pos x="connsiteX7" y="connsiteY7"/>
                                                                        </a:cxn>
                                                                        <a:cxn ang="0">
                                                                          <a:pos x="connsiteX8" y="connsiteY8"/>
                                                                        </a:cxn>
                                                                        <a:cxn ang="0">
                                                                          <a:pos x="connsiteX9" y="connsiteY9"/>
                                                                        </a:cxn>
                                                                        <a:cxn ang="0">
                                                                          <a:pos x="connsiteX10" y="connsiteY10"/>
                                                                        </a:cxn>
                                                                        <a:cxn ang="0">
                                                                          <a:pos x="connsiteX11" y="connsiteY11"/>
                                                                        </a:cxn>
                                                                        <a:cxn ang="0">
                                                                          <a:pos x="connsiteX12" y="connsiteY12"/>
                                                                        </a:cxn>
                                                                        <a:cxn ang="0">
                                                                          <a:pos x="connsiteX13" y="connsiteY13"/>
                                                                        </a:cxn>
                                                                        <a:cxn ang="0">
                                                                          <a:pos x="connsiteX14" y="connsiteY14"/>
                                                                        </a:cxn>
                                                                        <a:cxn ang="0">
                                                                          <a:pos x="connsiteX15" y="connsiteY15"/>
                                                                        </a:cxn>
                                                                        <a:cxn ang="0">
                                                                          <a:pos x="connsiteX16" y="connsiteY16"/>
                                                                        </a:cxn>
                                                                        <a:cxn ang="0">
                                                                          <a:pos x="connsiteX17" y="connsiteY17"/>
                                                                        </a:cxn>
                                                                        <a:cxn ang="0">
                                                                          <a:pos x="connsiteX18" y="connsiteY18"/>
                                                                        </a:cxn>
                                                                        <a:cxn ang="0">
                                                                          <a:pos x="connsiteX19" y="connsiteY19"/>
                                                                        </a:cxn>
                                                                        <a:cxn ang="0">
                                                                          <a:pos x="connsiteX20" y="connsiteY20"/>
                                                                        </a:cxn>
                                                                        <a:cxn ang="0">
                                                                          <a:pos x="connsiteX21" y="connsiteY21"/>
                                                                        </a:cxn>
                                                                        <a:cxn ang="0">
                                                                          <a:pos x="connsiteX22" y="connsiteY22"/>
                                                                        </a:cxn>
                                                                        <a:cxn ang="0">
                                                                          <a:pos x="connsiteX23" y="connsiteY23"/>
                                                                        </a:cxn>
                                                                        <a:cxn ang="0">
                                                                          <a:pos x="connsiteX24" y="connsiteY24"/>
                                                                        </a:cxn>
                                                                        <a:cxn ang="0">
                                                                          <a:pos x="connsiteX25" y="connsiteY25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426243" h="254398">
                                                                          <a:moveTo>
                                                                            <a:pt x="276225" y="0"/>
                                                                          </a:moveTo>
                                                                          <a:cubicBezTo>
                                                                            <a:pt x="236735" y="5755"/>
                                                                            <a:pt x="197246" y="11510"/>
                                                                            <a:pt x="178593" y="16669"/>
                                                                          </a:cubicBezTo>
                                                                          <a:cubicBezTo>
                                                                            <a:pt x="159940" y="21828"/>
                                                                            <a:pt x="171053" y="26591"/>
                                                                            <a:pt x="164306" y="30957"/>
                                                                          </a:cubicBezTo>
                                                                          <a:cubicBezTo>
                                                                            <a:pt x="157559" y="35323"/>
                                                                            <a:pt x="148034" y="45244"/>
                                                                            <a:pt x="138112" y="42863"/>
                                                                          </a:cubicBezTo>
                                                                          <a:cubicBezTo>
                                                                            <a:pt x="128190" y="40482"/>
                                                                            <a:pt x="116681" y="21432"/>
                                                                            <a:pt x="104775" y="16669"/>
                                                                          </a:cubicBezTo>
                                                                          <a:cubicBezTo>
                                                                            <a:pt x="92869" y="11907"/>
                                                                            <a:pt x="77391" y="13891"/>
                                                                            <a:pt x="66675" y="14288"/>
                                                                          </a:cubicBezTo>
                                                                          <a:cubicBezTo>
                                                                            <a:pt x="55959" y="14685"/>
                                                                            <a:pt x="49212" y="15875"/>
                                                                            <a:pt x="40481" y="19050"/>
                                                                          </a:cubicBezTo>
                                                                          <a:cubicBezTo>
                                                                            <a:pt x="31750" y="22225"/>
                                                                            <a:pt x="20637" y="27782"/>
                                                                            <a:pt x="14287" y="33338"/>
                                                                          </a:cubicBezTo>
                                                                          <a:cubicBezTo>
                                                                            <a:pt x="7937" y="38894"/>
                                                                            <a:pt x="3969" y="45641"/>
                                                                            <a:pt x="2381" y="52388"/>
                                                                          </a:cubicBezTo>
                                                                          <a:cubicBezTo>
                                                                            <a:pt x="794" y="59135"/>
                                                                            <a:pt x="0" y="68263"/>
                                                                            <a:pt x="4762" y="73819"/>
                                                                          </a:cubicBezTo>
                                                                          <a:cubicBezTo>
                                                                            <a:pt x="9524" y="79375"/>
                                                                            <a:pt x="21828" y="82947"/>
                                                                            <a:pt x="30956" y="85725"/>
                                                                          </a:cubicBezTo>
                                                                          <a:cubicBezTo>
                                                                            <a:pt x="40084" y="88503"/>
                                                                            <a:pt x="51594" y="88504"/>
                                                                            <a:pt x="59531" y="90488"/>
                                                                          </a:cubicBezTo>
                                                                          <a:cubicBezTo>
                                                                            <a:pt x="67469" y="92473"/>
                                                                            <a:pt x="73025" y="92076"/>
                                                                            <a:pt x="78581" y="97632"/>
                                                                          </a:cubicBezTo>
                                                                          <a:cubicBezTo>
                                                                            <a:pt x="84137" y="103188"/>
                                                                            <a:pt x="90487" y="117872"/>
                                                                            <a:pt x="92868" y="123825"/>
                                                                          </a:cubicBezTo>
                                                                          <a:cubicBezTo>
                                                                            <a:pt x="95249" y="129778"/>
                                                                            <a:pt x="86915" y="130175"/>
                                                                            <a:pt x="92868" y="133350"/>
                                                                          </a:cubicBezTo>
                                                                          <a:cubicBezTo>
                                                                            <a:pt x="98821" y="136525"/>
                                                                            <a:pt x="118268" y="138509"/>
                                                                            <a:pt x="128587" y="142875"/>
                                                                          </a:cubicBezTo>
                                                                          <a:cubicBezTo>
                                                                            <a:pt x="138906" y="147241"/>
                                                                            <a:pt x="139700" y="151607"/>
                                                                            <a:pt x="154781" y="159544"/>
                                                                          </a:cubicBezTo>
                                                                          <a:cubicBezTo>
                                                                            <a:pt x="169862" y="167482"/>
                                                                            <a:pt x="202009" y="178991"/>
                                                                            <a:pt x="219075" y="190500"/>
                                                                          </a:cubicBezTo>
                                                                          <a:cubicBezTo>
                                                                            <a:pt x="236141" y="202009"/>
                                                                            <a:pt x="247253" y="219869"/>
                                                                            <a:pt x="257175" y="228600"/>
                                                                          </a:cubicBezTo>
                                                                          <a:cubicBezTo>
                                                                            <a:pt x="267097" y="237331"/>
                                                                            <a:pt x="270272" y="239316"/>
                                                                            <a:pt x="278606" y="242888"/>
                                                                          </a:cubicBezTo>
                                                                          <a:cubicBezTo>
                                                                            <a:pt x="286940" y="246460"/>
                                                                            <a:pt x="298053" y="248841"/>
                                                                            <a:pt x="307181" y="250032"/>
                                                                          </a:cubicBezTo>
                                                                          <a:cubicBezTo>
                                                                            <a:pt x="316309" y="251223"/>
                                                                            <a:pt x="333375" y="250032"/>
                                                                            <a:pt x="333375" y="250032"/>
                                                                          </a:cubicBezTo>
                                                                          <a:cubicBezTo>
                                                                            <a:pt x="342503" y="250032"/>
                                                                            <a:pt x="353219" y="254398"/>
                                                                            <a:pt x="361950" y="250032"/>
                                                                          </a:cubicBezTo>
                                                                          <a:cubicBezTo>
                                                                            <a:pt x="370681" y="245666"/>
                                                                            <a:pt x="378618" y="229791"/>
                                                                            <a:pt x="385762" y="223838"/>
                                                                          </a:cubicBezTo>
                                                                          <a:cubicBezTo>
                                                                            <a:pt x="392906" y="217885"/>
                                                                            <a:pt x="398065" y="214710"/>
                                                                            <a:pt x="404812" y="214313"/>
                                                                          </a:cubicBezTo>
                                                                          <a:cubicBezTo>
                                                                            <a:pt x="411559" y="213916"/>
                                                                            <a:pt x="422671" y="219473"/>
                                                                            <a:pt x="426243" y="221457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noFill/>
                                                                    <a:ln w="9525" cap="flat" cmpd="sng" algn="ctr"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prstDash val="solid"/>
                                                                    </a:ln>
                                                                    <a:effectLst/>
                                                                  </p:spPr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marL="0" marR="0" lvl="0" indent="0" algn="ctr" defTabSz="91440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tabLst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270" name="Freeform 269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3007519" y="2781300"/>
                                                                      <a:ext cx="810419" cy="244476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0 w 810419"/>
                                                                        <a:gd name="connsiteY0" fmla="*/ 78581 h 244476"/>
                                                                        <a:gd name="connsiteX1" fmla="*/ 73819 w 810419"/>
                                                                        <a:gd name="connsiteY1" fmla="*/ 92869 h 244476"/>
                                                                        <a:gd name="connsiteX2" fmla="*/ 102394 w 810419"/>
                                                                        <a:gd name="connsiteY2" fmla="*/ 102394 h 244476"/>
                                                                        <a:gd name="connsiteX3" fmla="*/ 128587 w 810419"/>
                                                                        <a:gd name="connsiteY3" fmla="*/ 102394 h 244476"/>
                                                                        <a:gd name="connsiteX4" fmla="*/ 140494 w 810419"/>
                                                                        <a:gd name="connsiteY4" fmla="*/ 121444 h 244476"/>
                                                                        <a:gd name="connsiteX5" fmla="*/ 166687 w 810419"/>
                                                                        <a:gd name="connsiteY5" fmla="*/ 150019 h 244476"/>
                                                                        <a:gd name="connsiteX6" fmla="*/ 192881 w 810419"/>
                                                                        <a:gd name="connsiteY6" fmla="*/ 200025 h 244476"/>
                                                                        <a:gd name="connsiteX7" fmla="*/ 226219 w 810419"/>
                                                                        <a:gd name="connsiteY7" fmla="*/ 173831 h 244476"/>
                                                                        <a:gd name="connsiteX8" fmla="*/ 250031 w 810419"/>
                                                                        <a:gd name="connsiteY8" fmla="*/ 161925 h 244476"/>
                                                                        <a:gd name="connsiteX9" fmla="*/ 259556 w 810419"/>
                                                                        <a:gd name="connsiteY9" fmla="*/ 176213 h 244476"/>
                                                                        <a:gd name="connsiteX10" fmla="*/ 288131 w 810419"/>
                                                                        <a:gd name="connsiteY10" fmla="*/ 164306 h 244476"/>
                                                                        <a:gd name="connsiteX11" fmla="*/ 295275 w 810419"/>
                                                                        <a:gd name="connsiteY11" fmla="*/ 138113 h 244476"/>
                                                                        <a:gd name="connsiteX12" fmla="*/ 278606 w 810419"/>
                                                                        <a:gd name="connsiteY12" fmla="*/ 90488 h 244476"/>
                                                                        <a:gd name="connsiteX13" fmla="*/ 276225 w 810419"/>
                                                                        <a:gd name="connsiteY13" fmla="*/ 35719 h 244476"/>
                                                                        <a:gd name="connsiteX14" fmla="*/ 283369 w 810419"/>
                                                                        <a:gd name="connsiteY14" fmla="*/ 26194 h 244476"/>
                                                                        <a:gd name="connsiteX15" fmla="*/ 307181 w 810419"/>
                                                                        <a:gd name="connsiteY15" fmla="*/ 26194 h 244476"/>
                                                                        <a:gd name="connsiteX16" fmla="*/ 328612 w 810419"/>
                                                                        <a:gd name="connsiteY16" fmla="*/ 26194 h 244476"/>
                                                                        <a:gd name="connsiteX17" fmla="*/ 385762 w 810419"/>
                                                                        <a:gd name="connsiteY17" fmla="*/ 183356 h 244476"/>
                                                                        <a:gd name="connsiteX18" fmla="*/ 419100 w 810419"/>
                                                                        <a:gd name="connsiteY18" fmla="*/ 214313 h 244476"/>
                                                                        <a:gd name="connsiteX19" fmla="*/ 459581 w 810419"/>
                                                                        <a:gd name="connsiteY19" fmla="*/ 228600 h 244476"/>
                                                                        <a:gd name="connsiteX20" fmla="*/ 502444 w 810419"/>
                                                                        <a:gd name="connsiteY20" fmla="*/ 242888 h 244476"/>
                                                                        <a:gd name="connsiteX21" fmla="*/ 571500 w 810419"/>
                                                                        <a:gd name="connsiteY21" fmla="*/ 238125 h 244476"/>
                                                                        <a:gd name="connsiteX22" fmla="*/ 640556 w 810419"/>
                                                                        <a:gd name="connsiteY22" fmla="*/ 240506 h 244476"/>
                                                                        <a:gd name="connsiteX23" fmla="*/ 659606 w 810419"/>
                                                                        <a:gd name="connsiteY23" fmla="*/ 238125 h 244476"/>
                                                                        <a:gd name="connsiteX24" fmla="*/ 700087 w 810419"/>
                                                                        <a:gd name="connsiteY24" fmla="*/ 228600 h 244476"/>
                                                                        <a:gd name="connsiteX25" fmla="*/ 745331 w 810419"/>
                                                                        <a:gd name="connsiteY25" fmla="*/ 226219 h 244476"/>
                                                                        <a:gd name="connsiteX26" fmla="*/ 781050 w 810419"/>
                                                                        <a:gd name="connsiteY26" fmla="*/ 228600 h 244476"/>
                                                                        <a:gd name="connsiteX27" fmla="*/ 807244 w 810419"/>
                                                                        <a:gd name="connsiteY27" fmla="*/ 207169 h 244476"/>
                                                                        <a:gd name="connsiteX28" fmla="*/ 800100 w 810419"/>
                                                                        <a:gd name="connsiteY28" fmla="*/ 176213 h 244476"/>
                                                                        <a:gd name="connsiteX29" fmla="*/ 776287 w 810419"/>
                                                                        <a:gd name="connsiteY29" fmla="*/ 138113 h 244476"/>
                                                                        <a:gd name="connsiteX30" fmla="*/ 759619 w 810419"/>
                                                                        <a:gd name="connsiteY30" fmla="*/ 138113 h 244476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  <a:cxn ang="0">
                                                                          <a:pos x="connsiteX7" y="connsiteY7"/>
                                                                        </a:cxn>
                                                                        <a:cxn ang="0">
                                                                          <a:pos x="connsiteX8" y="connsiteY8"/>
                                                                        </a:cxn>
                                                                        <a:cxn ang="0">
                                                                          <a:pos x="connsiteX9" y="connsiteY9"/>
                                                                        </a:cxn>
                                                                        <a:cxn ang="0">
                                                                          <a:pos x="connsiteX10" y="connsiteY10"/>
                                                                        </a:cxn>
                                                                        <a:cxn ang="0">
                                                                          <a:pos x="connsiteX11" y="connsiteY11"/>
                                                                        </a:cxn>
                                                                        <a:cxn ang="0">
                                                                          <a:pos x="connsiteX12" y="connsiteY12"/>
                                                                        </a:cxn>
                                                                        <a:cxn ang="0">
                                                                          <a:pos x="connsiteX13" y="connsiteY13"/>
                                                                        </a:cxn>
                                                                        <a:cxn ang="0">
                                                                          <a:pos x="connsiteX14" y="connsiteY14"/>
                                                                        </a:cxn>
                                                                        <a:cxn ang="0">
                                                                          <a:pos x="connsiteX15" y="connsiteY15"/>
                                                                        </a:cxn>
                                                                        <a:cxn ang="0">
                                                                          <a:pos x="connsiteX16" y="connsiteY16"/>
                                                                        </a:cxn>
                                                                        <a:cxn ang="0">
                                                                          <a:pos x="connsiteX17" y="connsiteY17"/>
                                                                        </a:cxn>
                                                                        <a:cxn ang="0">
                                                                          <a:pos x="connsiteX18" y="connsiteY18"/>
                                                                        </a:cxn>
                                                                        <a:cxn ang="0">
                                                                          <a:pos x="connsiteX19" y="connsiteY19"/>
                                                                        </a:cxn>
                                                                        <a:cxn ang="0">
                                                                          <a:pos x="connsiteX20" y="connsiteY20"/>
                                                                        </a:cxn>
                                                                        <a:cxn ang="0">
                                                                          <a:pos x="connsiteX21" y="connsiteY21"/>
                                                                        </a:cxn>
                                                                        <a:cxn ang="0">
                                                                          <a:pos x="connsiteX22" y="connsiteY22"/>
                                                                        </a:cxn>
                                                                        <a:cxn ang="0">
                                                                          <a:pos x="connsiteX23" y="connsiteY23"/>
                                                                        </a:cxn>
                                                                        <a:cxn ang="0">
                                                                          <a:pos x="connsiteX24" y="connsiteY24"/>
                                                                        </a:cxn>
                                                                        <a:cxn ang="0">
                                                                          <a:pos x="connsiteX25" y="connsiteY25"/>
                                                                        </a:cxn>
                                                                        <a:cxn ang="0">
                                                                          <a:pos x="connsiteX26" y="connsiteY26"/>
                                                                        </a:cxn>
                                                                        <a:cxn ang="0">
                                                                          <a:pos x="connsiteX27" y="connsiteY27"/>
                                                                        </a:cxn>
                                                                        <a:cxn ang="0">
                                                                          <a:pos x="connsiteX28" y="connsiteY28"/>
                                                                        </a:cxn>
                                                                        <a:cxn ang="0">
                                                                          <a:pos x="connsiteX29" y="connsiteY29"/>
                                                                        </a:cxn>
                                                                        <a:cxn ang="0">
                                                                          <a:pos x="connsiteX30" y="connsiteY30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810419" h="244476">
                                                                          <a:moveTo>
                                                                            <a:pt x="0" y="78581"/>
                                                                          </a:moveTo>
                                                                          <a:cubicBezTo>
                                                                            <a:pt x="28376" y="83740"/>
                                                                            <a:pt x="56753" y="88900"/>
                                                                            <a:pt x="73819" y="92869"/>
                                                                          </a:cubicBezTo>
                                                                          <a:cubicBezTo>
                                                                            <a:pt x="90885" y="96838"/>
                                                                            <a:pt x="93266" y="100807"/>
                                                                            <a:pt x="102394" y="102394"/>
                                                                          </a:cubicBezTo>
                                                                          <a:cubicBezTo>
                                                                            <a:pt x="111522" y="103982"/>
                                                                            <a:pt x="122237" y="99219"/>
                                                                            <a:pt x="128587" y="102394"/>
                                                                          </a:cubicBezTo>
                                                                          <a:cubicBezTo>
                                                                            <a:pt x="134937" y="105569"/>
                                                                            <a:pt x="134144" y="113507"/>
                                                                            <a:pt x="140494" y="121444"/>
                                                                          </a:cubicBezTo>
                                                                          <a:cubicBezTo>
                                                                            <a:pt x="146844" y="129381"/>
                                                                            <a:pt x="157956" y="136922"/>
                                                                            <a:pt x="166687" y="150019"/>
                                                                          </a:cubicBezTo>
                                                                          <a:cubicBezTo>
                                                                            <a:pt x="175418" y="163116"/>
                                                                            <a:pt x="182959" y="196056"/>
                                                                            <a:pt x="192881" y="200025"/>
                                                                          </a:cubicBezTo>
                                                                          <a:cubicBezTo>
                                                                            <a:pt x="202803" y="203994"/>
                                                                            <a:pt x="216694" y="180181"/>
                                                                            <a:pt x="226219" y="173831"/>
                                                                          </a:cubicBezTo>
                                                                          <a:cubicBezTo>
                                                                            <a:pt x="235744" y="167481"/>
                                                                            <a:pt x="244475" y="161528"/>
                                                                            <a:pt x="250031" y="161925"/>
                                                                          </a:cubicBezTo>
                                                                          <a:cubicBezTo>
                                                                            <a:pt x="255587" y="162322"/>
                                                                            <a:pt x="253206" y="175816"/>
                                                                            <a:pt x="259556" y="176213"/>
                                                                          </a:cubicBezTo>
                                                                          <a:cubicBezTo>
                                                                            <a:pt x="265906" y="176610"/>
                                                                            <a:pt x="282178" y="170656"/>
                                                                            <a:pt x="288131" y="164306"/>
                                                                          </a:cubicBezTo>
                                                                          <a:cubicBezTo>
                                                                            <a:pt x="294084" y="157956"/>
                                                                            <a:pt x="296862" y="150416"/>
                                                                            <a:pt x="295275" y="138113"/>
                                                                          </a:cubicBezTo>
                                                                          <a:cubicBezTo>
                                                                            <a:pt x="293688" y="125810"/>
                                                                            <a:pt x="281781" y="107554"/>
                                                                            <a:pt x="278606" y="90488"/>
                                                                          </a:cubicBezTo>
                                                                          <a:cubicBezTo>
                                                                            <a:pt x="275431" y="73422"/>
                                                                            <a:pt x="275431" y="46435"/>
                                                                            <a:pt x="276225" y="35719"/>
                                                                          </a:cubicBezTo>
                                                                          <a:cubicBezTo>
                                                                            <a:pt x="277019" y="25003"/>
                                                                            <a:pt x="278210" y="27781"/>
                                                                            <a:pt x="283369" y="26194"/>
                                                                          </a:cubicBezTo>
                                                                          <a:cubicBezTo>
                                                                            <a:pt x="288528" y="24607"/>
                                                                            <a:pt x="307181" y="26194"/>
                                                                            <a:pt x="307181" y="26194"/>
                                                                          </a:cubicBezTo>
                                                                          <a:cubicBezTo>
                                                                            <a:pt x="314721" y="26194"/>
                                                                            <a:pt x="315515" y="0"/>
                                                                            <a:pt x="328612" y="26194"/>
                                                                          </a:cubicBezTo>
                                                                          <a:cubicBezTo>
                                                                            <a:pt x="341709" y="52388"/>
                                                                            <a:pt x="370681" y="152003"/>
                                                                            <a:pt x="385762" y="183356"/>
                                                                          </a:cubicBezTo>
                                                                          <a:cubicBezTo>
                                                                            <a:pt x="400843" y="214709"/>
                                                                            <a:pt x="406797" y="206772"/>
                                                                            <a:pt x="419100" y="214313"/>
                                                                          </a:cubicBezTo>
                                                                          <a:cubicBezTo>
                                                                            <a:pt x="431403" y="221854"/>
                                                                            <a:pt x="459581" y="228600"/>
                                                                            <a:pt x="459581" y="228600"/>
                                                                          </a:cubicBezTo>
                                                                          <a:cubicBezTo>
                                                                            <a:pt x="473472" y="233363"/>
                                                                            <a:pt x="483791" y="241301"/>
                                                                            <a:pt x="502444" y="242888"/>
                                                                          </a:cubicBezTo>
                                                                          <a:cubicBezTo>
                                                                            <a:pt x="521097" y="244476"/>
                                                                            <a:pt x="548481" y="238522"/>
                                                                            <a:pt x="571500" y="238125"/>
                                                                          </a:cubicBezTo>
                                                                          <a:cubicBezTo>
                                                                            <a:pt x="594519" y="237728"/>
                                                                            <a:pt x="625872" y="240506"/>
                                                                            <a:pt x="640556" y="240506"/>
                                                                          </a:cubicBezTo>
                                                                          <a:cubicBezTo>
                                                                            <a:pt x="655240" y="240506"/>
                                                                            <a:pt x="649684" y="240109"/>
                                                                            <a:pt x="659606" y="238125"/>
                                                                          </a:cubicBezTo>
                                                                          <a:cubicBezTo>
                                                                            <a:pt x="669528" y="236141"/>
                                                                            <a:pt x="685800" y="230584"/>
                                                                            <a:pt x="700087" y="228600"/>
                                                                          </a:cubicBezTo>
                                                                          <a:cubicBezTo>
                                                                            <a:pt x="714374" y="226616"/>
                                                                            <a:pt x="731837" y="226219"/>
                                                                            <a:pt x="745331" y="226219"/>
                                                                          </a:cubicBezTo>
                                                                          <a:cubicBezTo>
                                                                            <a:pt x="758825" y="226219"/>
                                                                            <a:pt x="770731" y="231775"/>
                                                                            <a:pt x="781050" y="228600"/>
                                                                          </a:cubicBezTo>
                                                                          <a:cubicBezTo>
                                                                            <a:pt x="791369" y="225425"/>
                                                                            <a:pt x="804069" y="215900"/>
                                                                            <a:pt x="807244" y="207169"/>
                                                                          </a:cubicBezTo>
                                                                          <a:cubicBezTo>
                                                                            <a:pt x="810419" y="198438"/>
                                                                            <a:pt x="805259" y="187722"/>
                                                                            <a:pt x="800100" y="176213"/>
                                                                          </a:cubicBezTo>
                                                                          <a:cubicBezTo>
                                                                            <a:pt x="794941" y="164704"/>
                                                                            <a:pt x="783034" y="144463"/>
                                                                            <a:pt x="776287" y="138113"/>
                                                                          </a:cubicBezTo>
                                                                          <a:cubicBezTo>
                                                                            <a:pt x="769540" y="131763"/>
                                                                            <a:pt x="764579" y="134938"/>
                                                                            <a:pt x="759619" y="138113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noFill/>
                                                                    <a:ln w="9525" cap="flat" cmpd="sng" algn="ctr"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prstDash val="solid"/>
                                                                    </a:ln>
                                                                    <a:effectLst/>
                                                                  </p:spPr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marL="0" marR="0" lvl="0" indent="0" algn="ctr" defTabSz="91440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tabLst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</p:grpSp>
                                                          </p:grpSp>
                                                          <p:grpSp>
                                                            <p:nvGrpSpPr>
                                                              <p:cNvPr id="240" name="Group 102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3538934" y="2508250"/>
                                                                <a:ext cx="681832" cy="729059"/>
                                                                <a:chOff x="3538934" y="2508250"/>
                                                                <a:chExt cx="681832" cy="729059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241" name="Group 100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3538934" y="2508250"/>
                                                                  <a:ext cx="681832" cy="729059"/>
                                                                  <a:chOff x="3538934" y="2508250"/>
                                                                  <a:chExt cx="681832" cy="729059"/>
                                                                </a:xfrm>
                                                              </p:grpSpPr>
                                                              <p:sp>
                                                                <p:nvSpPr>
                                                                  <p:cNvPr id="243" name="Freeform 242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3538934" y="2583260"/>
                                                                    <a:ext cx="299641" cy="345281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299641 w 299641"/>
                                                                      <a:gd name="connsiteY0" fmla="*/ 9921 h 345281"/>
                                                                      <a:gd name="connsiteX1" fmla="*/ 249635 w 299641"/>
                                                                      <a:gd name="connsiteY1" fmla="*/ 24209 h 345281"/>
                                                                      <a:gd name="connsiteX2" fmla="*/ 202010 w 299641"/>
                                                                      <a:gd name="connsiteY2" fmla="*/ 26590 h 345281"/>
                                                                      <a:gd name="connsiteX3" fmla="*/ 140097 w 299641"/>
                                                                      <a:gd name="connsiteY3" fmla="*/ 26590 h 345281"/>
                                                                      <a:gd name="connsiteX4" fmla="*/ 125810 w 299641"/>
                                                                      <a:gd name="connsiteY4" fmla="*/ 14684 h 345281"/>
                                                                      <a:gd name="connsiteX5" fmla="*/ 101997 w 299641"/>
                                                                      <a:gd name="connsiteY5" fmla="*/ 5159 h 345281"/>
                                                                      <a:gd name="connsiteX6" fmla="*/ 16272 w 299641"/>
                                                                      <a:gd name="connsiteY6" fmla="*/ 45640 h 345281"/>
                                                                      <a:gd name="connsiteX7" fmla="*/ 4366 w 299641"/>
                                                                      <a:gd name="connsiteY7" fmla="*/ 69453 h 345281"/>
                                                                      <a:gd name="connsiteX8" fmla="*/ 30560 w 299641"/>
                                                                      <a:gd name="connsiteY8" fmla="*/ 76596 h 345281"/>
                                                                      <a:gd name="connsiteX9" fmla="*/ 28179 w 299641"/>
                                                                      <a:gd name="connsiteY9" fmla="*/ 100409 h 345281"/>
                                                                      <a:gd name="connsiteX10" fmla="*/ 9129 w 299641"/>
                                                                      <a:gd name="connsiteY10" fmla="*/ 128984 h 345281"/>
                                                                      <a:gd name="connsiteX11" fmla="*/ 23416 w 299641"/>
                                                                      <a:gd name="connsiteY11" fmla="*/ 145653 h 345281"/>
                                                                      <a:gd name="connsiteX12" fmla="*/ 23416 w 299641"/>
                                                                      <a:gd name="connsiteY12" fmla="*/ 155178 h 345281"/>
                                                                      <a:gd name="connsiteX13" fmla="*/ 18654 w 299641"/>
                                                                      <a:gd name="connsiteY13" fmla="*/ 167084 h 345281"/>
                                                                      <a:gd name="connsiteX14" fmla="*/ 13891 w 299641"/>
                                                                      <a:gd name="connsiteY14" fmla="*/ 183753 h 345281"/>
                                                                      <a:gd name="connsiteX15" fmla="*/ 13891 w 299641"/>
                                                                      <a:gd name="connsiteY15" fmla="*/ 205184 h 345281"/>
                                                                      <a:gd name="connsiteX16" fmla="*/ 21035 w 299641"/>
                                                                      <a:gd name="connsiteY16" fmla="*/ 221853 h 345281"/>
                                                                      <a:gd name="connsiteX17" fmla="*/ 73422 w 299641"/>
                                                                      <a:gd name="connsiteY17" fmla="*/ 302815 h 345281"/>
                                                                      <a:gd name="connsiteX18" fmla="*/ 128191 w 299641"/>
                                                                      <a:gd name="connsiteY18" fmla="*/ 338534 h 345281"/>
                                                                      <a:gd name="connsiteX19" fmla="*/ 185341 w 299641"/>
                                                                      <a:gd name="connsiteY19" fmla="*/ 343296 h 345281"/>
                                                                      <a:gd name="connsiteX20" fmla="*/ 232966 w 299641"/>
                                                                      <a:gd name="connsiteY20" fmla="*/ 336153 h 345281"/>
                                                                      <a:gd name="connsiteX21" fmla="*/ 242491 w 299641"/>
                                                                      <a:gd name="connsiteY21" fmla="*/ 312340 h 345281"/>
                                                                      <a:gd name="connsiteX22" fmla="*/ 278210 w 299641"/>
                                                                      <a:gd name="connsiteY22" fmla="*/ 314721 h 345281"/>
                                                                      <a:gd name="connsiteX23" fmla="*/ 297260 w 299641"/>
                                                                      <a:gd name="connsiteY23" fmla="*/ 317103 h 345281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  <a:cxn ang="0">
                                                                        <a:pos x="connsiteX16" y="connsiteY16"/>
                                                                      </a:cxn>
                                                                      <a:cxn ang="0">
                                                                        <a:pos x="connsiteX17" y="connsiteY17"/>
                                                                      </a:cxn>
                                                                      <a:cxn ang="0">
                                                                        <a:pos x="connsiteX18" y="connsiteY18"/>
                                                                      </a:cxn>
                                                                      <a:cxn ang="0">
                                                                        <a:pos x="connsiteX19" y="connsiteY19"/>
                                                                      </a:cxn>
                                                                      <a:cxn ang="0">
                                                                        <a:pos x="connsiteX20" y="connsiteY20"/>
                                                                      </a:cxn>
                                                                      <a:cxn ang="0">
                                                                        <a:pos x="connsiteX21" y="connsiteY21"/>
                                                                      </a:cxn>
                                                                      <a:cxn ang="0">
                                                                        <a:pos x="connsiteX22" y="connsiteY22"/>
                                                                      </a:cxn>
                                                                      <a:cxn ang="0">
                                                                        <a:pos x="connsiteX23" y="connsiteY23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299641" h="345281">
                                                                        <a:moveTo>
                                                                          <a:pt x="299641" y="9921"/>
                                                                        </a:moveTo>
                                                                        <a:cubicBezTo>
                                                                          <a:pt x="282774" y="15676"/>
                                                                          <a:pt x="265907" y="21431"/>
                                                                          <a:pt x="249635" y="24209"/>
                                                                        </a:cubicBezTo>
                                                                        <a:cubicBezTo>
                                                                          <a:pt x="233363" y="26987"/>
                                                                          <a:pt x="220266" y="26193"/>
                                                                          <a:pt x="202010" y="26590"/>
                                                                        </a:cubicBezTo>
                                                                        <a:cubicBezTo>
                                                                          <a:pt x="183754" y="26987"/>
                                                                          <a:pt x="152797" y="28574"/>
                                                                          <a:pt x="140097" y="26590"/>
                                                                        </a:cubicBezTo>
                                                                        <a:cubicBezTo>
                                                                          <a:pt x="127397" y="24606"/>
                                                                          <a:pt x="132160" y="18256"/>
                                                                          <a:pt x="125810" y="14684"/>
                                                                        </a:cubicBezTo>
                                                                        <a:cubicBezTo>
                                                                          <a:pt x="119460" y="11112"/>
                                                                          <a:pt x="120253" y="0"/>
                                                                          <a:pt x="101997" y="5159"/>
                                                                        </a:cubicBezTo>
                                                                        <a:cubicBezTo>
                                                                          <a:pt x="83741" y="10318"/>
                                                                          <a:pt x="32544" y="34924"/>
                                                                          <a:pt x="16272" y="45640"/>
                                                                        </a:cubicBezTo>
                                                                        <a:cubicBezTo>
                                                                          <a:pt x="0" y="56356"/>
                                                                          <a:pt x="1985" y="64294"/>
                                                                          <a:pt x="4366" y="69453"/>
                                                                        </a:cubicBezTo>
                                                                        <a:cubicBezTo>
                                                                          <a:pt x="6747" y="74612"/>
                                                                          <a:pt x="26591" y="71437"/>
                                                                          <a:pt x="30560" y="76596"/>
                                                                        </a:cubicBezTo>
                                                                        <a:cubicBezTo>
                                                                          <a:pt x="34529" y="81755"/>
                                                                          <a:pt x="31751" y="91678"/>
                                                                          <a:pt x="28179" y="100409"/>
                                                                        </a:cubicBezTo>
                                                                        <a:cubicBezTo>
                                                                          <a:pt x="24607" y="109140"/>
                                                                          <a:pt x="9923" y="121443"/>
                                                                          <a:pt x="9129" y="128984"/>
                                                                        </a:cubicBezTo>
                                                                        <a:cubicBezTo>
                                                                          <a:pt x="8335" y="136525"/>
                                                                          <a:pt x="21035" y="141287"/>
                                                                          <a:pt x="23416" y="145653"/>
                                                                        </a:cubicBezTo>
                                                                        <a:cubicBezTo>
                                                                          <a:pt x="25797" y="150019"/>
                                                                          <a:pt x="24210" y="151606"/>
                                                                          <a:pt x="23416" y="155178"/>
                                                                        </a:cubicBezTo>
                                                                        <a:cubicBezTo>
                                                                          <a:pt x="22622" y="158750"/>
                                                                          <a:pt x="20241" y="162322"/>
                                                                          <a:pt x="18654" y="167084"/>
                                                                        </a:cubicBezTo>
                                                                        <a:cubicBezTo>
                                                                          <a:pt x="17067" y="171846"/>
                                                                          <a:pt x="14685" y="177403"/>
                                                                          <a:pt x="13891" y="183753"/>
                                                                        </a:cubicBezTo>
                                                                        <a:cubicBezTo>
                                                                          <a:pt x="13097" y="190103"/>
                                                                          <a:pt x="12700" y="198834"/>
                                                                          <a:pt x="13891" y="205184"/>
                                                                        </a:cubicBezTo>
                                                                        <a:cubicBezTo>
                                                                          <a:pt x="15082" y="211534"/>
                                                                          <a:pt x="11113" y="205581"/>
                                                                          <a:pt x="21035" y="221853"/>
                                                                        </a:cubicBezTo>
                                                                        <a:cubicBezTo>
                                                                          <a:pt x="30957" y="238125"/>
                                                                          <a:pt x="55563" y="283368"/>
                                                                          <a:pt x="73422" y="302815"/>
                                                                        </a:cubicBezTo>
                                                                        <a:cubicBezTo>
                                                                          <a:pt x="91281" y="322262"/>
                                                                          <a:pt x="109538" y="331787"/>
                                                                          <a:pt x="128191" y="338534"/>
                                                                        </a:cubicBezTo>
                                                                        <a:cubicBezTo>
                                                                          <a:pt x="146844" y="345281"/>
                                                                          <a:pt x="167879" y="343693"/>
                                                                          <a:pt x="185341" y="343296"/>
                                                                        </a:cubicBezTo>
                                                                        <a:cubicBezTo>
                                                                          <a:pt x="202803" y="342899"/>
                                                                          <a:pt x="223441" y="341312"/>
                                                                          <a:pt x="232966" y="336153"/>
                                                                        </a:cubicBezTo>
                                                                        <a:cubicBezTo>
                                                                          <a:pt x="242491" y="330994"/>
                                                                          <a:pt x="234950" y="315912"/>
                                                                          <a:pt x="242491" y="312340"/>
                                                                        </a:cubicBezTo>
                                                                        <a:cubicBezTo>
                                                                          <a:pt x="250032" y="308768"/>
                                                                          <a:pt x="269082" y="313927"/>
                                                                          <a:pt x="278210" y="314721"/>
                                                                        </a:cubicBezTo>
                                                                        <a:cubicBezTo>
                                                                          <a:pt x="287338" y="315515"/>
                                                                          <a:pt x="293688" y="316706"/>
                                                                          <a:pt x="297260" y="317103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marL="0" marR="0" lvl="0" indent="0" algn="ctr" defTabSz="91440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244" name="Freeform 243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3829050" y="2900363"/>
                                                                    <a:ext cx="202406" cy="309562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0 w 202406"/>
                                                                      <a:gd name="connsiteY0" fmla="*/ 0 h 309562"/>
                                                                      <a:gd name="connsiteX1" fmla="*/ 28575 w 202406"/>
                                                                      <a:gd name="connsiteY1" fmla="*/ 54768 h 309562"/>
                                                                      <a:gd name="connsiteX2" fmla="*/ 59531 w 202406"/>
                                                                      <a:gd name="connsiteY2" fmla="*/ 57150 h 309562"/>
                                                                      <a:gd name="connsiteX3" fmla="*/ 59531 w 202406"/>
                                                                      <a:gd name="connsiteY3" fmla="*/ 78581 h 309562"/>
                                                                      <a:gd name="connsiteX4" fmla="*/ 59531 w 202406"/>
                                                                      <a:gd name="connsiteY4" fmla="*/ 95250 h 309562"/>
                                                                      <a:gd name="connsiteX5" fmla="*/ 26194 w 202406"/>
                                                                      <a:gd name="connsiteY5" fmla="*/ 97631 h 309562"/>
                                                                      <a:gd name="connsiteX6" fmla="*/ 38100 w 202406"/>
                                                                      <a:gd name="connsiteY6" fmla="*/ 135731 h 309562"/>
                                                                      <a:gd name="connsiteX7" fmla="*/ 38100 w 202406"/>
                                                                      <a:gd name="connsiteY7" fmla="*/ 159543 h 309562"/>
                                                                      <a:gd name="connsiteX8" fmla="*/ 66675 w 202406"/>
                                                                      <a:gd name="connsiteY8" fmla="*/ 180975 h 309562"/>
                                                                      <a:gd name="connsiteX9" fmla="*/ 142875 w 202406"/>
                                                                      <a:gd name="connsiteY9" fmla="*/ 269081 h 309562"/>
                                                                      <a:gd name="connsiteX10" fmla="*/ 152400 w 202406"/>
                                                                      <a:gd name="connsiteY10" fmla="*/ 280987 h 309562"/>
                                                                      <a:gd name="connsiteX11" fmla="*/ 202406 w 202406"/>
                                                                      <a:gd name="connsiteY11" fmla="*/ 309562 h 309562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202406" h="309562">
                                                                        <a:moveTo>
                                                                          <a:pt x="0" y="0"/>
                                                                        </a:moveTo>
                                                                        <a:cubicBezTo>
                                                                          <a:pt x="9326" y="22621"/>
                                                                          <a:pt x="18653" y="45243"/>
                                                                          <a:pt x="28575" y="54768"/>
                                                                        </a:cubicBezTo>
                                                                        <a:cubicBezTo>
                                                                          <a:pt x="38497" y="64293"/>
                                                                          <a:pt x="54372" y="53181"/>
                                                                          <a:pt x="59531" y="57150"/>
                                                                        </a:cubicBezTo>
                                                                        <a:cubicBezTo>
                                                                          <a:pt x="64690" y="61119"/>
                                                                          <a:pt x="59531" y="78581"/>
                                                                          <a:pt x="59531" y="78581"/>
                                                                        </a:cubicBezTo>
                                                                        <a:cubicBezTo>
                                                                          <a:pt x="59531" y="84931"/>
                                                                          <a:pt x="65087" y="92075"/>
                                                                          <a:pt x="59531" y="95250"/>
                                                                        </a:cubicBezTo>
                                                                        <a:cubicBezTo>
                                                                          <a:pt x="53975" y="98425"/>
                                                                          <a:pt x="29766" y="90884"/>
                                                                          <a:pt x="26194" y="97631"/>
                                                                        </a:cubicBezTo>
                                                                        <a:cubicBezTo>
                                                                          <a:pt x="22622" y="104378"/>
                                                                          <a:pt x="36116" y="125412"/>
                                                                          <a:pt x="38100" y="135731"/>
                                                                        </a:cubicBezTo>
                                                                        <a:cubicBezTo>
                                                                          <a:pt x="40084" y="146050"/>
                                                                          <a:pt x="33338" y="152002"/>
                                                                          <a:pt x="38100" y="159543"/>
                                                                        </a:cubicBezTo>
                                                                        <a:cubicBezTo>
                                                                          <a:pt x="42862" y="167084"/>
                                                                          <a:pt x="49213" y="162719"/>
                                                                          <a:pt x="66675" y="180975"/>
                                                                        </a:cubicBezTo>
                                                                        <a:cubicBezTo>
                                                                          <a:pt x="84137" y="199231"/>
                                                                          <a:pt x="128588" y="252412"/>
                                                                          <a:pt x="142875" y="269081"/>
                                                                        </a:cubicBezTo>
                                                                        <a:cubicBezTo>
                                                                          <a:pt x="157162" y="285750"/>
                                                                          <a:pt x="142478" y="274240"/>
                                                                          <a:pt x="152400" y="280987"/>
                                                                        </a:cubicBezTo>
                                                                        <a:cubicBezTo>
                                                                          <a:pt x="162322" y="287734"/>
                                                                          <a:pt x="193675" y="307974"/>
                                                                          <a:pt x="202406" y="309562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marL="0" marR="0" lvl="0" indent="0" algn="ctr" defTabSz="91440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245" name="Freeform 244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3921919" y="2840435"/>
                                                                    <a:ext cx="298847" cy="396874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104775 w 298847"/>
                                                                      <a:gd name="connsiteY0" fmla="*/ 369490 h 396874"/>
                                                                      <a:gd name="connsiteX1" fmla="*/ 171450 w 298847"/>
                                                                      <a:gd name="connsiteY1" fmla="*/ 379015 h 396874"/>
                                                                      <a:gd name="connsiteX2" fmla="*/ 185737 w 298847"/>
                                                                      <a:gd name="connsiteY2" fmla="*/ 388540 h 396874"/>
                                                                      <a:gd name="connsiteX3" fmla="*/ 226219 w 298847"/>
                                                                      <a:gd name="connsiteY3" fmla="*/ 390921 h 396874"/>
                                                                      <a:gd name="connsiteX4" fmla="*/ 235744 w 298847"/>
                                                                      <a:gd name="connsiteY4" fmla="*/ 390921 h 396874"/>
                                                                      <a:gd name="connsiteX5" fmla="*/ 228600 w 298847"/>
                                                                      <a:gd name="connsiteY5" fmla="*/ 355203 h 396874"/>
                                                                      <a:gd name="connsiteX6" fmla="*/ 250031 w 298847"/>
                                                                      <a:gd name="connsiteY6" fmla="*/ 348059 h 396874"/>
                                                                      <a:gd name="connsiteX7" fmla="*/ 280987 w 298847"/>
                                                                      <a:gd name="connsiteY7" fmla="*/ 331390 h 396874"/>
                                                                      <a:gd name="connsiteX8" fmla="*/ 295275 w 298847"/>
                                                                      <a:gd name="connsiteY8" fmla="*/ 312340 h 396874"/>
                                                                      <a:gd name="connsiteX9" fmla="*/ 280987 w 298847"/>
                                                                      <a:gd name="connsiteY9" fmla="*/ 293290 h 396874"/>
                                                                      <a:gd name="connsiteX10" fmla="*/ 278606 w 298847"/>
                                                                      <a:gd name="connsiteY10" fmla="*/ 281384 h 396874"/>
                                                                      <a:gd name="connsiteX11" fmla="*/ 295275 w 298847"/>
                                                                      <a:gd name="connsiteY11" fmla="*/ 255190 h 396874"/>
                                                                      <a:gd name="connsiteX12" fmla="*/ 257175 w 298847"/>
                                                                      <a:gd name="connsiteY12" fmla="*/ 205184 h 396874"/>
                                                                      <a:gd name="connsiteX13" fmla="*/ 252412 w 298847"/>
                                                                      <a:gd name="connsiteY13" fmla="*/ 190896 h 396874"/>
                                                                      <a:gd name="connsiteX14" fmla="*/ 261937 w 298847"/>
                                                                      <a:gd name="connsiteY14" fmla="*/ 169465 h 396874"/>
                                                                      <a:gd name="connsiteX15" fmla="*/ 247650 w 298847"/>
                                                                      <a:gd name="connsiteY15" fmla="*/ 138509 h 396874"/>
                                                                      <a:gd name="connsiteX16" fmla="*/ 264319 w 298847"/>
                                                                      <a:gd name="connsiteY16" fmla="*/ 112315 h 396874"/>
                                                                      <a:gd name="connsiteX17" fmla="*/ 266700 w 298847"/>
                                                                      <a:gd name="connsiteY17" fmla="*/ 93265 h 396874"/>
                                                                      <a:gd name="connsiteX18" fmla="*/ 247650 w 298847"/>
                                                                      <a:gd name="connsiteY18" fmla="*/ 86121 h 396874"/>
                                                                      <a:gd name="connsiteX19" fmla="*/ 228600 w 298847"/>
                                                                      <a:gd name="connsiteY19" fmla="*/ 83740 h 396874"/>
                                                                      <a:gd name="connsiteX20" fmla="*/ 261937 w 298847"/>
                                                                      <a:gd name="connsiteY20" fmla="*/ 48021 h 396874"/>
                                                                      <a:gd name="connsiteX21" fmla="*/ 261937 w 298847"/>
                                                                      <a:gd name="connsiteY21" fmla="*/ 31353 h 396874"/>
                                                                      <a:gd name="connsiteX22" fmla="*/ 238125 w 298847"/>
                                                                      <a:gd name="connsiteY22" fmla="*/ 31353 h 396874"/>
                                                                      <a:gd name="connsiteX23" fmla="*/ 228600 w 298847"/>
                                                                      <a:gd name="connsiteY23" fmla="*/ 43259 h 396874"/>
                                                                      <a:gd name="connsiteX24" fmla="*/ 219075 w 298847"/>
                                                                      <a:gd name="connsiteY24" fmla="*/ 24209 h 396874"/>
                                                                      <a:gd name="connsiteX25" fmla="*/ 176212 w 298847"/>
                                                                      <a:gd name="connsiteY25" fmla="*/ 7540 h 396874"/>
                                                                      <a:gd name="connsiteX26" fmla="*/ 166687 w 298847"/>
                                                                      <a:gd name="connsiteY26" fmla="*/ 2778 h 396874"/>
                                                                      <a:gd name="connsiteX27" fmla="*/ 157162 w 298847"/>
                                                                      <a:gd name="connsiteY27" fmla="*/ 24209 h 396874"/>
                                                                      <a:gd name="connsiteX28" fmla="*/ 140494 w 298847"/>
                                                                      <a:gd name="connsiteY28" fmla="*/ 48021 h 396874"/>
                                                                      <a:gd name="connsiteX29" fmla="*/ 119062 w 298847"/>
                                                                      <a:gd name="connsiteY29" fmla="*/ 76596 h 396874"/>
                                                                      <a:gd name="connsiteX30" fmla="*/ 102394 w 298847"/>
                                                                      <a:gd name="connsiteY30" fmla="*/ 98028 h 396874"/>
                                                                      <a:gd name="connsiteX31" fmla="*/ 97631 w 298847"/>
                                                                      <a:gd name="connsiteY31" fmla="*/ 107553 h 396874"/>
                                                                      <a:gd name="connsiteX32" fmla="*/ 116681 w 298847"/>
                                                                      <a:gd name="connsiteY32" fmla="*/ 117078 h 396874"/>
                                                                      <a:gd name="connsiteX33" fmla="*/ 119062 w 298847"/>
                                                                      <a:gd name="connsiteY33" fmla="*/ 128984 h 396874"/>
                                                                      <a:gd name="connsiteX34" fmla="*/ 97631 w 298847"/>
                                                                      <a:gd name="connsiteY34" fmla="*/ 143271 h 396874"/>
                                                                      <a:gd name="connsiteX35" fmla="*/ 59531 w 298847"/>
                                                                      <a:gd name="connsiteY35" fmla="*/ 143271 h 396874"/>
                                                                      <a:gd name="connsiteX36" fmla="*/ 50006 w 298847"/>
                                                                      <a:gd name="connsiteY36" fmla="*/ 164703 h 396874"/>
                                                                      <a:gd name="connsiteX37" fmla="*/ 47625 w 298847"/>
                                                                      <a:gd name="connsiteY37" fmla="*/ 200421 h 396874"/>
                                                                      <a:gd name="connsiteX38" fmla="*/ 30956 w 298847"/>
                                                                      <a:gd name="connsiteY38" fmla="*/ 224234 h 396874"/>
                                                                      <a:gd name="connsiteX39" fmla="*/ 7144 w 298847"/>
                                                                      <a:gd name="connsiteY39" fmla="*/ 212328 h 396874"/>
                                                                      <a:gd name="connsiteX40" fmla="*/ 0 w 298847"/>
                                                                      <a:gd name="connsiteY40" fmla="*/ 271859 h 396874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  <a:cxn ang="0">
                                                                        <a:pos x="connsiteX16" y="connsiteY16"/>
                                                                      </a:cxn>
                                                                      <a:cxn ang="0">
                                                                        <a:pos x="connsiteX17" y="connsiteY17"/>
                                                                      </a:cxn>
                                                                      <a:cxn ang="0">
                                                                        <a:pos x="connsiteX18" y="connsiteY18"/>
                                                                      </a:cxn>
                                                                      <a:cxn ang="0">
                                                                        <a:pos x="connsiteX19" y="connsiteY19"/>
                                                                      </a:cxn>
                                                                      <a:cxn ang="0">
                                                                        <a:pos x="connsiteX20" y="connsiteY20"/>
                                                                      </a:cxn>
                                                                      <a:cxn ang="0">
                                                                        <a:pos x="connsiteX21" y="connsiteY21"/>
                                                                      </a:cxn>
                                                                      <a:cxn ang="0">
                                                                        <a:pos x="connsiteX22" y="connsiteY22"/>
                                                                      </a:cxn>
                                                                      <a:cxn ang="0">
                                                                        <a:pos x="connsiteX23" y="connsiteY23"/>
                                                                      </a:cxn>
                                                                      <a:cxn ang="0">
                                                                        <a:pos x="connsiteX24" y="connsiteY24"/>
                                                                      </a:cxn>
                                                                      <a:cxn ang="0">
                                                                        <a:pos x="connsiteX25" y="connsiteY25"/>
                                                                      </a:cxn>
                                                                      <a:cxn ang="0">
                                                                        <a:pos x="connsiteX26" y="connsiteY26"/>
                                                                      </a:cxn>
                                                                      <a:cxn ang="0">
                                                                        <a:pos x="connsiteX27" y="connsiteY27"/>
                                                                      </a:cxn>
                                                                      <a:cxn ang="0">
                                                                        <a:pos x="connsiteX28" y="connsiteY28"/>
                                                                      </a:cxn>
                                                                      <a:cxn ang="0">
                                                                        <a:pos x="connsiteX29" y="connsiteY29"/>
                                                                      </a:cxn>
                                                                      <a:cxn ang="0">
                                                                        <a:pos x="connsiteX30" y="connsiteY30"/>
                                                                      </a:cxn>
                                                                      <a:cxn ang="0">
                                                                        <a:pos x="connsiteX31" y="connsiteY31"/>
                                                                      </a:cxn>
                                                                      <a:cxn ang="0">
                                                                        <a:pos x="connsiteX32" y="connsiteY32"/>
                                                                      </a:cxn>
                                                                      <a:cxn ang="0">
                                                                        <a:pos x="connsiteX33" y="connsiteY33"/>
                                                                      </a:cxn>
                                                                      <a:cxn ang="0">
                                                                        <a:pos x="connsiteX34" y="connsiteY34"/>
                                                                      </a:cxn>
                                                                      <a:cxn ang="0">
                                                                        <a:pos x="connsiteX35" y="connsiteY35"/>
                                                                      </a:cxn>
                                                                      <a:cxn ang="0">
                                                                        <a:pos x="connsiteX36" y="connsiteY36"/>
                                                                      </a:cxn>
                                                                      <a:cxn ang="0">
                                                                        <a:pos x="connsiteX37" y="connsiteY37"/>
                                                                      </a:cxn>
                                                                      <a:cxn ang="0">
                                                                        <a:pos x="connsiteX38" y="connsiteY38"/>
                                                                      </a:cxn>
                                                                      <a:cxn ang="0">
                                                                        <a:pos x="connsiteX39" y="connsiteY39"/>
                                                                      </a:cxn>
                                                                      <a:cxn ang="0">
                                                                        <a:pos x="connsiteX40" y="connsiteY40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298847" h="396874">
                                                                        <a:moveTo>
                                                                          <a:pt x="104775" y="369490"/>
                                                                        </a:moveTo>
                                                                        <a:cubicBezTo>
                                                                          <a:pt x="131365" y="372665"/>
                                                                          <a:pt x="157956" y="375840"/>
                                                                          <a:pt x="171450" y="379015"/>
                                                                        </a:cubicBezTo>
                                                                        <a:cubicBezTo>
                                                                          <a:pt x="184944" y="382190"/>
                                                                          <a:pt x="176609" y="386556"/>
                                                                          <a:pt x="185737" y="388540"/>
                                                                        </a:cubicBezTo>
                                                                        <a:cubicBezTo>
                                                                          <a:pt x="194865" y="390524"/>
                                                                          <a:pt x="217885" y="390524"/>
                                                                          <a:pt x="226219" y="390921"/>
                                                                        </a:cubicBezTo>
                                                                        <a:cubicBezTo>
                                                                          <a:pt x="234553" y="391318"/>
                                                                          <a:pt x="235347" y="396874"/>
                                                                          <a:pt x="235744" y="390921"/>
                                                                        </a:cubicBezTo>
                                                                        <a:cubicBezTo>
                                                                          <a:pt x="236141" y="384968"/>
                                                                          <a:pt x="226219" y="362347"/>
                                                                          <a:pt x="228600" y="355203"/>
                                                                        </a:cubicBezTo>
                                                                        <a:cubicBezTo>
                                                                          <a:pt x="230981" y="348059"/>
                                                                          <a:pt x="241300" y="352028"/>
                                                                          <a:pt x="250031" y="348059"/>
                                                                        </a:cubicBezTo>
                                                                        <a:cubicBezTo>
                                                                          <a:pt x="258762" y="344090"/>
                                                                          <a:pt x="273446" y="337343"/>
                                                                          <a:pt x="280987" y="331390"/>
                                                                        </a:cubicBezTo>
                                                                        <a:cubicBezTo>
                                                                          <a:pt x="288528" y="325437"/>
                                                                          <a:pt x="295275" y="318690"/>
                                                                          <a:pt x="295275" y="312340"/>
                                                                        </a:cubicBezTo>
                                                                        <a:cubicBezTo>
                                                                          <a:pt x="295275" y="305990"/>
                                                                          <a:pt x="283765" y="298449"/>
                                                                          <a:pt x="280987" y="293290"/>
                                                                        </a:cubicBezTo>
                                                                        <a:cubicBezTo>
                                                                          <a:pt x="278209" y="288131"/>
                                                                          <a:pt x="276225" y="287734"/>
                                                                          <a:pt x="278606" y="281384"/>
                                                                        </a:cubicBezTo>
                                                                        <a:cubicBezTo>
                                                                          <a:pt x="280987" y="275034"/>
                                                                          <a:pt x="298847" y="267890"/>
                                                                          <a:pt x="295275" y="255190"/>
                                                                        </a:cubicBezTo>
                                                                        <a:cubicBezTo>
                                                                          <a:pt x="291703" y="242490"/>
                                                                          <a:pt x="264319" y="215900"/>
                                                                          <a:pt x="257175" y="205184"/>
                                                                        </a:cubicBezTo>
                                                                        <a:cubicBezTo>
                                                                          <a:pt x="250031" y="194468"/>
                                                                          <a:pt x="251618" y="196849"/>
                                                                          <a:pt x="252412" y="190896"/>
                                                                        </a:cubicBezTo>
                                                                        <a:cubicBezTo>
                                                                          <a:pt x="253206" y="184943"/>
                                                                          <a:pt x="262731" y="178196"/>
                                                                          <a:pt x="261937" y="169465"/>
                                                                        </a:cubicBezTo>
                                                                        <a:cubicBezTo>
                                                                          <a:pt x="261143" y="160734"/>
                                                                          <a:pt x="247253" y="148034"/>
                                                                          <a:pt x="247650" y="138509"/>
                                                                        </a:cubicBezTo>
                                                                        <a:cubicBezTo>
                                                                          <a:pt x="248047" y="128984"/>
                                                                          <a:pt x="261144" y="119856"/>
                                                                          <a:pt x="264319" y="112315"/>
                                                                        </a:cubicBezTo>
                                                                        <a:cubicBezTo>
                                                                          <a:pt x="267494" y="104774"/>
                                                                          <a:pt x="269478" y="97631"/>
                                                                          <a:pt x="266700" y="93265"/>
                                                                        </a:cubicBezTo>
                                                                        <a:cubicBezTo>
                                                                          <a:pt x="263922" y="88899"/>
                                                                          <a:pt x="254000" y="87709"/>
                                                                          <a:pt x="247650" y="86121"/>
                                                                        </a:cubicBezTo>
                                                                        <a:cubicBezTo>
                                                                          <a:pt x="241300" y="84534"/>
                                                                          <a:pt x="226219" y="90090"/>
                                                                          <a:pt x="228600" y="83740"/>
                                                                        </a:cubicBezTo>
                                                                        <a:cubicBezTo>
                                                                          <a:pt x="230981" y="77390"/>
                                                                          <a:pt x="256381" y="56752"/>
                                                                          <a:pt x="261937" y="48021"/>
                                                                        </a:cubicBezTo>
                                                                        <a:cubicBezTo>
                                                                          <a:pt x="267493" y="39290"/>
                                                                          <a:pt x="265906" y="34131"/>
                                                                          <a:pt x="261937" y="31353"/>
                                                                        </a:cubicBezTo>
                                                                        <a:cubicBezTo>
                                                                          <a:pt x="257968" y="28575"/>
                                                                          <a:pt x="243681" y="29369"/>
                                                                          <a:pt x="238125" y="31353"/>
                                                                        </a:cubicBezTo>
                                                                        <a:cubicBezTo>
                                                                          <a:pt x="232569" y="33337"/>
                                                                          <a:pt x="231775" y="44450"/>
                                                                          <a:pt x="228600" y="43259"/>
                                                                        </a:cubicBezTo>
                                                                        <a:cubicBezTo>
                                                                          <a:pt x="225425" y="42068"/>
                                                                          <a:pt x="227806" y="30162"/>
                                                                          <a:pt x="219075" y="24209"/>
                                                                        </a:cubicBezTo>
                                                                        <a:cubicBezTo>
                                                                          <a:pt x="210344" y="18256"/>
                                                                          <a:pt x="184943" y="11112"/>
                                                                          <a:pt x="176212" y="7540"/>
                                                                        </a:cubicBezTo>
                                                                        <a:cubicBezTo>
                                                                          <a:pt x="167481" y="3968"/>
                                                                          <a:pt x="169862" y="0"/>
                                                                          <a:pt x="166687" y="2778"/>
                                                                        </a:cubicBezTo>
                                                                        <a:cubicBezTo>
                                                                          <a:pt x="163512" y="5556"/>
                                                                          <a:pt x="161528" y="16668"/>
                                                                          <a:pt x="157162" y="24209"/>
                                                                        </a:cubicBezTo>
                                                                        <a:cubicBezTo>
                                                                          <a:pt x="152796" y="31750"/>
                                                                          <a:pt x="146844" y="39290"/>
                                                                          <a:pt x="140494" y="48021"/>
                                                                        </a:cubicBezTo>
                                                                        <a:cubicBezTo>
                                                                          <a:pt x="134144" y="56752"/>
                                                                          <a:pt x="125412" y="68262"/>
                                                                          <a:pt x="119062" y="76596"/>
                                                                        </a:cubicBezTo>
                                                                        <a:cubicBezTo>
                                                                          <a:pt x="112712" y="84930"/>
                                                                          <a:pt x="105966" y="92869"/>
                                                                          <a:pt x="102394" y="98028"/>
                                                                        </a:cubicBezTo>
                                                                        <a:cubicBezTo>
                                                                          <a:pt x="98822" y="103188"/>
                                                                          <a:pt x="95250" y="104378"/>
                                                                          <a:pt x="97631" y="107553"/>
                                                                        </a:cubicBezTo>
                                                                        <a:cubicBezTo>
                                                                          <a:pt x="100012" y="110728"/>
                                                                          <a:pt x="113109" y="113506"/>
                                                                          <a:pt x="116681" y="117078"/>
                                                                        </a:cubicBezTo>
                                                                        <a:cubicBezTo>
                                                                          <a:pt x="120253" y="120650"/>
                                                                          <a:pt x="122237" y="124619"/>
                                                                          <a:pt x="119062" y="128984"/>
                                                                        </a:cubicBezTo>
                                                                        <a:cubicBezTo>
                                                                          <a:pt x="115887" y="133349"/>
                                                                          <a:pt x="107553" y="140890"/>
                                                                          <a:pt x="97631" y="143271"/>
                                                                        </a:cubicBezTo>
                                                                        <a:cubicBezTo>
                                                                          <a:pt x="87709" y="145652"/>
                                                                          <a:pt x="67468" y="139699"/>
                                                                          <a:pt x="59531" y="143271"/>
                                                                        </a:cubicBezTo>
                                                                        <a:cubicBezTo>
                                                                          <a:pt x="51594" y="146843"/>
                                                                          <a:pt x="51990" y="155178"/>
                                                                          <a:pt x="50006" y="164703"/>
                                                                        </a:cubicBezTo>
                                                                        <a:cubicBezTo>
                                                                          <a:pt x="48022" y="174228"/>
                                                                          <a:pt x="50800" y="190499"/>
                                                                          <a:pt x="47625" y="200421"/>
                                                                        </a:cubicBezTo>
                                                                        <a:cubicBezTo>
                                                                          <a:pt x="44450" y="210343"/>
                                                                          <a:pt x="37703" y="222250"/>
                                                                          <a:pt x="30956" y="224234"/>
                                                                        </a:cubicBezTo>
                                                                        <a:cubicBezTo>
                                                                          <a:pt x="24209" y="226218"/>
                                                                          <a:pt x="12303" y="204391"/>
                                                                          <a:pt x="7144" y="212328"/>
                                                                        </a:cubicBezTo>
                                                                        <a:cubicBezTo>
                                                                          <a:pt x="1985" y="220266"/>
                                                                          <a:pt x="1191" y="266303"/>
                                                                          <a:pt x="0" y="271859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marL="0" marR="0" lvl="0" indent="0" algn="ctr" defTabSz="91440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246" name="Freeform 245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3619500" y="2605088"/>
                                                                    <a:ext cx="183356" cy="288131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183356 w 183356"/>
                                                                      <a:gd name="connsiteY0" fmla="*/ 0 h 288131"/>
                                                                      <a:gd name="connsiteX1" fmla="*/ 171450 w 183356"/>
                                                                      <a:gd name="connsiteY1" fmla="*/ 52387 h 288131"/>
                                                                      <a:gd name="connsiteX2" fmla="*/ 178594 w 183356"/>
                                                                      <a:gd name="connsiteY2" fmla="*/ 73818 h 288131"/>
                                                                      <a:gd name="connsiteX3" fmla="*/ 169069 w 183356"/>
                                                                      <a:gd name="connsiteY3" fmla="*/ 135731 h 288131"/>
                                                                      <a:gd name="connsiteX4" fmla="*/ 147638 w 183356"/>
                                                                      <a:gd name="connsiteY4" fmla="*/ 138112 h 288131"/>
                                                                      <a:gd name="connsiteX5" fmla="*/ 114300 w 183356"/>
                                                                      <a:gd name="connsiteY5" fmla="*/ 202406 h 288131"/>
                                                                      <a:gd name="connsiteX6" fmla="*/ 92869 w 183356"/>
                                                                      <a:gd name="connsiteY6" fmla="*/ 226218 h 288131"/>
                                                                      <a:gd name="connsiteX7" fmla="*/ 47625 w 183356"/>
                                                                      <a:gd name="connsiteY7" fmla="*/ 240506 h 288131"/>
                                                                      <a:gd name="connsiteX8" fmla="*/ 14288 w 183356"/>
                                                                      <a:gd name="connsiteY8" fmla="*/ 250031 h 288131"/>
                                                                      <a:gd name="connsiteX9" fmla="*/ 0 w 183356"/>
                                                                      <a:gd name="connsiteY9" fmla="*/ 288131 h 288131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83356" h="288131">
                                                                        <a:moveTo>
                                                                          <a:pt x="183356" y="0"/>
                                                                        </a:moveTo>
                                                                        <a:cubicBezTo>
                                                                          <a:pt x="177800" y="20042"/>
                                                                          <a:pt x="172244" y="40084"/>
                                                                          <a:pt x="171450" y="52387"/>
                                                                        </a:cubicBezTo>
                                                                        <a:cubicBezTo>
                                                                          <a:pt x="170656" y="64690"/>
                                                                          <a:pt x="178991" y="59927"/>
                                                                          <a:pt x="178594" y="73818"/>
                                                                        </a:cubicBezTo>
                                                                        <a:cubicBezTo>
                                                                          <a:pt x="178197" y="87709"/>
                                                                          <a:pt x="174228" y="125015"/>
                                                                          <a:pt x="169069" y="135731"/>
                                                                        </a:cubicBezTo>
                                                                        <a:cubicBezTo>
                                                                          <a:pt x="163910" y="146447"/>
                                                                          <a:pt x="156766" y="127000"/>
                                                                          <a:pt x="147638" y="138112"/>
                                                                        </a:cubicBezTo>
                                                                        <a:cubicBezTo>
                                                                          <a:pt x="138510" y="149225"/>
                                                                          <a:pt x="123428" y="187722"/>
                                                                          <a:pt x="114300" y="202406"/>
                                                                        </a:cubicBezTo>
                                                                        <a:cubicBezTo>
                                                                          <a:pt x="105172" y="217090"/>
                                                                          <a:pt x="103981" y="219868"/>
                                                                          <a:pt x="92869" y="226218"/>
                                                                        </a:cubicBezTo>
                                                                        <a:cubicBezTo>
                                                                          <a:pt x="81757" y="232568"/>
                                                                          <a:pt x="60722" y="236537"/>
                                                                          <a:pt x="47625" y="240506"/>
                                                                        </a:cubicBezTo>
                                                                        <a:cubicBezTo>
                                                                          <a:pt x="34528" y="244475"/>
                                                                          <a:pt x="22225" y="242094"/>
                                                                          <a:pt x="14288" y="250031"/>
                                                                        </a:cubicBezTo>
                                                                        <a:cubicBezTo>
                                                                          <a:pt x="6351" y="257968"/>
                                                                          <a:pt x="2778" y="283369"/>
                                                                          <a:pt x="0" y="288131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marL="0" marR="0" lvl="0" indent="0" algn="ctr" defTabSz="91440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247" name="Freeform 246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3852863" y="2508250"/>
                                                                    <a:ext cx="127397" cy="346869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42862 w 127397"/>
                                                                      <a:gd name="connsiteY0" fmla="*/ 346869 h 346869"/>
                                                                      <a:gd name="connsiteX1" fmla="*/ 47625 w 127397"/>
                                                                      <a:gd name="connsiteY1" fmla="*/ 296863 h 346869"/>
                                                                      <a:gd name="connsiteX2" fmla="*/ 69056 w 127397"/>
                                                                      <a:gd name="connsiteY2" fmla="*/ 277813 h 346869"/>
                                                                      <a:gd name="connsiteX3" fmla="*/ 35718 w 127397"/>
                                                                      <a:gd name="connsiteY3" fmla="*/ 239713 h 346869"/>
                                                                      <a:gd name="connsiteX4" fmla="*/ 114300 w 127397"/>
                                                                      <a:gd name="connsiteY4" fmla="*/ 73025 h 346869"/>
                                                                      <a:gd name="connsiteX5" fmla="*/ 114300 w 127397"/>
                                                                      <a:gd name="connsiteY5" fmla="*/ 49213 h 346869"/>
                                                                      <a:gd name="connsiteX6" fmla="*/ 111918 w 127397"/>
                                                                      <a:gd name="connsiteY6" fmla="*/ 13494 h 346869"/>
                                                                      <a:gd name="connsiteX7" fmla="*/ 80962 w 127397"/>
                                                                      <a:gd name="connsiteY7" fmla="*/ 1588 h 346869"/>
                                                                      <a:gd name="connsiteX8" fmla="*/ 61912 w 127397"/>
                                                                      <a:gd name="connsiteY8" fmla="*/ 6350 h 346869"/>
                                                                      <a:gd name="connsiteX9" fmla="*/ 35718 w 127397"/>
                                                                      <a:gd name="connsiteY9" fmla="*/ 39688 h 346869"/>
                                                                      <a:gd name="connsiteX10" fmla="*/ 19050 w 127397"/>
                                                                      <a:gd name="connsiteY10" fmla="*/ 42069 h 346869"/>
                                                                      <a:gd name="connsiteX11" fmla="*/ 0 w 127397"/>
                                                                      <a:gd name="connsiteY11" fmla="*/ 37306 h 346869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27397" h="346869">
                                                                        <a:moveTo>
                                                                          <a:pt x="42862" y="346869"/>
                                                                        </a:moveTo>
                                                                        <a:cubicBezTo>
                                                                          <a:pt x="43060" y="327620"/>
                                                                          <a:pt x="43259" y="308372"/>
                                                                          <a:pt x="47625" y="296863"/>
                                                                        </a:cubicBezTo>
                                                                        <a:cubicBezTo>
                                                                          <a:pt x="51991" y="285354"/>
                                                                          <a:pt x="71041" y="287338"/>
                                                                          <a:pt x="69056" y="277813"/>
                                                                        </a:cubicBezTo>
                                                                        <a:cubicBezTo>
                                                                          <a:pt x="67072" y="268288"/>
                                                                          <a:pt x="28177" y="273844"/>
                                                                          <a:pt x="35718" y="239713"/>
                                                                        </a:cubicBezTo>
                                                                        <a:cubicBezTo>
                                                                          <a:pt x="43259" y="205582"/>
                                                                          <a:pt x="101203" y="104775"/>
                                                                          <a:pt x="114300" y="73025"/>
                                                                        </a:cubicBezTo>
                                                                        <a:cubicBezTo>
                                                                          <a:pt x="127397" y="41275"/>
                                                                          <a:pt x="114697" y="59135"/>
                                                                          <a:pt x="114300" y="49213"/>
                                                                        </a:cubicBezTo>
                                                                        <a:cubicBezTo>
                                                                          <a:pt x="113903" y="39291"/>
                                                                          <a:pt x="117474" y="21432"/>
                                                                          <a:pt x="111918" y="13494"/>
                                                                        </a:cubicBezTo>
                                                                        <a:cubicBezTo>
                                                                          <a:pt x="106362" y="5557"/>
                                                                          <a:pt x="89296" y="2779"/>
                                                                          <a:pt x="80962" y="1588"/>
                                                                        </a:cubicBezTo>
                                                                        <a:cubicBezTo>
                                                                          <a:pt x="72628" y="397"/>
                                                                          <a:pt x="69453" y="0"/>
                                                                          <a:pt x="61912" y="6350"/>
                                                                        </a:cubicBezTo>
                                                                        <a:cubicBezTo>
                                                                          <a:pt x="54371" y="12700"/>
                                                                          <a:pt x="42862" y="33735"/>
                                                                          <a:pt x="35718" y="39688"/>
                                                                        </a:cubicBezTo>
                                                                        <a:cubicBezTo>
                                                                          <a:pt x="28574" y="45641"/>
                                                                          <a:pt x="25003" y="42466"/>
                                                                          <a:pt x="19050" y="42069"/>
                                                                        </a:cubicBezTo>
                                                                        <a:cubicBezTo>
                                                                          <a:pt x="13097" y="41672"/>
                                                                          <a:pt x="3969" y="40084"/>
                                                                          <a:pt x="0" y="37306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marL="0" marR="0" lvl="0" indent="0" algn="ctr" defTabSz="91440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248" name="Freeform 247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3926681" y="2537619"/>
                                                                    <a:ext cx="178594" cy="248444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40482 w 178594"/>
                                                                      <a:gd name="connsiteY0" fmla="*/ 36512 h 248444"/>
                                                                      <a:gd name="connsiteX1" fmla="*/ 92869 w 178594"/>
                                                                      <a:gd name="connsiteY1" fmla="*/ 24606 h 248444"/>
                                                                      <a:gd name="connsiteX2" fmla="*/ 119063 w 178594"/>
                                                                      <a:gd name="connsiteY2" fmla="*/ 7937 h 248444"/>
                                                                      <a:gd name="connsiteX3" fmla="*/ 157163 w 178594"/>
                                                                      <a:gd name="connsiteY3" fmla="*/ 3175 h 248444"/>
                                                                      <a:gd name="connsiteX4" fmla="*/ 164307 w 178594"/>
                                                                      <a:gd name="connsiteY4" fmla="*/ 5556 h 248444"/>
                                                                      <a:gd name="connsiteX5" fmla="*/ 159544 w 178594"/>
                                                                      <a:gd name="connsiteY5" fmla="*/ 36512 h 248444"/>
                                                                      <a:gd name="connsiteX6" fmla="*/ 176213 w 178594"/>
                                                                      <a:gd name="connsiteY6" fmla="*/ 62706 h 248444"/>
                                                                      <a:gd name="connsiteX7" fmla="*/ 173832 w 178594"/>
                                                                      <a:gd name="connsiteY7" fmla="*/ 96044 h 248444"/>
                                                                      <a:gd name="connsiteX8" fmla="*/ 169069 w 178594"/>
                                                                      <a:gd name="connsiteY8" fmla="*/ 124619 h 248444"/>
                                                                      <a:gd name="connsiteX9" fmla="*/ 164307 w 178594"/>
                                                                      <a:gd name="connsiteY9" fmla="*/ 155575 h 248444"/>
                                                                      <a:gd name="connsiteX10" fmla="*/ 147638 w 178594"/>
                                                                      <a:gd name="connsiteY10" fmla="*/ 167481 h 248444"/>
                                                                      <a:gd name="connsiteX11" fmla="*/ 154782 w 178594"/>
                                                                      <a:gd name="connsiteY11" fmla="*/ 188912 h 248444"/>
                                                                      <a:gd name="connsiteX12" fmla="*/ 130969 w 178594"/>
                                                                      <a:gd name="connsiteY12" fmla="*/ 196056 h 248444"/>
                                                                      <a:gd name="connsiteX13" fmla="*/ 121444 w 178594"/>
                                                                      <a:gd name="connsiteY13" fmla="*/ 191294 h 248444"/>
                                                                      <a:gd name="connsiteX14" fmla="*/ 104775 w 178594"/>
                                                                      <a:gd name="connsiteY14" fmla="*/ 203200 h 248444"/>
                                                                      <a:gd name="connsiteX15" fmla="*/ 83344 w 178594"/>
                                                                      <a:gd name="connsiteY15" fmla="*/ 215106 h 248444"/>
                                                                      <a:gd name="connsiteX16" fmla="*/ 78582 w 178594"/>
                                                                      <a:gd name="connsiteY16" fmla="*/ 241300 h 248444"/>
                                                                      <a:gd name="connsiteX17" fmla="*/ 54769 w 178594"/>
                                                                      <a:gd name="connsiteY17" fmla="*/ 241300 h 248444"/>
                                                                      <a:gd name="connsiteX18" fmla="*/ 47625 w 178594"/>
                                                                      <a:gd name="connsiteY18" fmla="*/ 198437 h 248444"/>
                                                                      <a:gd name="connsiteX19" fmla="*/ 26194 w 178594"/>
                                                                      <a:gd name="connsiteY19" fmla="*/ 150812 h 248444"/>
                                                                      <a:gd name="connsiteX20" fmla="*/ 0 w 178594"/>
                                                                      <a:gd name="connsiteY20" fmla="*/ 115094 h 248444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  <a:cxn ang="0">
                                                                        <a:pos x="connsiteX16" y="connsiteY16"/>
                                                                      </a:cxn>
                                                                      <a:cxn ang="0">
                                                                        <a:pos x="connsiteX17" y="connsiteY17"/>
                                                                      </a:cxn>
                                                                      <a:cxn ang="0">
                                                                        <a:pos x="connsiteX18" y="connsiteY18"/>
                                                                      </a:cxn>
                                                                      <a:cxn ang="0">
                                                                        <a:pos x="connsiteX19" y="connsiteY19"/>
                                                                      </a:cxn>
                                                                      <a:cxn ang="0">
                                                                        <a:pos x="connsiteX20" y="connsiteY20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78594" h="248444">
                                                                        <a:moveTo>
                                                                          <a:pt x="40482" y="36512"/>
                                                                        </a:moveTo>
                                                                        <a:cubicBezTo>
                                                                          <a:pt x="60127" y="32940"/>
                                                                          <a:pt x="79772" y="29368"/>
                                                                          <a:pt x="92869" y="24606"/>
                                                                        </a:cubicBezTo>
                                                                        <a:cubicBezTo>
                                                                          <a:pt x="105966" y="19844"/>
                                                                          <a:pt x="108347" y="11509"/>
                                                                          <a:pt x="119063" y="7937"/>
                                                                        </a:cubicBezTo>
                                                                        <a:cubicBezTo>
                                                                          <a:pt x="129779" y="4365"/>
                                                                          <a:pt x="149622" y="3572"/>
                                                                          <a:pt x="157163" y="3175"/>
                                                                        </a:cubicBezTo>
                                                                        <a:cubicBezTo>
                                                                          <a:pt x="164704" y="2778"/>
                                                                          <a:pt x="163910" y="0"/>
                                                                          <a:pt x="164307" y="5556"/>
                                                                        </a:cubicBezTo>
                                                                        <a:cubicBezTo>
                                                                          <a:pt x="164704" y="11112"/>
                                                                          <a:pt x="157560" y="26987"/>
                                                                          <a:pt x="159544" y="36512"/>
                                                                        </a:cubicBezTo>
                                                                        <a:cubicBezTo>
                                                                          <a:pt x="161528" y="46037"/>
                                                                          <a:pt x="173832" y="52784"/>
                                                                          <a:pt x="176213" y="62706"/>
                                                                        </a:cubicBezTo>
                                                                        <a:cubicBezTo>
                                                                          <a:pt x="178594" y="72628"/>
                                                                          <a:pt x="175023" y="85725"/>
                                                                          <a:pt x="173832" y="96044"/>
                                                                        </a:cubicBezTo>
                                                                        <a:cubicBezTo>
                                                                          <a:pt x="172641" y="106363"/>
                                                                          <a:pt x="170657" y="114697"/>
                                                                          <a:pt x="169069" y="124619"/>
                                                                        </a:cubicBezTo>
                                                                        <a:cubicBezTo>
                                                                          <a:pt x="167481" y="134541"/>
                                                                          <a:pt x="167879" y="148431"/>
                                                                          <a:pt x="164307" y="155575"/>
                                                                        </a:cubicBezTo>
                                                                        <a:cubicBezTo>
                                                                          <a:pt x="160735" y="162719"/>
                                                                          <a:pt x="149225" y="161925"/>
                                                                          <a:pt x="147638" y="167481"/>
                                                                        </a:cubicBezTo>
                                                                        <a:cubicBezTo>
                                                                          <a:pt x="146051" y="173037"/>
                                                                          <a:pt x="157560" y="184150"/>
                                                                          <a:pt x="154782" y="188912"/>
                                                                        </a:cubicBezTo>
                                                                        <a:cubicBezTo>
                                                                          <a:pt x="152004" y="193675"/>
                                                                          <a:pt x="136525" y="195659"/>
                                                                          <a:pt x="130969" y="196056"/>
                                                                        </a:cubicBezTo>
                                                                        <a:cubicBezTo>
                                                                          <a:pt x="125413" y="196453"/>
                                                                          <a:pt x="125810" y="190103"/>
                                                                          <a:pt x="121444" y="191294"/>
                                                                        </a:cubicBezTo>
                                                                        <a:cubicBezTo>
                                                                          <a:pt x="117078" y="192485"/>
                                                                          <a:pt x="111125" y="199231"/>
                                                                          <a:pt x="104775" y="203200"/>
                                                                        </a:cubicBezTo>
                                                                        <a:cubicBezTo>
                                                                          <a:pt x="98425" y="207169"/>
                                                                          <a:pt x="87709" y="208756"/>
                                                                          <a:pt x="83344" y="215106"/>
                                                                        </a:cubicBezTo>
                                                                        <a:cubicBezTo>
                                                                          <a:pt x="78979" y="221456"/>
                                                                          <a:pt x="83344" y="236934"/>
                                                                          <a:pt x="78582" y="241300"/>
                                                                        </a:cubicBezTo>
                                                                        <a:cubicBezTo>
                                                                          <a:pt x="73820" y="245666"/>
                                                                          <a:pt x="59928" y="248444"/>
                                                                          <a:pt x="54769" y="241300"/>
                                                                        </a:cubicBezTo>
                                                                        <a:cubicBezTo>
                                                                          <a:pt x="49610" y="234156"/>
                                                                          <a:pt x="52388" y="213518"/>
                                                                          <a:pt x="47625" y="198437"/>
                                                                        </a:cubicBezTo>
                                                                        <a:cubicBezTo>
                                                                          <a:pt x="42863" y="183356"/>
                                                                          <a:pt x="34131" y="164702"/>
                                                                          <a:pt x="26194" y="150812"/>
                                                                        </a:cubicBezTo>
                                                                        <a:cubicBezTo>
                                                                          <a:pt x="18257" y="136922"/>
                                                                          <a:pt x="5159" y="122635"/>
                                                                          <a:pt x="0" y="115094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marL="0" marR="0" lvl="0" indent="0" algn="ctr" defTabSz="91440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249" name="Freeform 248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074319" y="2736056"/>
                                                                    <a:ext cx="114299" cy="137319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0 w 114299"/>
                                                                      <a:gd name="connsiteY0" fmla="*/ 0 h 137319"/>
                                                                      <a:gd name="connsiteX1" fmla="*/ 52387 w 114299"/>
                                                                      <a:gd name="connsiteY1" fmla="*/ 40482 h 137319"/>
                                                                      <a:gd name="connsiteX2" fmla="*/ 71437 w 114299"/>
                                                                      <a:gd name="connsiteY2" fmla="*/ 28575 h 137319"/>
                                                                      <a:gd name="connsiteX3" fmla="*/ 66675 w 114299"/>
                                                                      <a:gd name="connsiteY3" fmla="*/ 50007 h 137319"/>
                                                                      <a:gd name="connsiteX4" fmla="*/ 76200 w 114299"/>
                                                                      <a:gd name="connsiteY4" fmla="*/ 76200 h 137319"/>
                                                                      <a:gd name="connsiteX5" fmla="*/ 92869 w 114299"/>
                                                                      <a:gd name="connsiteY5" fmla="*/ 85725 h 137319"/>
                                                                      <a:gd name="connsiteX6" fmla="*/ 92869 w 114299"/>
                                                                      <a:gd name="connsiteY6" fmla="*/ 111919 h 137319"/>
                                                                      <a:gd name="connsiteX7" fmla="*/ 109537 w 114299"/>
                                                                      <a:gd name="connsiteY7" fmla="*/ 133350 h 137319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14299" h="137319">
                                                                        <a:moveTo>
                                                                          <a:pt x="0" y="0"/>
                                                                        </a:moveTo>
                                                                        <a:cubicBezTo>
                                                                          <a:pt x="20240" y="17860"/>
                                                                          <a:pt x="40481" y="35720"/>
                                                                          <a:pt x="52387" y="40482"/>
                                                                        </a:cubicBezTo>
                                                                        <a:cubicBezTo>
                                                                          <a:pt x="64293" y="45245"/>
                                                                          <a:pt x="69056" y="26988"/>
                                                                          <a:pt x="71437" y="28575"/>
                                                                        </a:cubicBezTo>
                                                                        <a:cubicBezTo>
                                                                          <a:pt x="73818" y="30162"/>
                                                                          <a:pt x="65881" y="42070"/>
                                                                          <a:pt x="66675" y="50007"/>
                                                                        </a:cubicBezTo>
                                                                        <a:cubicBezTo>
                                                                          <a:pt x="67469" y="57944"/>
                                                                          <a:pt x="71834" y="70247"/>
                                                                          <a:pt x="76200" y="76200"/>
                                                                        </a:cubicBezTo>
                                                                        <a:cubicBezTo>
                                                                          <a:pt x="80566" y="82153"/>
                                                                          <a:pt x="90091" y="79772"/>
                                                                          <a:pt x="92869" y="85725"/>
                                                                        </a:cubicBezTo>
                                                                        <a:cubicBezTo>
                                                                          <a:pt x="95647" y="91678"/>
                                                                          <a:pt x="90091" y="103982"/>
                                                                          <a:pt x="92869" y="111919"/>
                                                                        </a:cubicBezTo>
                                                                        <a:cubicBezTo>
                                                                          <a:pt x="95647" y="119856"/>
                                                                          <a:pt x="114299" y="137319"/>
                                                                          <a:pt x="109537" y="133350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marL="0" marR="0" lvl="0" indent="0" algn="ctr" defTabSz="91440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250" name="Freeform 249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3793331" y="2731294"/>
                                                                    <a:ext cx="252413" cy="185737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252413 w 252413"/>
                                                                      <a:gd name="connsiteY0" fmla="*/ 185737 h 185737"/>
                                                                      <a:gd name="connsiteX1" fmla="*/ 188119 w 252413"/>
                                                                      <a:gd name="connsiteY1" fmla="*/ 173831 h 185737"/>
                                                                      <a:gd name="connsiteX2" fmla="*/ 176213 w 252413"/>
                                                                      <a:gd name="connsiteY2" fmla="*/ 147637 h 185737"/>
                                                                      <a:gd name="connsiteX3" fmla="*/ 142875 w 252413"/>
                                                                      <a:gd name="connsiteY3" fmla="*/ 147637 h 185737"/>
                                                                      <a:gd name="connsiteX4" fmla="*/ 114300 w 252413"/>
                                                                      <a:gd name="connsiteY4" fmla="*/ 145256 h 185737"/>
                                                                      <a:gd name="connsiteX5" fmla="*/ 102394 w 252413"/>
                                                                      <a:gd name="connsiteY5" fmla="*/ 133350 h 185737"/>
                                                                      <a:gd name="connsiteX6" fmla="*/ 90488 w 252413"/>
                                                                      <a:gd name="connsiteY6" fmla="*/ 135731 h 185737"/>
                                                                      <a:gd name="connsiteX7" fmla="*/ 54769 w 252413"/>
                                                                      <a:gd name="connsiteY7" fmla="*/ 133350 h 185737"/>
                                                                      <a:gd name="connsiteX8" fmla="*/ 42863 w 252413"/>
                                                                      <a:gd name="connsiteY8" fmla="*/ 104775 h 185737"/>
                                                                      <a:gd name="connsiteX9" fmla="*/ 54769 w 252413"/>
                                                                      <a:gd name="connsiteY9" fmla="*/ 73819 h 185737"/>
                                                                      <a:gd name="connsiteX10" fmla="*/ 69057 w 252413"/>
                                                                      <a:gd name="connsiteY10" fmla="*/ 57150 h 185737"/>
                                                                      <a:gd name="connsiteX11" fmla="*/ 52388 w 252413"/>
                                                                      <a:gd name="connsiteY11" fmla="*/ 45244 h 185737"/>
                                                                      <a:gd name="connsiteX12" fmla="*/ 45244 w 252413"/>
                                                                      <a:gd name="connsiteY12" fmla="*/ 21431 h 185737"/>
                                                                      <a:gd name="connsiteX13" fmla="*/ 19050 w 252413"/>
                                                                      <a:gd name="connsiteY13" fmla="*/ 26194 h 185737"/>
                                                                      <a:gd name="connsiteX14" fmla="*/ 9525 w 252413"/>
                                                                      <a:gd name="connsiteY14" fmla="*/ 7144 h 185737"/>
                                                                      <a:gd name="connsiteX15" fmla="*/ 0 w 252413"/>
                                                                      <a:gd name="connsiteY15" fmla="*/ 0 h 185737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252413" h="185737">
                                                                        <a:moveTo>
                                                                          <a:pt x="252413" y="185737"/>
                                                                        </a:moveTo>
                                                                        <a:cubicBezTo>
                                                                          <a:pt x="226616" y="182959"/>
                                                                          <a:pt x="200819" y="180181"/>
                                                                          <a:pt x="188119" y="173831"/>
                                                                        </a:cubicBezTo>
                                                                        <a:cubicBezTo>
                                                                          <a:pt x="175419" y="167481"/>
                                                                          <a:pt x="183754" y="152003"/>
                                                                          <a:pt x="176213" y="147637"/>
                                                                        </a:cubicBezTo>
                                                                        <a:cubicBezTo>
                                                                          <a:pt x="168672" y="143271"/>
                                                                          <a:pt x="153194" y="148034"/>
                                                                          <a:pt x="142875" y="147637"/>
                                                                        </a:cubicBezTo>
                                                                        <a:cubicBezTo>
                                                                          <a:pt x="132556" y="147240"/>
                                                                          <a:pt x="121047" y="147637"/>
                                                                          <a:pt x="114300" y="145256"/>
                                                                        </a:cubicBezTo>
                                                                        <a:cubicBezTo>
                                                                          <a:pt x="107553" y="142875"/>
                                                                          <a:pt x="106363" y="134937"/>
                                                                          <a:pt x="102394" y="133350"/>
                                                                        </a:cubicBezTo>
                                                                        <a:cubicBezTo>
                                                                          <a:pt x="98425" y="131763"/>
                                                                          <a:pt x="98425" y="135731"/>
                                                                          <a:pt x="90488" y="135731"/>
                                                                        </a:cubicBezTo>
                                                                        <a:cubicBezTo>
                                                                          <a:pt x="82551" y="135731"/>
                                                                          <a:pt x="62707" y="138509"/>
                                                                          <a:pt x="54769" y="133350"/>
                                                                        </a:cubicBezTo>
                                                                        <a:cubicBezTo>
                                                                          <a:pt x="46832" y="128191"/>
                                                                          <a:pt x="42863" y="114697"/>
                                                                          <a:pt x="42863" y="104775"/>
                                                                        </a:cubicBezTo>
                                                                        <a:cubicBezTo>
                                                                          <a:pt x="42863" y="94853"/>
                                                                          <a:pt x="50403" y="81756"/>
                                                                          <a:pt x="54769" y="73819"/>
                                                                        </a:cubicBezTo>
                                                                        <a:cubicBezTo>
                                                                          <a:pt x="59135" y="65882"/>
                                                                          <a:pt x="69454" y="61912"/>
                                                                          <a:pt x="69057" y="57150"/>
                                                                        </a:cubicBezTo>
                                                                        <a:cubicBezTo>
                                                                          <a:pt x="68660" y="52388"/>
                                                                          <a:pt x="56357" y="51197"/>
                                                                          <a:pt x="52388" y="45244"/>
                                                                        </a:cubicBezTo>
                                                                        <a:cubicBezTo>
                                                                          <a:pt x="48419" y="39291"/>
                                                                          <a:pt x="50800" y="24606"/>
                                                                          <a:pt x="45244" y="21431"/>
                                                                        </a:cubicBezTo>
                                                                        <a:cubicBezTo>
                                                                          <a:pt x="39688" y="18256"/>
                                                                          <a:pt x="25003" y="28575"/>
                                                                          <a:pt x="19050" y="26194"/>
                                                                        </a:cubicBezTo>
                                                                        <a:cubicBezTo>
                                                                          <a:pt x="13097" y="23813"/>
                                                                          <a:pt x="12700" y="11510"/>
                                                                          <a:pt x="9525" y="7144"/>
                                                                        </a:cubicBezTo>
                                                                        <a:cubicBezTo>
                                                                          <a:pt x="6350" y="2778"/>
                                                                          <a:pt x="1587" y="1984"/>
                                                                          <a:pt x="0" y="0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marL="0" marR="0" lvl="0" indent="0" algn="ctr" defTabSz="91440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251" name="Freeform 250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3893344" y="2800350"/>
                                                                    <a:ext cx="9525" cy="69056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9525 w 9525"/>
                                                                      <a:gd name="connsiteY0" fmla="*/ 0 h 69056"/>
                                                                      <a:gd name="connsiteX1" fmla="*/ 0 w 9525"/>
                                                                      <a:gd name="connsiteY1" fmla="*/ 69056 h 69056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9525" h="69056">
                                                                        <a:moveTo>
                                                                          <a:pt x="9525" y="0"/>
                                                                        </a:moveTo>
                                                                        <a:cubicBezTo>
                                                                          <a:pt x="5556" y="30361"/>
                                                                          <a:pt x="1587" y="60722"/>
                                                                          <a:pt x="0" y="69056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marL="0" marR="0" lvl="0" indent="0" algn="ctr" defTabSz="91440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252" name="Freeform 251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010025" y="2769394"/>
                                                                    <a:ext cx="64294" cy="102394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0 w 64294"/>
                                                                      <a:gd name="connsiteY0" fmla="*/ 0 h 102394"/>
                                                                      <a:gd name="connsiteX1" fmla="*/ 26194 w 64294"/>
                                                                      <a:gd name="connsiteY1" fmla="*/ 69056 h 102394"/>
                                                                      <a:gd name="connsiteX2" fmla="*/ 52388 w 64294"/>
                                                                      <a:gd name="connsiteY2" fmla="*/ 80962 h 102394"/>
                                                                      <a:gd name="connsiteX3" fmla="*/ 64294 w 64294"/>
                                                                      <a:gd name="connsiteY3" fmla="*/ 102394 h 102394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64294" h="102394">
                                                                        <a:moveTo>
                                                                          <a:pt x="0" y="0"/>
                                                                        </a:moveTo>
                                                                        <a:cubicBezTo>
                                                                          <a:pt x="8731" y="27781"/>
                                                                          <a:pt x="17463" y="55562"/>
                                                                          <a:pt x="26194" y="69056"/>
                                                                        </a:cubicBezTo>
                                                                        <a:cubicBezTo>
                                                                          <a:pt x="34925" y="82550"/>
                                                                          <a:pt x="46038" y="75406"/>
                                                                          <a:pt x="52388" y="80962"/>
                                                                        </a:cubicBezTo>
                                                                        <a:cubicBezTo>
                                                                          <a:pt x="58738" y="86518"/>
                                                                          <a:pt x="61913" y="98425"/>
                                                                          <a:pt x="64294" y="102394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marL="0" marR="0" lvl="0" indent="0" algn="ctr" defTabSz="91440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242" name="Freeform 241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3838575" y="2543175"/>
                                                                  <a:ext cx="11906" cy="59531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11906 w 11906"/>
                                                                    <a:gd name="connsiteY0" fmla="*/ 0 h 59531"/>
                                                                    <a:gd name="connsiteX1" fmla="*/ 0 w 11906"/>
                                                                    <a:gd name="connsiteY1" fmla="*/ 59531 h 59531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11906" h="59531">
                                                                      <a:moveTo>
                                                                        <a:pt x="11906" y="0"/>
                                                                      </a:moveTo>
                                                                      <a:cubicBezTo>
                                                                        <a:pt x="6151" y="28575"/>
                                                                        <a:pt x="397" y="57150"/>
                                                                        <a:pt x="0" y="59531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marL="0" marR="0" lvl="0" indent="0" algn="ctr" defTabSz="91440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</p:grpSp>
                                                        <p:sp>
                                                          <p:nvSpPr>
                                                            <p:cNvPr id="238" name="Oval 237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4343400" y="2895600"/>
                                                              <a:ext cx="609600" cy="304800"/>
                                                            </a:xfrm>
                                                            <a:prstGeom prst="ellipse">
                                                              <a:avLst/>
                                                            </a:prstGeom>
                                                            <a:solidFill>
                                                              <a:sysClr val="window" lastClr="FFFFFF"/>
                                                            </a:solidFill>
                                                            <a:ln w="25400" cap="flat" cmpd="sng" algn="ctr">
                                                              <a:noFill/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marL="0" marR="0" lvl="0" indent="0" algn="ctr" defTabSz="91440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233" name="TextBox 232"/>
                                                          <p:cNvSpPr txBox="1"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3141625" y="1738021"/>
                                                            <a:ext cx="1066799" cy="371659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noFill/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txBody>
                                                          <a:bodyPr wrap="square" rtlCol="0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pPr marL="0" marR="0" lvl="0" indent="0" algn="ctr" defTabSz="91440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r>
                                                              <a:rPr kumimoji="0" lang="en-US" sz="900" b="1" i="0" u="none" strike="noStrike" kern="0" cap="none" spc="0" normalizeH="0" baseline="0" noProof="0" dirty="0" smtClean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</a:rPr>
                                                              <a:t>Matanzas</a:t>
                                                            </a:r>
                                                            <a:endParaRPr kumimoji="0" lang="en-US" sz="900" b="1" i="0" u="none" strike="noStrike" kern="0" cap="none" spc="0" normalizeH="0" baseline="0" noProof="0" dirty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234" name="TextBox 233"/>
                                                          <p:cNvSpPr txBox="1"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1747359" y="1725486"/>
                                                            <a:ext cx="990600" cy="238945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noFill/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txBody>
                                                          <a:bodyPr wrap="square" rtlCol="0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pPr marL="0" marR="0" lvl="0" indent="0" algn="ctr" defTabSz="91440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r>
                                                              <a:rPr kumimoji="0" lang="en-US" sz="900" b="1" i="0" u="none" strike="noStrike" kern="0" cap="none" spc="0" normalizeH="0" baseline="0" noProof="0" dirty="0" smtClean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</a:rPr>
                                                              <a:t>Habana</a:t>
                                                            </a:r>
                                                            <a:endParaRPr kumimoji="0" lang="en-US" sz="900" b="1" i="0" u="none" strike="noStrike" kern="0" cap="none" spc="0" normalizeH="0" baseline="0" noProof="0" dirty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235" name="TextBox 234"/>
                                                          <p:cNvSpPr txBox="1"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3035995" y="3054783"/>
                                                            <a:ext cx="1143000" cy="371659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noFill/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txBody>
                                                          <a:bodyPr wrap="square" rtlCol="0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pPr marL="0" marR="0" lvl="0" indent="0" algn="ctr" defTabSz="91440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r>
                                                              <a:rPr kumimoji="0" lang="en-US" sz="900" b="1" i="0" u="none" strike="noStrike" kern="0" cap="none" spc="0" normalizeH="0" baseline="0" noProof="0" dirty="0" smtClean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</a:rPr>
                                                              <a:t>Cienfuegos</a:t>
                                                            </a:r>
                                                            <a:endParaRPr kumimoji="0" lang="en-US" sz="900" b="1" i="0" u="none" strike="noStrike" kern="0" cap="none" spc="0" normalizeH="0" baseline="0" noProof="0" dirty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236" name="TextBox 235"/>
                                                          <p:cNvSpPr txBox="1"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94593" y="3070895"/>
                                                            <a:ext cx="990600" cy="594656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noFill/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txBody>
                                                          <a:bodyPr wrap="square" rtlCol="0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pPr marL="0" marR="0" lvl="0" indent="0" algn="ctr" defTabSz="91440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r>
                                                              <a:rPr kumimoji="0" lang="en-US" sz="900" b="1" i="0" u="none" strike="noStrike" kern="0" cap="none" spc="0" normalizeH="0" baseline="0" noProof="0" dirty="0" smtClean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</a:rPr>
                                                              <a:t>Pinar </a:t>
                                                            </a:r>
                                                          </a:p>
                                                          <a:p>
                                                            <a:pPr marL="0" marR="0" lvl="0" indent="0" algn="ctr" defTabSz="91440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r>
                                                              <a:rPr kumimoji="0" lang="en-US" sz="900" b="1" i="0" u="none" strike="noStrike" kern="0" cap="none" spc="0" normalizeH="0" baseline="0" noProof="0" dirty="0" smtClean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</a:rPr>
                                                              <a:t>Del Rio</a:t>
                                                            </a:r>
                                                            <a:endParaRPr kumimoji="0" lang="en-US" sz="900" b="1" i="0" u="none" strike="noStrike" kern="0" cap="none" spc="0" normalizeH="0" baseline="0" noProof="0" dirty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grpSp>
                                                      <p:nvGrpSpPr>
                                                        <p:cNvPr id="205" name="Group 174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3684588" y="2180167"/>
                                                          <a:ext cx="1102783" cy="860954"/>
                                                          <a:chOff x="3684588" y="2180167"/>
                                                          <a:chExt cx="1102783" cy="860954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206" name="Freeform 205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4161234" y="2612231"/>
                                                            <a:ext cx="108347" cy="169069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108347 w 108347"/>
                                                              <a:gd name="connsiteY0" fmla="*/ 0 h 169069"/>
                                                              <a:gd name="connsiteX1" fmla="*/ 70247 w 108347"/>
                                                              <a:gd name="connsiteY1" fmla="*/ 38100 h 169069"/>
                                                              <a:gd name="connsiteX2" fmla="*/ 53579 w 108347"/>
                                                              <a:gd name="connsiteY2" fmla="*/ 52388 h 169069"/>
                                                              <a:gd name="connsiteX3" fmla="*/ 48816 w 108347"/>
                                                              <a:gd name="connsiteY3" fmla="*/ 64294 h 169069"/>
                                                              <a:gd name="connsiteX4" fmla="*/ 36910 w 108347"/>
                                                              <a:gd name="connsiteY4" fmla="*/ 73819 h 169069"/>
                                                              <a:gd name="connsiteX5" fmla="*/ 22622 w 108347"/>
                                                              <a:gd name="connsiteY5" fmla="*/ 80963 h 169069"/>
                                                              <a:gd name="connsiteX6" fmla="*/ 3572 w 108347"/>
                                                              <a:gd name="connsiteY6" fmla="*/ 102394 h 169069"/>
                                                              <a:gd name="connsiteX7" fmla="*/ 1191 w 108347"/>
                                                              <a:gd name="connsiteY7" fmla="*/ 119063 h 169069"/>
                                                              <a:gd name="connsiteX8" fmla="*/ 3572 w 108347"/>
                                                              <a:gd name="connsiteY8" fmla="*/ 128588 h 169069"/>
                                                              <a:gd name="connsiteX9" fmla="*/ 15479 w 108347"/>
                                                              <a:gd name="connsiteY9" fmla="*/ 133350 h 169069"/>
                                                              <a:gd name="connsiteX10" fmla="*/ 22622 w 108347"/>
                                                              <a:gd name="connsiteY10" fmla="*/ 147638 h 169069"/>
                                                              <a:gd name="connsiteX11" fmla="*/ 32147 w 108347"/>
                                                              <a:gd name="connsiteY11" fmla="*/ 157163 h 169069"/>
                                                              <a:gd name="connsiteX12" fmla="*/ 39291 w 108347"/>
                                                              <a:gd name="connsiteY12" fmla="*/ 161925 h 169069"/>
                                                              <a:gd name="connsiteX13" fmla="*/ 39291 w 108347"/>
                                                              <a:gd name="connsiteY13" fmla="*/ 169069 h 169069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  <a:cxn ang="0">
                                                                <a:pos x="connsiteX9" y="connsiteY9"/>
                                                              </a:cxn>
                                                              <a:cxn ang="0">
                                                                <a:pos x="connsiteX10" y="connsiteY10"/>
                                                              </a:cxn>
                                                              <a:cxn ang="0">
                                                                <a:pos x="connsiteX11" y="connsiteY11"/>
                                                              </a:cxn>
                                                              <a:cxn ang="0">
                                                                <a:pos x="connsiteX12" y="connsiteY12"/>
                                                              </a:cxn>
                                                              <a:cxn ang="0">
                                                                <a:pos x="connsiteX13" y="connsiteY13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108347" h="169069">
                                                                <a:moveTo>
                                                                  <a:pt x="108347" y="0"/>
                                                                </a:moveTo>
                                                                <a:cubicBezTo>
                                                                  <a:pt x="93464" y="14883"/>
                                                                  <a:pt x="79375" y="29369"/>
                                                                  <a:pt x="70247" y="38100"/>
                                                                </a:cubicBezTo>
                                                                <a:cubicBezTo>
                                                                  <a:pt x="61119" y="46831"/>
                                                                  <a:pt x="57151" y="48023"/>
                                                                  <a:pt x="53579" y="52388"/>
                                                                </a:cubicBezTo>
                                                                <a:cubicBezTo>
                                                                  <a:pt x="50007" y="56753"/>
                                                                  <a:pt x="51594" y="60722"/>
                                                                  <a:pt x="48816" y="64294"/>
                                                                </a:cubicBezTo>
                                                                <a:cubicBezTo>
                                                                  <a:pt x="46038" y="67866"/>
                                                                  <a:pt x="41276" y="71041"/>
                                                                  <a:pt x="36910" y="73819"/>
                                                                </a:cubicBezTo>
                                                                <a:cubicBezTo>
                                                                  <a:pt x="32544" y="76597"/>
                                                                  <a:pt x="28178" y="76201"/>
                                                                  <a:pt x="22622" y="80963"/>
                                                                </a:cubicBezTo>
                                                                <a:cubicBezTo>
                                                                  <a:pt x="17066" y="85726"/>
                                                                  <a:pt x="7144" y="96044"/>
                                                                  <a:pt x="3572" y="102394"/>
                                                                </a:cubicBezTo>
                                                                <a:cubicBezTo>
                                                                  <a:pt x="0" y="108744"/>
                                                                  <a:pt x="1191" y="114697"/>
                                                                  <a:pt x="1191" y="119063"/>
                                                                </a:cubicBezTo>
                                                                <a:cubicBezTo>
                                                                  <a:pt x="1191" y="123429"/>
                                                                  <a:pt x="1191" y="126207"/>
                                                                  <a:pt x="3572" y="128588"/>
                                                                </a:cubicBezTo>
                                                                <a:cubicBezTo>
                                                                  <a:pt x="5953" y="130969"/>
                                                                  <a:pt x="12304" y="130175"/>
                                                                  <a:pt x="15479" y="133350"/>
                                                                </a:cubicBezTo>
                                                                <a:cubicBezTo>
                                                                  <a:pt x="18654" y="136525"/>
                                                                  <a:pt x="19844" y="143669"/>
                                                                  <a:pt x="22622" y="147638"/>
                                                                </a:cubicBezTo>
                                                                <a:cubicBezTo>
                                                                  <a:pt x="25400" y="151607"/>
                                                                  <a:pt x="29369" y="154782"/>
                                                                  <a:pt x="32147" y="157163"/>
                                                                </a:cubicBezTo>
                                                                <a:cubicBezTo>
                                                                  <a:pt x="34925" y="159544"/>
                                                                  <a:pt x="38100" y="159941"/>
                                                                  <a:pt x="39291" y="161925"/>
                                                                </a:cubicBezTo>
                                                                <a:cubicBezTo>
                                                                  <a:pt x="40482" y="163909"/>
                                                                  <a:pt x="39886" y="166489"/>
                                                                  <a:pt x="39291" y="169069"/>
                                                                </a:cubicBez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9525" cap="flat" cmpd="sng" algn="ctr"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prstDash val="solid"/>
                                                          </a:ln>
                                                          <a:effectLst/>
                                                        </p:spPr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marL="0" marR="0" lvl="0" indent="0" algn="ctr" defTabSz="91440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grpSp>
                                                        <p:nvGrpSpPr>
                                                          <p:cNvPr id="207" name="Group 173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3684588" y="2180167"/>
                                                            <a:ext cx="1102783" cy="860954"/>
                                                            <a:chOff x="3684588" y="2180167"/>
                                                            <a:chExt cx="1102783" cy="860954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208" name="Group 168"/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3684588" y="2180167"/>
                                                              <a:ext cx="1102783" cy="860954"/>
                                                              <a:chOff x="3684588" y="2180167"/>
                                                              <a:chExt cx="1102783" cy="860954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210" name="Group 159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3684588" y="2180167"/>
                                                                <a:ext cx="1102783" cy="860954"/>
                                                                <a:chOff x="3684588" y="2180167"/>
                                                                <a:chExt cx="1102783" cy="860954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212" name="Group 154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3684588" y="2180167"/>
                                                                  <a:ext cx="1102783" cy="860954"/>
                                                                  <a:chOff x="3684588" y="2180167"/>
                                                                  <a:chExt cx="1102783" cy="860954"/>
                                                                </a:xfrm>
                                                              </p:grpSpPr>
                                                              <p:sp>
                                                                <p:nvSpPr>
                                                                  <p:cNvPr id="214" name="Freeform 213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198144" y="2438003"/>
                                                                    <a:ext cx="138112" cy="64691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138112 w 138112"/>
                                                                      <a:gd name="connsiteY0" fmla="*/ 64691 h 64691"/>
                                                                      <a:gd name="connsiteX1" fmla="*/ 85725 w 138112"/>
                                                                      <a:gd name="connsiteY1" fmla="*/ 38497 h 64691"/>
                                                                      <a:gd name="connsiteX2" fmla="*/ 78581 w 138112"/>
                                                                      <a:gd name="connsiteY2" fmla="*/ 31353 h 64691"/>
                                                                      <a:gd name="connsiteX3" fmla="*/ 76200 w 138112"/>
                                                                      <a:gd name="connsiteY3" fmla="*/ 40878 h 64691"/>
                                                                      <a:gd name="connsiteX4" fmla="*/ 66675 w 138112"/>
                                                                      <a:gd name="connsiteY4" fmla="*/ 12303 h 64691"/>
                                                                      <a:gd name="connsiteX5" fmla="*/ 35719 w 138112"/>
                                                                      <a:gd name="connsiteY5" fmla="*/ 397 h 64691"/>
                                                                      <a:gd name="connsiteX6" fmla="*/ 26194 w 138112"/>
                                                                      <a:gd name="connsiteY6" fmla="*/ 9922 h 64691"/>
                                                                      <a:gd name="connsiteX7" fmla="*/ 16669 w 138112"/>
                                                                      <a:gd name="connsiteY7" fmla="*/ 17066 h 64691"/>
                                                                      <a:gd name="connsiteX8" fmla="*/ 4762 w 138112"/>
                                                                      <a:gd name="connsiteY8" fmla="*/ 9922 h 64691"/>
                                                                      <a:gd name="connsiteX9" fmla="*/ 0 w 138112"/>
                                                                      <a:gd name="connsiteY9" fmla="*/ 7541 h 64691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38112" h="64691">
                                                                        <a:moveTo>
                                                                          <a:pt x="138112" y="64691"/>
                                                                        </a:moveTo>
                                                                        <a:cubicBezTo>
                                                                          <a:pt x="116879" y="54372"/>
                                                                          <a:pt x="95647" y="44053"/>
                                                                          <a:pt x="85725" y="38497"/>
                                                                        </a:cubicBezTo>
                                                                        <a:cubicBezTo>
                                                                          <a:pt x="75803" y="32941"/>
                                                                          <a:pt x="80168" y="30956"/>
                                                                          <a:pt x="78581" y="31353"/>
                                                                        </a:cubicBezTo>
                                                                        <a:cubicBezTo>
                                                                          <a:pt x="76994" y="31750"/>
                                                                          <a:pt x="78184" y="44053"/>
                                                                          <a:pt x="76200" y="40878"/>
                                                                        </a:cubicBezTo>
                                                                        <a:cubicBezTo>
                                                                          <a:pt x="74216" y="37703"/>
                                                                          <a:pt x="73422" y="19050"/>
                                                                          <a:pt x="66675" y="12303"/>
                                                                        </a:cubicBezTo>
                                                                        <a:cubicBezTo>
                                                                          <a:pt x="59928" y="5556"/>
                                                                          <a:pt x="42466" y="794"/>
                                                                          <a:pt x="35719" y="397"/>
                                                                        </a:cubicBezTo>
                                                                        <a:cubicBezTo>
                                                                          <a:pt x="28972" y="0"/>
                                                                          <a:pt x="29369" y="7144"/>
                                                                          <a:pt x="26194" y="9922"/>
                                                                        </a:cubicBezTo>
                                                                        <a:cubicBezTo>
                                                                          <a:pt x="23019" y="12700"/>
                                                                          <a:pt x="20241" y="17066"/>
                                                                          <a:pt x="16669" y="17066"/>
                                                                        </a:cubicBezTo>
                                                                        <a:cubicBezTo>
                                                                          <a:pt x="13097" y="17066"/>
                                                                          <a:pt x="7540" y="11509"/>
                                                                          <a:pt x="4762" y="9922"/>
                                                                        </a:cubicBezTo>
                                                                        <a:cubicBezTo>
                                                                          <a:pt x="1984" y="8335"/>
                                                                          <a:pt x="1587" y="7938"/>
                                                                          <a:pt x="0" y="7541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marL="0" marR="0" lvl="0" indent="0" algn="ctr" defTabSz="91440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grpSp>
                                                                <p:nvGrpSpPr>
                                                                  <p:cNvPr id="215" name="Group 152"/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3684588" y="2180167"/>
                                                                    <a:ext cx="1102783" cy="860954"/>
                                                                    <a:chOff x="3684588" y="2180167"/>
                                                                    <a:chExt cx="1102783" cy="860954"/>
                                                                  </a:xfrm>
                                                                </p:grpSpPr>
                                                                <p:sp>
                                                                  <p:nvSpPr>
                                                                    <p:cNvPr id="216" name="Freeform 215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4072335" y="2452688"/>
                                                                      <a:ext cx="121046" cy="22225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121046 w 121046"/>
                                                                        <a:gd name="connsiteY0" fmla="*/ 14287 h 22225"/>
                                                                        <a:gd name="connsiteX1" fmla="*/ 68659 w 121046"/>
                                                                        <a:gd name="connsiteY1" fmla="*/ 4762 h 22225"/>
                                                                        <a:gd name="connsiteX2" fmla="*/ 56753 w 121046"/>
                                                                        <a:gd name="connsiteY2" fmla="*/ 7143 h 22225"/>
                                                                        <a:gd name="connsiteX3" fmla="*/ 44846 w 121046"/>
                                                                        <a:gd name="connsiteY3" fmla="*/ 21431 h 22225"/>
                                                                        <a:gd name="connsiteX4" fmla="*/ 35321 w 121046"/>
                                                                        <a:gd name="connsiteY4" fmla="*/ 11906 h 22225"/>
                                                                        <a:gd name="connsiteX5" fmla="*/ 4365 w 121046"/>
                                                                        <a:gd name="connsiteY5" fmla="*/ 7143 h 22225"/>
                                                                        <a:gd name="connsiteX6" fmla="*/ 9128 w 121046"/>
                                                                        <a:gd name="connsiteY6" fmla="*/ 0 h 22225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121046" h="22225">
                                                                          <a:moveTo>
                                                                            <a:pt x="121046" y="14287"/>
                                                                          </a:moveTo>
                                                                          <a:cubicBezTo>
                                                                            <a:pt x="100210" y="10120"/>
                                                                            <a:pt x="79374" y="5953"/>
                                                                            <a:pt x="68659" y="4762"/>
                                                                          </a:cubicBezTo>
                                                                          <a:cubicBezTo>
                                                                            <a:pt x="57944" y="3571"/>
                                                                            <a:pt x="60722" y="4365"/>
                                                                            <a:pt x="56753" y="7143"/>
                                                                          </a:cubicBezTo>
                                                                          <a:cubicBezTo>
                                                                            <a:pt x="52784" y="9921"/>
                                                                            <a:pt x="48418" y="20637"/>
                                                                            <a:pt x="44846" y="21431"/>
                                                                          </a:cubicBezTo>
                                                                          <a:cubicBezTo>
                                                                            <a:pt x="41274" y="22225"/>
                                                                            <a:pt x="42068" y="14287"/>
                                                                            <a:pt x="35321" y="11906"/>
                                                                          </a:cubicBezTo>
                                                                          <a:cubicBezTo>
                                                                            <a:pt x="28574" y="9525"/>
                                                                            <a:pt x="8730" y="9127"/>
                                                                            <a:pt x="4365" y="7143"/>
                                                                          </a:cubicBezTo>
                                                                          <a:cubicBezTo>
                                                                            <a:pt x="0" y="5159"/>
                                                                            <a:pt x="10319" y="1190"/>
                                                                            <a:pt x="9128" y="0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noFill/>
                                                                    <a:ln w="9525" cap="flat" cmpd="sng" algn="ctr"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prstDash val="solid"/>
                                                                    </a:ln>
                                                                    <a:effectLst/>
                                                                  </p:spPr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marL="0" marR="0" lvl="0" indent="0" algn="ctr" defTabSz="91440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tabLst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grpSp>
                                                                  <p:nvGrpSpPr>
                                                                    <p:cNvPr id="217" name="Group 151"/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3684588" y="2180167"/>
                                                                      <a:ext cx="1102783" cy="860954"/>
                                                                      <a:chOff x="3684588" y="2180167"/>
                                                                      <a:chExt cx="1102783" cy="860954"/>
                                                                    </a:xfrm>
                                                                  </p:grpSpPr>
                                                                  <p:sp>
                                                                    <p:nvSpPr>
                                                                      <p:cNvPr id="218" name="Freeform 217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4168775" y="2882371"/>
                                                                        <a:ext cx="333375" cy="158750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0 w 333375"/>
                                                                          <a:gd name="connsiteY0" fmla="*/ 156104 h 158750"/>
                                                                          <a:gd name="connsiteX1" fmla="*/ 60325 w 333375"/>
                                                                          <a:gd name="connsiteY1" fmla="*/ 146579 h 158750"/>
                                                                          <a:gd name="connsiteX2" fmla="*/ 88900 w 333375"/>
                                                                          <a:gd name="connsiteY2" fmla="*/ 127529 h 158750"/>
                                                                          <a:gd name="connsiteX3" fmla="*/ 95250 w 333375"/>
                                                                          <a:gd name="connsiteY3" fmla="*/ 121179 h 158750"/>
                                                                          <a:gd name="connsiteX4" fmla="*/ 123825 w 333375"/>
                                                                          <a:gd name="connsiteY4" fmla="*/ 124354 h 158750"/>
                                                                          <a:gd name="connsiteX5" fmla="*/ 142875 w 333375"/>
                                                                          <a:gd name="connsiteY5" fmla="*/ 143404 h 158750"/>
                                                                          <a:gd name="connsiteX6" fmla="*/ 184150 w 333375"/>
                                                                          <a:gd name="connsiteY6" fmla="*/ 156104 h 158750"/>
                                                                          <a:gd name="connsiteX7" fmla="*/ 193675 w 333375"/>
                                                                          <a:gd name="connsiteY7" fmla="*/ 127529 h 158750"/>
                                                                          <a:gd name="connsiteX8" fmla="*/ 203200 w 333375"/>
                                                                          <a:gd name="connsiteY8" fmla="*/ 102129 h 158750"/>
                                                                          <a:gd name="connsiteX9" fmla="*/ 215900 w 333375"/>
                                                                          <a:gd name="connsiteY9" fmla="*/ 108479 h 158750"/>
                                                                          <a:gd name="connsiteX10" fmla="*/ 228600 w 333375"/>
                                                                          <a:gd name="connsiteY10" fmla="*/ 111654 h 158750"/>
                                                                          <a:gd name="connsiteX11" fmla="*/ 247650 w 333375"/>
                                                                          <a:gd name="connsiteY11" fmla="*/ 98954 h 158750"/>
                                                                          <a:gd name="connsiteX12" fmla="*/ 250825 w 333375"/>
                                                                          <a:gd name="connsiteY12" fmla="*/ 83079 h 158750"/>
                                                                          <a:gd name="connsiteX13" fmla="*/ 238125 w 333375"/>
                                                                          <a:gd name="connsiteY13" fmla="*/ 67204 h 158750"/>
                                                                          <a:gd name="connsiteX14" fmla="*/ 225425 w 333375"/>
                                                                          <a:gd name="connsiteY14" fmla="*/ 38629 h 158750"/>
                                                                          <a:gd name="connsiteX15" fmla="*/ 215900 w 333375"/>
                                                                          <a:gd name="connsiteY15" fmla="*/ 32279 h 158750"/>
                                                                          <a:gd name="connsiteX16" fmla="*/ 231775 w 333375"/>
                                                                          <a:gd name="connsiteY16" fmla="*/ 10054 h 158750"/>
                                                                          <a:gd name="connsiteX17" fmla="*/ 257175 w 333375"/>
                                                                          <a:gd name="connsiteY17" fmla="*/ 529 h 158750"/>
                                                                          <a:gd name="connsiteX18" fmla="*/ 273050 w 333375"/>
                                                                          <a:gd name="connsiteY18" fmla="*/ 6879 h 158750"/>
                                                                          <a:gd name="connsiteX19" fmla="*/ 285750 w 333375"/>
                                                                          <a:gd name="connsiteY19" fmla="*/ 22754 h 158750"/>
                                                                          <a:gd name="connsiteX20" fmla="*/ 288925 w 333375"/>
                                                                          <a:gd name="connsiteY20" fmla="*/ 32279 h 158750"/>
                                                                          <a:gd name="connsiteX21" fmla="*/ 333375 w 333375"/>
                                                                          <a:gd name="connsiteY21" fmla="*/ 19579 h 158750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  <a:cxn ang="0">
                                                                            <a:pos x="connsiteX16" y="connsiteY16"/>
                                                                          </a:cxn>
                                                                          <a:cxn ang="0">
                                                                            <a:pos x="connsiteX17" y="connsiteY17"/>
                                                                          </a:cxn>
                                                                          <a:cxn ang="0">
                                                                            <a:pos x="connsiteX18" y="connsiteY18"/>
                                                                          </a:cxn>
                                                                          <a:cxn ang="0">
                                                                            <a:pos x="connsiteX19" y="connsiteY19"/>
                                                                          </a:cxn>
                                                                          <a:cxn ang="0">
                                                                            <a:pos x="connsiteX20" y="connsiteY20"/>
                                                                          </a:cxn>
                                                                          <a:cxn ang="0">
                                                                            <a:pos x="connsiteX21" y="connsiteY21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333375" h="158750">
                                                                            <a:moveTo>
                                                                              <a:pt x="0" y="156104"/>
                                                                            </a:moveTo>
                                                                            <a:cubicBezTo>
                                                                              <a:pt x="22754" y="153723"/>
                                                                              <a:pt x="45508" y="151342"/>
                                                                              <a:pt x="60325" y="146579"/>
                                                                            </a:cubicBezTo>
                                                                            <a:cubicBezTo>
                                                                              <a:pt x="75142" y="141816"/>
                                                                              <a:pt x="83079" y="131762"/>
                                                                              <a:pt x="88900" y="127529"/>
                                                                            </a:cubicBezTo>
                                                                            <a:cubicBezTo>
                                                                              <a:pt x="94721" y="123296"/>
                                                                              <a:pt x="89429" y="121708"/>
                                                                              <a:pt x="95250" y="121179"/>
                                                                            </a:cubicBezTo>
                                                                            <a:cubicBezTo>
                                                                              <a:pt x="101071" y="120650"/>
                                                                              <a:pt x="115888" y="120650"/>
                                                                              <a:pt x="123825" y="124354"/>
                                                                            </a:cubicBezTo>
                                                                            <a:cubicBezTo>
                                                                              <a:pt x="131762" y="128058"/>
                                                                              <a:pt x="132821" y="138112"/>
                                                                              <a:pt x="142875" y="143404"/>
                                                                            </a:cubicBezTo>
                                                                            <a:cubicBezTo>
                                                                              <a:pt x="152929" y="148696"/>
                                                                              <a:pt x="175683" y="158750"/>
                                                                              <a:pt x="184150" y="156104"/>
                                                                            </a:cubicBezTo>
                                                                            <a:cubicBezTo>
                                                                              <a:pt x="192617" y="153458"/>
                                                                              <a:pt x="190500" y="136525"/>
                                                                              <a:pt x="193675" y="127529"/>
                                                                            </a:cubicBezTo>
                                                                            <a:cubicBezTo>
                                                                              <a:pt x="196850" y="118533"/>
                                                                              <a:pt x="199496" y="105304"/>
                                                                              <a:pt x="203200" y="102129"/>
                                                                            </a:cubicBezTo>
                                                                            <a:cubicBezTo>
                                                                              <a:pt x="206904" y="98954"/>
                                                                              <a:pt x="211667" y="106892"/>
                                                                              <a:pt x="215900" y="108479"/>
                                                                            </a:cubicBezTo>
                                                                            <a:cubicBezTo>
                                                                              <a:pt x="220133" y="110066"/>
                                                                              <a:pt x="223308" y="113241"/>
                                                                              <a:pt x="228600" y="111654"/>
                                                                            </a:cubicBezTo>
                                                                            <a:cubicBezTo>
                                                                              <a:pt x="233892" y="110067"/>
                                                                              <a:pt x="243946" y="103716"/>
                                                                              <a:pt x="247650" y="98954"/>
                                                                            </a:cubicBezTo>
                                                                            <a:cubicBezTo>
                                                                              <a:pt x="251354" y="94192"/>
                                                                              <a:pt x="252412" y="88371"/>
                                                                              <a:pt x="250825" y="83079"/>
                                                                            </a:cubicBezTo>
                                                                            <a:cubicBezTo>
                                                                              <a:pt x="249238" y="77787"/>
                                                                              <a:pt x="242358" y="74612"/>
                                                                              <a:pt x="238125" y="67204"/>
                                                                            </a:cubicBezTo>
                                                                            <a:cubicBezTo>
                                                                              <a:pt x="233892" y="59796"/>
                                                                              <a:pt x="229129" y="44450"/>
                                                                              <a:pt x="225425" y="38629"/>
                                                                            </a:cubicBezTo>
                                                                            <a:cubicBezTo>
                                                                              <a:pt x="221721" y="32808"/>
                                                                              <a:pt x="214842" y="37041"/>
                                                                              <a:pt x="215900" y="32279"/>
                                                                            </a:cubicBezTo>
                                                                            <a:cubicBezTo>
                                                                              <a:pt x="216958" y="27517"/>
                                                                              <a:pt x="224896" y="15346"/>
                                                                              <a:pt x="231775" y="10054"/>
                                                                            </a:cubicBezTo>
                                                                            <a:cubicBezTo>
                                                                              <a:pt x="238654" y="4762"/>
                                                                              <a:pt x="250296" y="1058"/>
                                                                              <a:pt x="257175" y="529"/>
                                                                            </a:cubicBezTo>
                                                                            <a:cubicBezTo>
                                                                              <a:pt x="264054" y="0"/>
                                                                              <a:pt x="268288" y="3175"/>
                                                                              <a:pt x="273050" y="6879"/>
                                                                            </a:cubicBezTo>
                                                                            <a:cubicBezTo>
                                                                              <a:pt x="277812" y="10583"/>
                                                                              <a:pt x="283104" y="18521"/>
                                                                              <a:pt x="285750" y="22754"/>
                                                                            </a:cubicBezTo>
                                                                            <a:cubicBezTo>
                                                                              <a:pt x="288396" y="26987"/>
                                                                              <a:pt x="280988" y="32808"/>
                                                                              <a:pt x="288925" y="32279"/>
                                                                            </a:cubicBezTo>
                                                                            <a:cubicBezTo>
                                                                              <a:pt x="296863" y="31750"/>
                                                                              <a:pt x="324908" y="22225"/>
                                                                              <a:pt x="333375" y="19579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219" name="Freeform 218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3684588" y="2180167"/>
                                                                        <a:ext cx="422804" cy="442383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125412 w 422804"/>
                                                                          <a:gd name="connsiteY0" fmla="*/ 7408 h 442383"/>
                                                                          <a:gd name="connsiteX1" fmla="*/ 23812 w 422804"/>
                                                                          <a:gd name="connsiteY1" fmla="*/ 1058 h 442383"/>
                                                                          <a:gd name="connsiteX2" fmla="*/ 7937 w 422804"/>
                                                                          <a:gd name="connsiteY2" fmla="*/ 1058 h 442383"/>
                                                                          <a:gd name="connsiteX3" fmla="*/ 1587 w 422804"/>
                                                                          <a:gd name="connsiteY3" fmla="*/ 7408 h 442383"/>
                                                                          <a:gd name="connsiteX4" fmla="*/ 1587 w 422804"/>
                                                                          <a:gd name="connsiteY4" fmla="*/ 32808 h 442383"/>
                                                                          <a:gd name="connsiteX5" fmla="*/ 11112 w 422804"/>
                                                                          <a:gd name="connsiteY5" fmla="*/ 70908 h 442383"/>
                                                                          <a:gd name="connsiteX6" fmla="*/ 17462 w 422804"/>
                                                                          <a:gd name="connsiteY6" fmla="*/ 89958 h 442383"/>
                                                                          <a:gd name="connsiteX7" fmla="*/ 4762 w 422804"/>
                                                                          <a:gd name="connsiteY7" fmla="*/ 99483 h 442383"/>
                                                                          <a:gd name="connsiteX8" fmla="*/ 17462 w 422804"/>
                                                                          <a:gd name="connsiteY8" fmla="*/ 115358 h 442383"/>
                                                                          <a:gd name="connsiteX9" fmla="*/ 39687 w 422804"/>
                                                                          <a:gd name="connsiteY9" fmla="*/ 140758 h 442383"/>
                                                                          <a:gd name="connsiteX10" fmla="*/ 71437 w 422804"/>
                                                                          <a:gd name="connsiteY10" fmla="*/ 159808 h 442383"/>
                                                                          <a:gd name="connsiteX11" fmla="*/ 87312 w 422804"/>
                                                                          <a:gd name="connsiteY11" fmla="*/ 140758 h 442383"/>
                                                                          <a:gd name="connsiteX12" fmla="*/ 103187 w 422804"/>
                                                                          <a:gd name="connsiteY12" fmla="*/ 121708 h 442383"/>
                                                                          <a:gd name="connsiteX13" fmla="*/ 125412 w 422804"/>
                                                                          <a:gd name="connsiteY13" fmla="*/ 121708 h 442383"/>
                                                                          <a:gd name="connsiteX14" fmla="*/ 131762 w 422804"/>
                                                                          <a:gd name="connsiteY14" fmla="*/ 124883 h 442383"/>
                                                                          <a:gd name="connsiteX15" fmla="*/ 138112 w 422804"/>
                                                                          <a:gd name="connsiteY15" fmla="*/ 153458 h 442383"/>
                                                                          <a:gd name="connsiteX16" fmla="*/ 160337 w 422804"/>
                                                                          <a:gd name="connsiteY16" fmla="*/ 194733 h 442383"/>
                                                                          <a:gd name="connsiteX17" fmla="*/ 138112 w 422804"/>
                                                                          <a:gd name="connsiteY17" fmla="*/ 197908 h 442383"/>
                                                                          <a:gd name="connsiteX18" fmla="*/ 144462 w 422804"/>
                                                                          <a:gd name="connsiteY18" fmla="*/ 248708 h 442383"/>
                                                                          <a:gd name="connsiteX19" fmla="*/ 160337 w 422804"/>
                                                                          <a:gd name="connsiteY19" fmla="*/ 315383 h 442383"/>
                                                                          <a:gd name="connsiteX20" fmla="*/ 169862 w 422804"/>
                                                                          <a:gd name="connsiteY20" fmla="*/ 363008 h 442383"/>
                                                                          <a:gd name="connsiteX21" fmla="*/ 188912 w 422804"/>
                                                                          <a:gd name="connsiteY21" fmla="*/ 369358 h 442383"/>
                                                                          <a:gd name="connsiteX22" fmla="*/ 207962 w 422804"/>
                                                                          <a:gd name="connsiteY22" fmla="*/ 369358 h 442383"/>
                                                                          <a:gd name="connsiteX23" fmla="*/ 223837 w 422804"/>
                                                                          <a:gd name="connsiteY23" fmla="*/ 340783 h 442383"/>
                                                                          <a:gd name="connsiteX24" fmla="*/ 242887 w 422804"/>
                                                                          <a:gd name="connsiteY24" fmla="*/ 331258 h 442383"/>
                                                                          <a:gd name="connsiteX25" fmla="*/ 265112 w 422804"/>
                                                                          <a:gd name="connsiteY25" fmla="*/ 334433 h 442383"/>
                                                                          <a:gd name="connsiteX26" fmla="*/ 280987 w 422804"/>
                                                                          <a:gd name="connsiteY26" fmla="*/ 343958 h 442383"/>
                                                                          <a:gd name="connsiteX27" fmla="*/ 284162 w 422804"/>
                                                                          <a:gd name="connsiteY27" fmla="*/ 369358 h 442383"/>
                                                                          <a:gd name="connsiteX28" fmla="*/ 293687 w 422804"/>
                                                                          <a:gd name="connsiteY28" fmla="*/ 388408 h 442383"/>
                                                                          <a:gd name="connsiteX29" fmla="*/ 322262 w 422804"/>
                                                                          <a:gd name="connsiteY29" fmla="*/ 385233 h 442383"/>
                                                                          <a:gd name="connsiteX30" fmla="*/ 350837 w 422804"/>
                                                                          <a:gd name="connsiteY30" fmla="*/ 369358 h 442383"/>
                                                                          <a:gd name="connsiteX31" fmla="*/ 373062 w 422804"/>
                                                                          <a:gd name="connsiteY31" fmla="*/ 363008 h 442383"/>
                                                                          <a:gd name="connsiteX32" fmla="*/ 404812 w 422804"/>
                                                                          <a:gd name="connsiteY32" fmla="*/ 359833 h 442383"/>
                                                                          <a:gd name="connsiteX33" fmla="*/ 401637 w 422804"/>
                                                                          <a:gd name="connsiteY33" fmla="*/ 382058 h 442383"/>
                                                                          <a:gd name="connsiteX34" fmla="*/ 407987 w 422804"/>
                                                                          <a:gd name="connsiteY34" fmla="*/ 401108 h 442383"/>
                                                                          <a:gd name="connsiteX35" fmla="*/ 420687 w 422804"/>
                                                                          <a:gd name="connsiteY35" fmla="*/ 420158 h 442383"/>
                                                                          <a:gd name="connsiteX36" fmla="*/ 420687 w 422804"/>
                                                                          <a:gd name="connsiteY36" fmla="*/ 442383 h 442383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  <a:cxn ang="0">
                                                                            <a:pos x="connsiteX16" y="connsiteY16"/>
                                                                          </a:cxn>
                                                                          <a:cxn ang="0">
                                                                            <a:pos x="connsiteX17" y="connsiteY17"/>
                                                                          </a:cxn>
                                                                          <a:cxn ang="0">
                                                                            <a:pos x="connsiteX18" y="connsiteY18"/>
                                                                          </a:cxn>
                                                                          <a:cxn ang="0">
                                                                            <a:pos x="connsiteX19" y="connsiteY19"/>
                                                                          </a:cxn>
                                                                          <a:cxn ang="0">
                                                                            <a:pos x="connsiteX20" y="connsiteY20"/>
                                                                          </a:cxn>
                                                                          <a:cxn ang="0">
                                                                            <a:pos x="connsiteX21" y="connsiteY21"/>
                                                                          </a:cxn>
                                                                          <a:cxn ang="0">
                                                                            <a:pos x="connsiteX22" y="connsiteY22"/>
                                                                          </a:cxn>
                                                                          <a:cxn ang="0">
                                                                            <a:pos x="connsiteX23" y="connsiteY23"/>
                                                                          </a:cxn>
                                                                          <a:cxn ang="0">
                                                                            <a:pos x="connsiteX24" y="connsiteY24"/>
                                                                          </a:cxn>
                                                                          <a:cxn ang="0">
                                                                            <a:pos x="connsiteX25" y="connsiteY25"/>
                                                                          </a:cxn>
                                                                          <a:cxn ang="0">
                                                                            <a:pos x="connsiteX26" y="connsiteY26"/>
                                                                          </a:cxn>
                                                                          <a:cxn ang="0">
                                                                            <a:pos x="connsiteX27" y="connsiteY27"/>
                                                                          </a:cxn>
                                                                          <a:cxn ang="0">
                                                                            <a:pos x="connsiteX28" y="connsiteY28"/>
                                                                          </a:cxn>
                                                                          <a:cxn ang="0">
                                                                            <a:pos x="connsiteX29" y="connsiteY29"/>
                                                                          </a:cxn>
                                                                          <a:cxn ang="0">
                                                                            <a:pos x="connsiteX30" y="connsiteY30"/>
                                                                          </a:cxn>
                                                                          <a:cxn ang="0">
                                                                            <a:pos x="connsiteX31" y="connsiteY31"/>
                                                                          </a:cxn>
                                                                          <a:cxn ang="0">
                                                                            <a:pos x="connsiteX32" y="connsiteY32"/>
                                                                          </a:cxn>
                                                                          <a:cxn ang="0">
                                                                            <a:pos x="connsiteX33" y="connsiteY33"/>
                                                                          </a:cxn>
                                                                          <a:cxn ang="0">
                                                                            <a:pos x="connsiteX34" y="connsiteY34"/>
                                                                          </a:cxn>
                                                                          <a:cxn ang="0">
                                                                            <a:pos x="connsiteX35" y="connsiteY35"/>
                                                                          </a:cxn>
                                                                          <a:cxn ang="0">
                                                                            <a:pos x="connsiteX36" y="connsiteY36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422804" h="442383">
                                                                            <a:moveTo>
                                                                              <a:pt x="125412" y="7408"/>
                                                                            </a:moveTo>
                                                                            <a:lnTo>
                                                                              <a:pt x="23812" y="1058"/>
                                                                            </a:lnTo>
                                                                            <a:cubicBezTo>
                                                                              <a:pt x="4233" y="0"/>
                                                                              <a:pt x="11641" y="0"/>
                                                                              <a:pt x="7937" y="1058"/>
                                                                            </a:cubicBezTo>
                                                                            <a:cubicBezTo>
                                                                              <a:pt x="4233" y="2116"/>
                                                                              <a:pt x="2645" y="2117"/>
                                                                              <a:pt x="1587" y="7408"/>
                                                                            </a:cubicBezTo>
                                                                            <a:cubicBezTo>
                                                                              <a:pt x="529" y="12699"/>
                                                                              <a:pt x="0" y="22225"/>
                                                                              <a:pt x="1587" y="32808"/>
                                                                            </a:cubicBezTo>
                                                                            <a:cubicBezTo>
                                                                              <a:pt x="3175" y="43391"/>
                                                                              <a:pt x="8466" y="61383"/>
                                                                              <a:pt x="11112" y="70908"/>
                                                                            </a:cubicBezTo>
                                                                            <a:cubicBezTo>
                                                                              <a:pt x="13758" y="80433"/>
                                                                              <a:pt x="18520" y="85196"/>
                                                                              <a:pt x="17462" y="89958"/>
                                                                            </a:cubicBezTo>
                                                                            <a:cubicBezTo>
                                                                              <a:pt x="16404" y="94720"/>
                                                                              <a:pt x="4762" y="95250"/>
                                                                              <a:pt x="4762" y="99483"/>
                                                                            </a:cubicBezTo>
                                                                            <a:cubicBezTo>
                                                                              <a:pt x="4762" y="103716"/>
                                                                              <a:pt x="11641" y="108479"/>
                                                                              <a:pt x="17462" y="115358"/>
                                                                            </a:cubicBezTo>
                                                                            <a:cubicBezTo>
                                                                              <a:pt x="23283" y="122237"/>
                                                                              <a:pt x="30691" y="133350"/>
                                                                              <a:pt x="39687" y="140758"/>
                                                                            </a:cubicBezTo>
                                                                            <a:cubicBezTo>
                                                                              <a:pt x="48683" y="148166"/>
                                                                              <a:pt x="63500" y="159808"/>
                                                                              <a:pt x="71437" y="159808"/>
                                                                            </a:cubicBezTo>
                                                                            <a:cubicBezTo>
                                                                              <a:pt x="79374" y="159808"/>
                                                                              <a:pt x="87312" y="140758"/>
                                                                              <a:pt x="87312" y="140758"/>
                                                                            </a:cubicBezTo>
                                                                            <a:cubicBezTo>
                                                                              <a:pt x="92604" y="134408"/>
                                                                              <a:pt x="96837" y="124883"/>
                                                                              <a:pt x="103187" y="121708"/>
                                                                            </a:cubicBezTo>
                                                                            <a:cubicBezTo>
                                                                              <a:pt x="109537" y="118533"/>
                                                                              <a:pt x="120650" y="121179"/>
                                                                              <a:pt x="125412" y="121708"/>
                                                                            </a:cubicBezTo>
                                                                            <a:cubicBezTo>
                                                                              <a:pt x="130175" y="122237"/>
                                                                              <a:pt x="129645" y="119591"/>
                                                                              <a:pt x="131762" y="124883"/>
                                                                            </a:cubicBezTo>
                                                                            <a:cubicBezTo>
                                                                              <a:pt x="133879" y="130175"/>
                                                                              <a:pt x="133350" y="141816"/>
                                                                              <a:pt x="138112" y="153458"/>
                                                                            </a:cubicBezTo>
                                                                            <a:cubicBezTo>
                                                                              <a:pt x="142874" y="165100"/>
                                                                              <a:pt x="160337" y="187325"/>
                                                                              <a:pt x="160337" y="194733"/>
                                                                            </a:cubicBezTo>
                                                                            <a:cubicBezTo>
                                                                              <a:pt x="160337" y="202141"/>
                                                                              <a:pt x="140758" y="188912"/>
                                                                              <a:pt x="138112" y="197908"/>
                                                                            </a:cubicBezTo>
                                                                            <a:cubicBezTo>
                                                                              <a:pt x="135466" y="206904"/>
                                                                              <a:pt x="140758" y="229129"/>
                                                                              <a:pt x="144462" y="248708"/>
                                                                            </a:cubicBezTo>
                                                                            <a:cubicBezTo>
                                                                              <a:pt x="148166" y="268287"/>
                                                                              <a:pt x="156104" y="296333"/>
                                                                              <a:pt x="160337" y="315383"/>
                                                                            </a:cubicBezTo>
                                                                            <a:cubicBezTo>
                                                                              <a:pt x="164570" y="334433"/>
                                                                              <a:pt x="165100" y="354012"/>
                                                                              <a:pt x="169862" y="363008"/>
                                                                            </a:cubicBezTo>
                                                                            <a:cubicBezTo>
                                                                              <a:pt x="174624" y="372004"/>
                                                                              <a:pt x="182562" y="368300"/>
                                                                              <a:pt x="188912" y="369358"/>
                                                                            </a:cubicBezTo>
                                                                            <a:cubicBezTo>
                                                                              <a:pt x="195262" y="370416"/>
                                                                              <a:pt x="202141" y="374120"/>
                                                                              <a:pt x="207962" y="369358"/>
                                                                            </a:cubicBezTo>
                                                                            <a:cubicBezTo>
                                                                              <a:pt x="213783" y="364596"/>
                                                                              <a:pt x="218016" y="347133"/>
                                                                              <a:pt x="223837" y="340783"/>
                                                                            </a:cubicBezTo>
                                                                            <a:cubicBezTo>
                                                                              <a:pt x="229658" y="334433"/>
                                                                              <a:pt x="236008" y="332316"/>
                                                                              <a:pt x="242887" y="331258"/>
                                                                            </a:cubicBezTo>
                                                                            <a:cubicBezTo>
                                                                              <a:pt x="249766" y="330200"/>
                                                                              <a:pt x="258762" y="332316"/>
                                                                              <a:pt x="265112" y="334433"/>
                                                                            </a:cubicBezTo>
                                                                            <a:cubicBezTo>
                                                                              <a:pt x="271462" y="336550"/>
                                                                              <a:pt x="277812" y="338137"/>
                                                                              <a:pt x="280987" y="343958"/>
                                                                            </a:cubicBezTo>
                                                                            <a:cubicBezTo>
                                                                              <a:pt x="284162" y="349779"/>
                                                                              <a:pt x="282045" y="361950"/>
                                                                              <a:pt x="284162" y="369358"/>
                                                                            </a:cubicBezTo>
                                                                            <a:cubicBezTo>
                                                                              <a:pt x="286279" y="376766"/>
                                                                              <a:pt x="287337" y="385762"/>
                                                                              <a:pt x="293687" y="388408"/>
                                                                            </a:cubicBezTo>
                                                                            <a:cubicBezTo>
                                                                              <a:pt x="300037" y="391054"/>
                                                                              <a:pt x="312737" y="388408"/>
                                                                              <a:pt x="322262" y="385233"/>
                                                                            </a:cubicBezTo>
                                                                            <a:cubicBezTo>
                                                                              <a:pt x="331787" y="382058"/>
                                                                              <a:pt x="342370" y="373062"/>
                                                                              <a:pt x="350837" y="369358"/>
                                                                            </a:cubicBezTo>
                                                                            <a:cubicBezTo>
                                                                              <a:pt x="359304" y="365654"/>
                                                                              <a:pt x="364066" y="364595"/>
                                                                              <a:pt x="373062" y="363008"/>
                                                                            </a:cubicBezTo>
                                                                            <a:cubicBezTo>
                                                                              <a:pt x="382058" y="361421"/>
                                                                              <a:pt x="400050" y="356658"/>
                                                                              <a:pt x="404812" y="359833"/>
                                                                            </a:cubicBezTo>
                                                                            <a:cubicBezTo>
                                                                              <a:pt x="409574" y="363008"/>
                                                                              <a:pt x="401108" y="375179"/>
                                                                              <a:pt x="401637" y="382058"/>
                                                                            </a:cubicBezTo>
                                                                            <a:cubicBezTo>
                                                                              <a:pt x="402166" y="388937"/>
                                                                              <a:pt x="404812" y="394758"/>
                                                                              <a:pt x="407987" y="401108"/>
                                                                            </a:cubicBezTo>
                                                                            <a:cubicBezTo>
                                                                              <a:pt x="411162" y="407458"/>
                                                                              <a:pt x="418570" y="413279"/>
                                                                              <a:pt x="420687" y="420158"/>
                                                                            </a:cubicBezTo>
                                                                            <a:cubicBezTo>
                                                                              <a:pt x="422804" y="427037"/>
                                                                              <a:pt x="422804" y="433916"/>
                                                                              <a:pt x="420687" y="442383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220" name="Freeform 219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4065588" y="2619375"/>
                                                                        <a:ext cx="126470" cy="419100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39687 w 126470"/>
                                                                          <a:gd name="connsiteY0" fmla="*/ 0 h 419100"/>
                                                                          <a:gd name="connsiteX1" fmla="*/ 26987 w 126470"/>
                                                                          <a:gd name="connsiteY1" fmla="*/ 73025 h 419100"/>
                                                                          <a:gd name="connsiteX2" fmla="*/ 17462 w 126470"/>
                                                                          <a:gd name="connsiteY2" fmla="*/ 85725 h 419100"/>
                                                                          <a:gd name="connsiteX3" fmla="*/ 7937 w 126470"/>
                                                                          <a:gd name="connsiteY3" fmla="*/ 85725 h 419100"/>
                                                                          <a:gd name="connsiteX4" fmla="*/ 17462 w 126470"/>
                                                                          <a:gd name="connsiteY4" fmla="*/ 104775 h 419100"/>
                                                                          <a:gd name="connsiteX5" fmla="*/ 4762 w 126470"/>
                                                                          <a:gd name="connsiteY5" fmla="*/ 120650 h 419100"/>
                                                                          <a:gd name="connsiteX6" fmla="*/ 46037 w 126470"/>
                                                                          <a:gd name="connsiteY6" fmla="*/ 152400 h 419100"/>
                                                                          <a:gd name="connsiteX7" fmla="*/ 61912 w 126470"/>
                                                                          <a:gd name="connsiteY7" fmla="*/ 155575 h 419100"/>
                                                                          <a:gd name="connsiteX8" fmla="*/ 74612 w 126470"/>
                                                                          <a:gd name="connsiteY8" fmla="*/ 155575 h 419100"/>
                                                                          <a:gd name="connsiteX9" fmla="*/ 80962 w 126470"/>
                                                                          <a:gd name="connsiteY9" fmla="*/ 149225 h 419100"/>
                                                                          <a:gd name="connsiteX10" fmla="*/ 74612 w 126470"/>
                                                                          <a:gd name="connsiteY10" fmla="*/ 171450 h 419100"/>
                                                                          <a:gd name="connsiteX11" fmla="*/ 87312 w 126470"/>
                                                                          <a:gd name="connsiteY11" fmla="*/ 196850 h 419100"/>
                                                                          <a:gd name="connsiteX12" fmla="*/ 106362 w 126470"/>
                                                                          <a:gd name="connsiteY12" fmla="*/ 206375 h 419100"/>
                                                                          <a:gd name="connsiteX13" fmla="*/ 100012 w 126470"/>
                                                                          <a:gd name="connsiteY13" fmla="*/ 228600 h 419100"/>
                                                                          <a:gd name="connsiteX14" fmla="*/ 122237 w 126470"/>
                                                                          <a:gd name="connsiteY14" fmla="*/ 263525 h 419100"/>
                                                                          <a:gd name="connsiteX15" fmla="*/ 84137 w 126470"/>
                                                                          <a:gd name="connsiteY15" fmla="*/ 307975 h 419100"/>
                                                                          <a:gd name="connsiteX16" fmla="*/ 119062 w 126470"/>
                                                                          <a:gd name="connsiteY16" fmla="*/ 311150 h 419100"/>
                                                                          <a:gd name="connsiteX17" fmla="*/ 125412 w 126470"/>
                                                                          <a:gd name="connsiteY17" fmla="*/ 320675 h 419100"/>
                                                                          <a:gd name="connsiteX18" fmla="*/ 112712 w 126470"/>
                                                                          <a:gd name="connsiteY18" fmla="*/ 349250 h 419100"/>
                                                                          <a:gd name="connsiteX19" fmla="*/ 103187 w 126470"/>
                                                                          <a:gd name="connsiteY19" fmla="*/ 361950 h 419100"/>
                                                                          <a:gd name="connsiteX20" fmla="*/ 122237 w 126470"/>
                                                                          <a:gd name="connsiteY20" fmla="*/ 396875 h 419100"/>
                                                                          <a:gd name="connsiteX21" fmla="*/ 106362 w 126470"/>
                                                                          <a:gd name="connsiteY21" fmla="*/ 419100 h 419100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  <a:cxn ang="0">
                                                                            <a:pos x="connsiteX16" y="connsiteY16"/>
                                                                          </a:cxn>
                                                                          <a:cxn ang="0">
                                                                            <a:pos x="connsiteX17" y="connsiteY17"/>
                                                                          </a:cxn>
                                                                          <a:cxn ang="0">
                                                                            <a:pos x="connsiteX18" y="connsiteY18"/>
                                                                          </a:cxn>
                                                                          <a:cxn ang="0">
                                                                            <a:pos x="connsiteX19" y="connsiteY19"/>
                                                                          </a:cxn>
                                                                          <a:cxn ang="0">
                                                                            <a:pos x="connsiteX20" y="connsiteY20"/>
                                                                          </a:cxn>
                                                                          <a:cxn ang="0">
                                                                            <a:pos x="connsiteX21" y="connsiteY21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26470" h="419100">
                                                                            <a:moveTo>
                                                                              <a:pt x="39687" y="0"/>
                                                                            </a:moveTo>
                                                                            <a:cubicBezTo>
                                                                              <a:pt x="35189" y="29369"/>
                                                                              <a:pt x="30691" y="58738"/>
                                                                              <a:pt x="26987" y="73025"/>
                                                                            </a:cubicBezTo>
                                                                            <a:cubicBezTo>
                                                                              <a:pt x="23283" y="87312"/>
                                                                              <a:pt x="20637" y="83608"/>
                                                                              <a:pt x="17462" y="85725"/>
                                                                            </a:cubicBezTo>
                                                                            <a:cubicBezTo>
                                                                              <a:pt x="14287" y="87842"/>
                                                                              <a:pt x="7937" y="82550"/>
                                                                              <a:pt x="7937" y="85725"/>
                                                                            </a:cubicBezTo>
                                                                            <a:cubicBezTo>
                                                                              <a:pt x="7937" y="88900"/>
                                                                              <a:pt x="17991" y="98954"/>
                                                                              <a:pt x="17462" y="104775"/>
                                                                            </a:cubicBezTo>
                                                                            <a:cubicBezTo>
                                                                              <a:pt x="16933" y="110596"/>
                                                                              <a:pt x="0" y="112713"/>
                                                                              <a:pt x="4762" y="120650"/>
                                                                            </a:cubicBezTo>
                                                                            <a:cubicBezTo>
                                                                              <a:pt x="9525" y="128588"/>
                                                                              <a:pt x="36512" y="146579"/>
                                                                              <a:pt x="46037" y="152400"/>
                                                                            </a:cubicBezTo>
                                                                            <a:cubicBezTo>
                                                                              <a:pt x="55562" y="158221"/>
                                                                              <a:pt x="57150" y="155046"/>
                                                                              <a:pt x="61912" y="155575"/>
                                                                            </a:cubicBezTo>
                                                                            <a:cubicBezTo>
                                                                              <a:pt x="66675" y="156104"/>
                                                                              <a:pt x="71437" y="156633"/>
                                                                              <a:pt x="74612" y="155575"/>
                                                                            </a:cubicBezTo>
                                                                            <a:cubicBezTo>
                                                                              <a:pt x="77787" y="154517"/>
                                                                              <a:pt x="80962" y="146579"/>
                                                                              <a:pt x="80962" y="149225"/>
                                                                            </a:cubicBezTo>
                                                                            <a:cubicBezTo>
                                                                              <a:pt x="80962" y="151871"/>
                                                                              <a:pt x="73554" y="163513"/>
                                                                              <a:pt x="74612" y="171450"/>
                                                                            </a:cubicBezTo>
                                                                            <a:cubicBezTo>
                                                                              <a:pt x="75670" y="179387"/>
                                                                              <a:pt x="82020" y="191029"/>
                                                                              <a:pt x="87312" y="196850"/>
                                                                            </a:cubicBezTo>
                                                                            <a:cubicBezTo>
                                                                              <a:pt x="92604" y="202671"/>
                                                                              <a:pt x="104245" y="201083"/>
                                                                              <a:pt x="106362" y="206375"/>
                                                                            </a:cubicBezTo>
                                                                            <a:cubicBezTo>
                                                                              <a:pt x="108479" y="211667"/>
                                                                              <a:pt x="97366" y="219075"/>
                                                                              <a:pt x="100012" y="228600"/>
                                                                            </a:cubicBezTo>
                                                                            <a:cubicBezTo>
                                                                              <a:pt x="102658" y="238125"/>
                                                                              <a:pt x="124883" y="250296"/>
                                                                              <a:pt x="122237" y="263525"/>
                                                                            </a:cubicBezTo>
                                                                            <a:cubicBezTo>
                                                                              <a:pt x="119591" y="276754"/>
                                                                              <a:pt x="84666" y="300038"/>
                                                                              <a:pt x="84137" y="307975"/>
                                                                            </a:cubicBezTo>
                                                                            <a:cubicBezTo>
                                                                              <a:pt x="83608" y="315913"/>
                                                                              <a:pt x="112183" y="309033"/>
                                                                              <a:pt x="119062" y="311150"/>
                                                                            </a:cubicBezTo>
                                                                            <a:cubicBezTo>
                                                                              <a:pt x="125941" y="313267"/>
                                                                              <a:pt x="126470" y="314325"/>
                                                                              <a:pt x="125412" y="320675"/>
                                                                            </a:cubicBezTo>
                                                                            <a:cubicBezTo>
                                                                              <a:pt x="124354" y="327025"/>
                                                                              <a:pt x="116416" y="342371"/>
                                                                              <a:pt x="112712" y="349250"/>
                                                                            </a:cubicBezTo>
                                                                            <a:cubicBezTo>
                                                                              <a:pt x="109008" y="356129"/>
                                                                              <a:pt x="101599" y="354012"/>
                                                                              <a:pt x="103187" y="361950"/>
                                                                            </a:cubicBezTo>
                                                                            <a:cubicBezTo>
                                                                              <a:pt x="104775" y="369888"/>
                                                                              <a:pt x="121708" y="387350"/>
                                                                              <a:pt x="122237" y="396875"/>
                                                                            </a:cubicBezTo>
                                                                            <a:cubicBezTo>
                                                                              <a:pt x="122766" y="406400"/>
                                                                              <a:pt x="114564" y="412750"/>
                                                                              <a:pt x="106362" y="419100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221" name="Freeform 220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3806825" y="2187575"/>
                                                                        <a:ext cx="980546" cy="763058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0 w 980546"/>
                                                                          <a:gd name="connsiteY0" fmla="*/ 0 h 763058"/>
                                                                          <a:gd name="connsiteX1" fmla="*/ 76200 w 980546"/>
                                                                          <a:gd name="connsiteY1" fmla="*/ 53975 h 763058"/>
                                                                          <a:gd name="connsiteX2" fmla="*/ 104775 w 980546"/>
                                                                          <a:gd name="connsiteY2" fmla="*/ 63500 h 763058"/>
                                                                          <a:gd name="connsiteX3" fmla="*/ 127000 w 980546"/>
                                                                          <a:gd name="connsiteY3" fmla="*/ 76200 h 763058"/>
                                                                          <a:gd name="connsiteX4" fmla="*/ 142875 w 980546"/>
                                                                          <a:gd name="connsiteY4" fmla="*/ 85725 h 763058"/>
                                                                          <a:gd name="connsiteX5" fmla="*/ 190500 w 980546"/>
                                                                          <a:gd name="connsiteY5" fmla="*/ 85725 h 763058"/>
                                                                          <a:gd name="connsiteX6" fmla="*/ 234950 w 980546"/>
                                                                          <a:gd name="connsiteY6" fmla="*/ 85725 h 763058"/>
                                                                          <a:gd name="connsiteX7" fmla="*/ 254000 w 980546"/>
                                                                          <a:gd name="connsiteY7" fmla="*/ 85725 h 763058"/>
                                                                          <a:gd name="connsiteX8" fmla="*/ 263525 w 980546"/>
                                                                          <a:gd name="connsiteY8" fmla="*/ 85725 h 763058"/>
                                                                          <a:gd name="connsiteX9" fmla="*/ 269875 w 980546"/>
                                                                          <a:gd name="connsiteY9" fmla="*/ 73025 h 763058"/>
                                                                          <a:gd name="connsiteX10" fmla="*/ 295275 w 980546"/>
                                                                          <a:gd name="connsiteY10" fmla="*/ 69850 h 763058"/>
                                                                          <a:gd name="connsiteX11" fmla="*/ 320675 w 980546"/>
                                                                          <a:gd name="connsiteY11" fmla="*/ 69850 h 763058"/>
                                                                          <a:gd name="connsiteX12" fmla="*/ 346075 w 980546"/>
                                                                          <a:gd name="connsiteY12" fmla="*/ 69850 h 763058"/>
                                                                          <a:gd name="connsiteX13" fmla="*/ 358775 w 980546"/>
                                                                          <a:gd name="connsiteY13" fmla="*/ 69850 h 763058"/>
                                                                          <a:gd name="connsiteX14" fmla="*/ 390525 w 980546"/>
                                                                          <a:gd name="connsiteY14" fmla="*/ 111125 h 763058"/>
                                                                          <a:gd name="connsiteX15" fmla="*/ 412750 w 980546"/>
                                                                          <a:gd name="connsiteY15" fmla="*/ 107950 h 763058"/>
                                                                          <a:gd name="connsiteX16" fmla="*/ 434975 w 980546"/>
                                                                          <a:gd name="connsiteY16" fmla="*/ 142875 h 763058"/>
                                                                          <a:gd name="connsiteX17" fmla="*/ 495300 w 980546"/>
                                                                          <a:gd name="connsiteY17" fmla="*/ 146050 h 763058"/>
                                                                          <a:gd name="connsiteX18" fmla="*/ 504825 w 980546"/>
                                                                          <a:gd name="connsiteY18" fmla="*/ 177800 h 763058"/>
                                                                          <a:gd name="connsiteX19" fmla="*/ 520700 w 980546"/>
                                                                          <a:gd name="connsiteY19" fmla="*/ 200025 h 763058"/>
                                                                          <a:gd name="connsiteX20" fmla="*/ 539750 w 980546"/>
                                                                          <a:gd name="connsiteY20" fmla="*/ 206375 h 763058"/>
                                                                          <a:gd name="connsiteX21" fmla="*/ 571500 w 980546"/>
                                                                          <a:gd name="connsiteY21" fmla="*/ 225425 h 763058"/>
                                                                          <a:gd name="connsiteX22" fmla="*/ 612775 w 980546"/>
                                                                          <a:gd name="connsiteY22" fmla="*/ 250825 h 763058"/>
                                                                          <a:gd name="connsiteX23" fmla="*/ 650875 w 980546"/>
                                                                          <a:gd name="connsiteY23" fmla="*/ 257175 h 763058"/>
                                                                          <a:gd name="connsiteX24" fmla="*/ 660400 w 980546"/>
                                                                          <a:gd name="connsiteY24" fmla="*/ 257175 h 763058"/>
                                                                          <a:gd name="connsiteX25" fmla="*/ 704850 w 980546"/>
                                                                          <a:gd name="connsiteY25" fmla="*/ 352425 h 763058"/>
                                                                          <a:gd name="connsiteX26" fmla="*/ 739775 w 980546"/>
                                                                          <a:gd name="connsiteY26" fmla="*/ 387350 h 763058"/>
                                                                          <a:gd name="connsiteX27" fmla="*/ 742950 w 980546"/>
                                                                          <a:gd name="connsiteY27" fmla="*/ 412750 h 763058"/>
                                                                          <a:gd name="connsiteX28" fmla="*/ 765175 w 980546"/>
                                                                          <a:gd name="connsiteY28" fmla="*/ 415925 h 763058"/>
                                                                          <a:gd name="connsiteX29" fmla="*/ 777875 w 980546"/>
                                                                          <a:gd name="connsiteY29" fmla="*/ 428625 h 763058"/>
                                                                          <a:gd name="connsiteX30" fmla="*/ 787400 w 980546"/>
                                                                          <a:gd name="connsiteY30" fmla="*/ 441325 h 763058"/>
                                                                          <a:gd name="connsiteX31" fmla="*/ 809625 w 980546"/>
                                                                          <a:gd name="connsiteY31" fmla="*/ 444500 h 763058"/>
                                                                          <a:gd name="connsiteX32" fmla="*/ 822325 w 980546"/>
                                                                          <a:gd name="connsiteY32" fmla="*/ 457200 h 763058"/>
                                                                          <a:gd name="connsiteX33" fmla="*/ 835025 w 980546"/>
                                                                          <a:gd name="connsiteY33" fmla="*/ 476250 h 763058"/>
                                                                          <a:gd name="connsiteX34" fmla="*/ 841375 w 980546"/>
                                                                          <a:gd name="connsiteY34" fmla="*/ 498475 h 763058"/>
                                                                          <a:gd name="connsiteX35" fmla="*/ 844550 w 980546"/>
                                                                          <a:gd name="connsiteY35" fmla="*/ 511175 h 763058"/>
                                                                          <a:gd name="connsiteX36" fmla="*/ 869950 w 980546"/>
                                                                          <a:gd name="connsiteY36" fmla="*/ 514350 h 763058"/>
                                                                          <a:gd name="connsiteX37" fmla="*/ 885825 w 980546"/>
                                                                          <a:gd name="connsiteY37" fmla="*/ 514350 h 763058"/>
                                                                          <a:gd name="connsiteX38" fmla="*/ 895350 w 980546"/>
                                                                          <a:gd name="connsiteY38" fmla="*/ 520700 h 763058"/>
                                                                          <a:gd name="connsiteX39" fmla="*/ 908050 w 980546"/>
                                                                          <a:gd name="connsiteY39" fmla="*/ 593725 h 763058"/>
                                                                          <a:gd name="connsiteX40" fmla="*/ 904875 w 980546"/>
                                                                          <a:gd name="connsiteY40" fmla="*/ 619125 h 763058"/>
                                                                          <a:gd name="connsiteX41" fmla="*/ 904875 w 980546"/>
                                                                          <a:gd name="connsiteY41" fmla="*/ 635000 h 763058"/>
                                                                          <a:gd name="connsiteX42" fmla="*/ 958850 w 980546"/>
                                                                          <a:gd name="connsiteY42" fmla="*/ 669925 h 763058"/>
                                                                          <a:gd name="connsiteX43" fmla="*/ 977900 w 980546"/>
                                                                          <a:gd name="connsiteY43" fmla="*/ 679450 h 763058"/>
                                                                          <a:gd name="connsiteX44" fmla="*/ 942975 w 980546"/>
                                                                          <a:gd name="connsiteY44" fmla="*/ 692150 h 763058"/>
                                                                          <a:gd name="connsiteX45" fmla="*/ 936625 w 980546"/>
                                                                          <a:gd name="connsiteY45" fmla="*/ 714375 h 763058"/>
                                                                          <a:gd name="connsiteX46" fmla="*/ 901700 w 980546"/>
                                                                          <a:gd name="connsiteY46" fmla="*/ 685800 h 763058"/>
                                                                          <a:gd name="connsiteX47" fmla="*/ 860425 w 980546"/>
                                                                          <a:gd name="connsiteY47" fmla="*/ 698500 h 763058"/>
                                                                          <a:gd name="connsiteX48" fmla="*/ 825500 w 980546"/>
                                                                          <a:gd name="connsiteY48" fmla="*/ 708025 h 763058"/>
                                                                          <a:gd name="connsiteX49" fmla="*/ 819150 w 980546"/>
                                                                          <a:gd name="connsiteY49" fmla="*/ 727075 h 763058"/>
                                                                          <a:gd name="connsiteX50" fmla="*/ 809625 w 980546"/>
                                                                          <a:gd name="connsiteY50" fmla="*/ 749300 h 763058"/>
                                                                          <a:gd name="connsiteX51" fmla="*/ 765175 w 980546"/>
                                                                          <a:gd name="connsiteY51" fmla="*/ 762000 h 763058"/>
                                                                          <a:gd name="connsiteX52" fmla="*/ 752475 w 980546"/>
                                                                          <a:gd name="connsiteY52" fmla="*/ 742950 h 763058"/>
                                                                          <a:gd name="connsiteX53" fmla="*/ 723900 w 980546"/>
                                                                          <a:gd name="connsiteY53" fmla="*/ 733425 h 763058"/>
                                                                          <a:gd name="connsiteX54" fmla="*/ 698500 w 980546"/>
                                                                          <a:gd name="connsiteY54" fmla="*/ 720725 h 763058"/>
                                                                          <a:gd name="connsiteX55" fmla="*/ 685800 w 980546"/>
                                                                          <a:gd name="connsiteY55" fmla="*/ 717550 h 763058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  <a:cxn ang="0">
                                                                            <a:pos x="connsiteX16" y="connsiteY16"/>
                                                                          </a:cxn>
                                                                          <a:cxn ang="0">
                                                                            <a:pos x="connsiteX17" y="connsiteY17"/>
                                                                          </a:cxn>
                                                                          <a:cxn ang="0">
                                                                            <a:pos x="connsiteX18" y="connsiteY18"/>
                                                                          </a:cxn>
                                                                          <a:cxn ang="0">
                                                                            <a:pos x="connsiteX19" y="connsiteY19"/>
                                                                          </a:cxn>
                                                                          <a:cxn ang="0">
                                                                            <a:pos x="connsiteX20" y="connsiteY20"/>
                                                                          </a:cxn>
                                                                          <a:cxn ang="0">
                                                                            <a:pos x="connsiteX21" y="connsiteY21"/>
                                                                          </a:cxn>
                                                                          <a:cxn ang="0">
                                                                            <a:pos x="connsiteX22" y="connsiteY22"/>
                                                                          </a:cxn>
                                                                          <a:cxn ang="0">
                                                                            <a:pos x="connsiteX23" y="connsiteY23"/>
                                                                          </a:cxn>
                                                                          <a:cxn ang="0">
                                                                            <a:pos x="connsiteX24" y="connsiteY24"/>
                                                                          </a:cxn>
                                                                          <a:cxn ang="0">
                                                                            <a:pos x="connsiteX25" y="connsiteY25"/>
                                                                          </a:cxn>
                                                                          <a:cxn ang="0">
                                                                            <a:pos x="connsiteX26" y="connsiteY26"/>
                                                                          </a:cxn>
                                                                          <a:cxn ang="0">
                                                                            <a:pos x="connsiteX27" y="connsiteY27"/>
                                                                          </a:cxn>
                                                                          <a:cxn ang="0">
                                                                            <a:pos x="connsiteX28" y="connsiteY28"/>
                                                                          </a:cxn>
                                                                          <a:cxn ang="0">
                                                                            <a:pos x="connsiteX29" y="connsiteY29"/>
                                                                          </a:cxn>
                                                                          <a:cxn ang="0">
                                                                            <a:pos x="connsiteX30" y="connsiteY30"/>
                                                                          </a:cxn>
                                                                          <a:cxn ang="0">
                                                                            <a:pos x="connsiteX31" y="connsiteY31"/>
                                                                          </a:cxn>
                                                                          <a:cxn ang="0">
                                                                            <a:pos x="connsiteX32" y="connsiteY32"/>
                                                                          </a:cxn>
                                                                          <a:cxn ang="0">
                                                                            <a:pos x="connsiteX33" y="connsiteY33"/>
                                                                          </a:cxn>
                                                                          <a:cxn ang="0">
                                                                            <a:pos x="connsiteX34" y="connsiteY34"/>
                                                                          </a:cxn>
                                                                          <a:cxn ang="0">
                                                                            <a:pos x="connsiteX35" y="connsiteY35"/>
                                                                          </a:cxn>
                                                                          <a:cxn ang="0">
                                                                            <a:pos x="connsiteX36" y="connsiteY36"/>
                                                                          </a:cxn>
                                                                          <a:cxn ang="0">
                                                                            <a:pos x="connsiteX37" y="connsiteY37"/>
                                                                          </a:cxn>
                                                                          <a:cxn ang="0">
                                                                            <a:pos x="connsiteX38" y="connsiteY38"/>
                                                                          </a:cxn>
                                                                          <a:cxn ang="0">
                                                                            <a:pos x="connsiteX39" y="connsiteY39"/>
                                                                          </a:cxn>
                                                                          <a:cxn ang="0">
                                                                            <a:pos x="connsiteX40" y="connsiteY40"/>
                                                                          </a:cxn>
                                                                          <a:cxn ang="0">
                                                                            <a:pos x="connsiteX41" y="connsiteY41"/>
                                                                          </a:cxn>
                                                                          <a:cxn ang="0">
                                                                            <a:pos x="connsiteX42" y="connsiteY42"/>
                                                                          </a:cxn>
                                                                          <a:cxn ang="0">
                                                                            <a:pos x="connsiteX43" y="connsiteY43"/>
                                                                          </a:cxn>
                                                                          <a:cxn ang="0">
                                                                            <a:pos x="connsiteX44" y="connsiteY44"/>
                                                                          </a:cxn>
                                                                          <a:cxn ang="0">
                                                                            <a:pos x="connsiteX45" y="connsiteY45"/>
                                                                          </a:cxn>
                                                                          <a:cxn ang="0">
                                                                            <a:pos x="connsiteX46" y="connsiteY46"/>
                                                                          </a:cxn>
                                                                          <a:cxn ang="0">
                                                                            <a:pos x="connsiteX47" y="connsiteY47"/>
                                                                          </a:cxn>
                                                                          <a:cxn ang="0">
                                                                            <a:pos x="connsiteX48" y="connsiteY48"/>
                                                                          </a:cxn>
                                                                          <a:cxn ang="0">
                                                                            <a:pos x="connsiteX49" y="connsiteY49"/>
                                                                          </a:cxn>
                                                                          <a:cxn ang="0">
                                                                            <a:pos x="connsiteX50" y="connsiteY50"/>
                                                                          </a:cxn>
                                                                          <a:cxn ang="0">
                                                                            <a:pos x="connsiteX51" y="connsiteY51"/>
                                                                          </a:cxn>
                                                                          <a:cxn ang="0">
                                                                            <a:pos x="connsiteX52" y="connsiteY52"/>
                                                                          </a:cxn>
                                                                          <a:cxn ang="0">
                                                                            <a:pos x="connsiteX53" y="connsiteY53"/>
                                                                          </a:cxn>
                                                                          <a:cxn ang="0">
                                                                            <a:pos x="connsiteX54" y="connsiteY54"/>
                                                                          </a:cxn>
                                                                          <a:cxn ang="0">
                                                                            <a:pos x="connsiteX55" y="connsiteY55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980546" h="763058">
                                                                            <a:moveTo>
                                                                              <a:pt x="0" y="0"/>
                                                                            </a:moveTo>
                                                                            <a:cubicBezTo>
                                                                              <a:pt x="29369" y="21696"/>
                                                                              <a:pt x="58738" y="43392"/>
                                                                              <a:pt x="76200" y="53975"/>
                                                                            </a:cubicBezTo>
                                                                            <a:cubicBezTo>
                                                                              <a:pt x="93663" y="64558"/>
                                                                              <a:pt x="96308" y="59796"/>
                                                                              <a:pt x="104775" y="63500"/>
                                                                            </a:cubicBezTo>
                                                                            <a:cubicBezTo>
                                                                              <a:pt x="113242" y="67204"/>
                                                                              <a:pt x="120650" y="72496"/>
                                                                              <a:pt x="127000" y="76200"/>
                                                                            </a:cubicBezTo>
                                                                            <a:cubicBezTo>
                                                                              <a:pt x="133350" y="79904"/>
                                                                              <a:pt x="132292" y="84138"/>
                                                                              <a:pt x="142875" y="85725"/>
                                                                            </a:cubicBezTo>
                                                                            <a:cubicBezTo>
                                                                              <a:pt x="153458" y="87313"/>
                                                                              <a:pt x="190500" y="85725"/>
                                                                              <a:pt x="190500" y="85725"/>
                                                                            </a:cubicBezTo>
                                                                            <a:lnTo>
                                                                              <a:pt x="234950" y="85725"/>
                                                                            </a:lnTo>
                                                                            <a:lnTo>
                                                                              <a:pt x="254000" y="85725"/>
                                                                            </a:lnTo>
                                                                            <a:cubicBezTo>
                                                                              <a:pt x="258762" y="85725"/>
                                                                              <a:pt x="260879" y="87842"/>
                                                                              <a:pt x="263525" y="85725"/>
                                                                            </a:cubicBezTo>
                                                                            <a:cubicBezTo>
                                                                              <a:pt x="266171" y="83608"/>
                                                                              <a:pt x="264583" y="75671"/>
                                                                              <a:pt x="269875" y="73025"/>
                                                                            </a:cubicBezTo>
                                                                            <a:cubicBezTo>
                                                                              <a:pt x="275167" y="70379"/>
                                                                              <a:pt x="286808" y="70379"/>
                                                                              <a:pt x="295275" y="69850"/>
                                                                            </a:cubicBezTo>
                                                                            <a:cubicBezTo>
                                                                              <a:pt x="303742" y="69321"/>
                                                                              <a:pt x="320675" y="69850"/>
                                                                              <a:pt x="320675" y="69850"/>
                                                                            </a:cubicBezTo>
                                                                            <a:lnTo>
                                                                              <a:pt x="346075" y="69850"/>
                                                                            </a:lnTo>
                                                                            <a:cubicBezTo>
                                                                              <a:pt x="352425" y="69850"/>
                                                                              <a:pt x="351367" y="62971"/>
                                                                              <a:pt x="358775" y="69850"/>
                                                                            </a:cubicBezTo>
                                                                            <a:cubicBezTo>
                                                                              <a:pt x="366183" y="76729"/>
                                                                              <a:pt x="381529" y="104775"/>
                                                                              <a:pt x="390525" y="111125"/>
                                                                            </a:cubicBezTo>
                                                                            <a:cubicBezTo>
                                                                              <a:pt x="399521" y="117475"/>
                                                                              <a:pt x="405342" y="102658"/>
                                                                              <a:pt x="412750" y="107950"/>
                                                                            </a:cubicBezTo>
                                                                            <a:cubicBezTo>
                                                                              <a:pt x="420158" y="113242"/>
                                                                              <a:pt x="421217" y="136525"/>
                                                                              <a:pt x="434975" y="142875"/>
                                                                            </a:cubicBezTo>
                                                                            <a:cubicBezTo>
                                                                              <a:pt x="448733" y="149225"/>
                                                                              <a:pt x="483658" y="140229"/>
                                                                              <a:pt x="495300" y="146050"/>
                                                                            </a:cubicBezTo>
                                                                            <a:cubicBezTo>
                                                                              <a:pt x="506942" y="151871"/>
                                                                              <a:pt x="500592" y="168804"/>
                                                                              <a:pt x="504825" y="177800"/>
                                                                            </a:cubicBezTo>
                                                                            <a:cubicBezTo>
                                                                              <a:pt x="509058" y="186796"/>
                                                                              <a:pt x="514879" y="195263"/>
                                                                              <a:pt x="520700" y="200025"/>
                                                                            </a:cubicBezTo>
                                                                            <a:cubicBezTo>
                                                                              <a:pt x="526521" y="204787"/>
                                                                              <a:pt x="531283" y="202142"/>
                                                                              <a:pt x="539750" y="206375"/>
                                                                            </a:cubicBezTo>
                                                                            <a:cubicBezTo>
                                                                              <a:pt x="548217" y="210608"/>
                                                                              <a:pt x="571500" y="225425"/>
                                                                              <a:pt x="571500" y="225425"/>
                                                                            </a:cubicBezTo>
                                                                            <a:cubicBezTo>
                                                                              <a:pt x="583671" y="232833"/>
                                                                              <a:pt x="599546" y="245533"/>
                                                                              <a:pt x="612775" y="250825"/>
                                                                            </a:cubicBezTo>
                                                                            <a:cubicBezTo>
                                                                              <a:pt x="626004" y="256117"/>
                                                                              <a:pt x="642938" y="256117"/>
                                                                              <a:pt x="650875" y="257175"/>
                                                                            </a:cubicBezTo>
                                                                            <a:cubicBezTo>
                                                                              <a:pt x="658812" y="258233"/>
                                                                              <a:pt x="651404" y="241300"/>
                                                                              <a:pt x="660400" y="257175"/>
                                                                            </a:cubicBezTo>
                                                                            <a:cubicBezTo>
                                                                              <a:pt x="669396" y="273050"/>
                                                                              <a:pt x="691621" y="330729"/>
                                                                              <a:pt x="704850" y="352425"/>
                                                                            </a:cubicBezTo>
                                                                            <a:cubicBezTo>
                                                                              <a:pt x="718079" y="374121"/>
                                                                              <a:pt x="733425" y="377296"/>
                                                                              <a:pt x="739775" y="387350"/>
                                                                            </a:cubicBezTo>
                                                                            <a:cubicBezTo>
                                                                              <a:pt x="746125" y="397404"/>
                                                                              <a:pt x="738717" y="407988"/>
                                                                              <a:pt x="742950" y="412750"/>
                                                                            </a:cubicBezTo>
                                                                            <a:cubicBezTo>
                                                                              <a:pt x="747183" y="417512"/>
                                                                              <a:pt x="759354" y="413279"/>
                                                                              <a:pt x="765175" y="415925"/>
                                                                            </a:cubicBezTo>
                                                                            <a:cubicBezTo>
                                                                              <a:pt x="770996" y="418571"/>
                                                                              <a:pt x="774171" y="424392"/>
                                                                              <a:pt x="777875" y="428625"/>
                                                                            </a:cubicBezTo>
                                                                            <a:cubicBezTo>
                                                                              <a:pt x="781579" y="432858"/>
                                                                              <a:pt x="782108" y="438679"/>
                                                                              <a:pt x="787400" y="441325"/>
                                                                            </a:cubicBezTo>
                                                                            <a:cubicBezTo>
                                                                              <a:pt x="792692" y="443971"/>
                                                                              <a:pt x="803804" y="441854"/>
                                                                              <a:pt x="809625" y="444500"/>
                                                                            </a:cubicBezTo>
                                                                            <a:cubicBezTo>
                                                                              <a:pt x="815446" y="447146"/>
                                                                              <a:pt x="818092" y="451908"/>
                                                                              <a:pt x="822325" y="457200"/>
                                                                            </a:cubicBezTo>
                                                                            <a:cubicBezTo>
                                                                              <a:pt x="826558" y="462492"/>
                                                                              <a:pt x="831850" y="469371"/>
                                                                              <a:pt x="835025" y="476250"/>
                                                                            </a:cubicBezTo>
                                                                            <a:cubicBezTo>
                                                                              <a:pt x="838200" y="483129"/>
                                                                              <a:pt x="839788" y="492654"/>
                                                                              <a:pt x="841375" y="498475"/>
                                                                            </a:cubicBezTo>
                                                                            <a:cubicBezTo>
                                                                              <a:pt x="842963" y="504296"/>
                                                                              <a:pt x="839788" y="508529"/>
                                                                              <a:pt x="844550" y="511175"/>
                                                                            </a:cubicBezTo>
                                                                            <a:cubicBezTo>
                                                                              <a:pt x="849312" y="513821"/>
                                                                              <a:pt x="863071" y="513821"/>
                                                                              <a:pt x="869950" y="514350"/>
                                                                            </a:cubicBezTo>
                                                                            <a:cubicBezTo>
                                                                              <a:pt x="876829" y="514879"/>
                                                                              <a:pt x="881592" y="513292"/>
                                                                              <a:pt x="885825" y="514350"/>
                                                                            </a:cubicBezTo>
                                                                            <a:cubicBezTo>
                                                                              <a:pt x="890058" y="515408"/>
                                                                              <a:pt x="891646" y="507471"/>
                                                                              <a:pt x="895350" y="520700"/>
                                                                            </a:cubicBezTo>
                                                                            <a:cubicBezTo>
                                                                              <a:pt x="899054" y="533929"/>
                                                                              <a:pt x="906463" y="577321"/>
                                                                              <a:pt x="908050" y="593725"/>
                                                                            </a:cubicBezTo>
                                                                            <a:cubicBezTo>
                                                                              <a:pt x="909637" y="610129"/>
                                                                              <a:pt x="905404" y="612246"/>
                                                                              <a:pt x="904875" y="619125"/>
                                                                            </a:cubicBezTo>
                                                                            <a:cubicBezTo>
                                                                              <a:pt x="904346" y="626004"/>
                                                                              <a:pt x="895879" y="626533"/>
                                                                              <a:pt x="904875" y="635000"/>
                                                                            </a:cubicBezTo>
                                                                            <a:cubicBezTo>
                                                                              <a:pt x="913871" y="643467"/>
                                                                              <a:pt x="946679" y="662517"/>
                                                                              <a:pt x="958850" y="669925"/>
                                                                            </a:cubicBezTo>
                                                                            <a:cubicBezTo>
                                                                              <a:pt x="971021" y="677333"/>
                                                                              <a:pt x="980546" y="675746"/>
                                                                              <a:pt x="977900" y="679450"/>
                                                                            </a:cubicBezTo>
                                                                            <a:cubicBezTo>
                                                                              <a:pt x="975254" y="683154"/>
                                                                              <a:pt x="949854" y="686329"/>
                                                                              <a:pt x="942975" y="692150"/>
                                                                            </a:cubicBezTo>
                                                                            <a:cubicBezTo>
                                                                              <a:pt x="936096" y="697971"/>
                                                                              <a:pt x="943504" y="715433"/>
                                                                              <a:pt x="936625" y="714375"/>
                                                                            </a:cubicBezTo>
                                                                            <a:cubicBezTo>
                                                                              <a:pt x="929746" y="713317"/>
                                                                              <a:pt x="914400" y="688446"/>
                                                                              <a:pt x="901700" y="685800"/>
                                                                            </a:cubicBezTo>
                                                                            <a:cubicBezTo>
                                                                              <a:pt x="889000" y="683154"/>
                                                                              <a:pt x="873125" y="694796"/>
                                                                              <a:pt x="860425" y="698500"/>
                                                                            </a:cubicBezTo>
                                                                            <a:cubicBezTo>
                                                                              <a:pt x="847725" y="702204"/>
                                                                              <a:pt x="832379" y="703263"/>
                                                                              <a:pt x="825500" y="708025"/>
                                                                            </a:cubicBezTo>
                                                                            <a:cubicBezTo>
                                                                              <a:pt x="818621" y="712787"/>
                                                                              <a:pt x="821796" y="720196"/>
                                                                              <a:pt x="819150" y="727075"/>
                                                                            </a:cubicBezTo>
                                                                            <a:cubicBezTo>
                                                                              <a:pt x="816504" y="733954"/>
                                                                              <a:pt x="818621" y="743479"/>
                                                                              <a:pt x="809625" y="749300"/>
                                                                            </a:cubicBezTo>
                                                                            <a:cubicBezTo>
                                                                              <a:pt x="800629" y="755121"/>
                                                                              <a:pt x="774700" y="763058"/>
                                                                              <a:pt x="765175" y="762000"/>
                                                                            </a:cubicBezTo>
                                                                            <a:cubicBezTo>
                                                                              <a:pt x="755650" y="760942"/>
                                                                              <a:pt x="759354" y="747712"/>
                                                                              <a:pt x="752475" y="742950"/>
                                                                            </a:cubicBezTo>
                                                                            <a:cubicBezTo>
                                                                              <a:pt x="745596" y="738188"/>
                                                                              <a:pt x="732896" y="737129"/>
                                                                              <a:pt x="723900" y="733425"/>
                                                                            </a:cubicBezTo>
                                                                            <a:cubicBezTo>
                                                                              <a:pt x="714904" y="729721"/>
                                                                              <a:pt x="704850" y="723371"/>
                                                                              <a:pt x="698500" y="720725"/>
                                                                            </a:cubicBezTo>
                                                                            <a:cubicBezTo>
                                                                              <a:pt x="692150" y="718079"/>
                                                                              <a:pt x="678392" y="712788"/>
                                                                              <a:pt x="685800" y="717550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222" name="Freeform 221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3844925" y="2270125"/>
                                                                        <a:ext cx="184679" cy="136525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184150 w 184679"/>
                                                                          <a:gd name="connsiteY0" fmla="*/ 0 h 136525"/>
                                                                          <a:gd name="connsiteX1" fmla="*/ 184150 w 184679"/>
                                                                          <a:gd name="connsiteY1" fmla="*/ 50800 h 136525"/>
                                                                          <a:gd name="connsiteX2" fmla="*/ 180975 w 184679"/>
                                                                          <a:gd name="connsiteY2" fmla="*/ 82550 h 136525"/>
                                                                          <a:gd name="connsiteX3" fmla="*/ 161925 w 184679"/>
                                                                          <a:gd name="connsiteY3" fmla="*/ 82550 h 136525"/>
                                                                          <a:gd name="connsiteX4" fmla="*/ 152400 w 184679"/>
                                                                          <a:gd name="connsiteY4" fmla="*/ 101600 h 136525"/>
                                                                          <a:gd name="connsiteX5" fmla="*/ 146050 w 184679"/>
                                                                          <a:gd name="connsiteY5" fmla="*/ 111125 h 136525"/>
                                                                          <a:gd name="connsiteX6" fmla="*/ 127000 w 184679"/>
                                                                          <a:gd name="connsiteY6" fmla="*/ 117475 h 136525"/>
                                                                          <a:gd name="connsiteX7" fmla="*/ 117475 w 184679"/>
                                                                          <a:gd name="connsiteY7" fmla="*/ 136525 h 136525"/>
                                                                          <a:gd name="connsiteX8" fmla="*/ 95250 w 184679"/>
                                                                          <a:gd name="connsiteY8" fmla="*/ 117475 h 136525"/>
                                                                          <a:gd name="connsiteX9" fmla="*/ 82550 w 184679"/>
                                                                          <a:gd name="connsiteY9" fmla="*/ 101600 h 136525"/>
                                                                          <a:gd name="connsiteX10" fmla="*/ 41275 w 184679"/>
                                                                          <a:gd name="connsiteY10" fmla="*/ 114300 h 136525"/>
                                                                          <a:gd name="connsiteX11" fmla="*/ 22225 w 184679"/>
                                                                          <a:gd name="connsiteY11" fmla="*/ 114300 h 136525"/>
                                                                          <a:gd name="connsiteX12" fmla="*/ 0 w 184679"/>
                                                                          <a:gd name="connsiteY12" fmla="*/ 98425 h 136525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84679" h="136525">
                                                                            <a:moveTo>
                                                                              <a:pt x="184150" y="0"/>
                                                                            </a:moveTo>
                                                                            <a:cubicBezTo>
                                                                              <a:pt x="184150" y="18521"/>
                                                                              <a:pt x="184679" y="37042"/>
                                                                              <a:pt x="184150" y="50800"/>
                                                                            </a:cubicBezTo>
                                                                            <a:cubicBezTo>
                                                                              <a:pt x="183621" y="64558"/>
                                                                              <a:pt x="184679" y="77258"/>
                                                                              <a:pt x="180975" y="82550"/>
                                                                            </a:cubicBezTo>
                                                                            <a:cubicBezTo>
                                                                              <a:pt x="177271" y="87842"/>
                                                                              <a:pt x="166687" y="79375"/>
                                                                              <a:pt x="161925" y="82550"/>
                                                                            </a:cubicBezTo>
                                                                            <a:cubicBezTo>
                                                                              <a:pt x="157163" y="85725"/>
                                                                              <a:pt x="155046" y="96838"/>
                                                                              <a:pt x="152400" y="101600"/>
                                                                            </a:cubicBezTo>
                                                                            <a:cubicBezTo>
                                                                              <a:pt x="149754" y="106362"/>
                                                                              <a:pt x="150283" y="108479"/>
                                                                              <a:pt x="146050" y="111125"/>
                                                                            </a:cubicBezTo>
                                                                            <a:cubicBezTo>
                                                                              <a:pt x="141817" y="113771"/>
                                                                              <a:pt x="131762" y="113242"/>
                                                                              <a:pt x="127000" y="117475"/>
                                                                            </a:cubicBezTo>
                                                                            <a:cubicBezTo>
                                                                              <a:pt x="122238" y="121708"/>
                                                                              <a:pt x="122767" y="136525"/>
                                                                              <a:pt x="117475" y="136525"/>
                                                                            </a:cubicBezTo>
                                                                            <a:cubicBezTo>
                                                                              <a:pt x="112183" y="136525"/>
                                                                              <a:pt x="101071" y="123296"/>
                                                                              <a:pt x="95250" y="117475"/>
                                                                            </a:cubicBezTo>
                                                                            <a:cubicBezTo>
                                                                              <a:pt x="89429" y="111654"/>
                                                                              <a:pt x="91546" y="102129"/>
                                                                              <a:pt x="82550" y="101600"/>
                                                                            </a:cubicBezTo>
                                                                            <a:cubicBezTo>
                                                                              <a:pt x="73554" y="101071"/>
                                                                              <a:pt x="51329" y="112183"/>
                                                                              <a:pt x="41275" y="114300"/>
                                                                            </a:cubicBezTo>
                                                                            <a:cubicBezTo>
                                                                              <a:pt x="31221" y="116417"/>
                                                                              <a:pt x="29104" y="116946"/>
                                                                              <a:pt x="22225" y="114300"/>
                                                                            </a:cubicBezTo>
                                                                            <a:cubicBezTo>
                                                                              <a:pt x="15346" y="111654"/>
                                                                              <a:pt x="1058" y="101071"/>
                                                                              <a:pt x="0" y="98425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223" name="Freeform 222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3957638" y="2281238"/>
                                                                        <a:ext cx="210741" cy="171847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123825 w 210741"/>
                                                                          <a:gd name="connsiteY0" fmla="*/ 0 h 171847"/>
                                                                          <a:gd name="connsiteX1" fmla="*/ 152400 w 210741"/>
                                                                          <a:gd name="connsiteY1" fmla="*/ 57150 h 171847"/>
                                                                          <a:gd name="connsiteX2" fmla="*/ 173831 w 210741"/>
                                                                          <a:gd name="connsiteY2" fmla="*/ 95250 h 171847"/>
                                                                          <a:gd name="connsiteX3" fmla="*/ 154781 w 210741"/>
                                                                          <a:gd name="connsiteY3" fmla="*/ 104775 h 171847"/>
                                                                          <a:gd name="connsiteX4" fmla="*/ 178593 w 210741"/>
                                                                          <a:gd name="connsiteY4" fmla="*/ 123825 h 171847"/>
                                                                          <a:gd name="connsiteX5" fmla="*/ 185737 w 210741"/>
                                                                          <a:gd name="connsiteY5" fmla="*/ 138112 h 171847"/>
                                                                          <a:gd name="connsiteX6" fmla="*/ 209550 w 210741"/>
                                                                          <a:gd name="connsiteY6" fmla="*/ 147637 h 171847"/>
                                                                          <a:gd name="connsiteX7" fmla="*/ 178593 w 210741"/>
                                                                          <a:gd name="connsiteY7" fmla="*/ 150018 h 171847"/>
                                                                          <a:gd name="connsiteX8" fmla="*/ 150018 w 210741"/>
                                                                          <a:gd name="connsiteY8" fmla="*/ 150018 h 171847"/>
                                                                          <a:gd name="connsiteX9" fmla="*/ 140493 w 210741"/>
                                                                          <a:gd name="connsiteY9" fmla="*/ 161925 h 171847"/>
                                                                          <a:gd name="connsiteX10" fmla="*/ 114300 w 210741"/>
                                                                          <a:gd name="connsiteY10" fmla="*/ 171450 h 171847"/>
                                                                          <a:gd name="connsiteX11" fmla="*/ 88106 w 210741"/>
                                                                          <a:gd name="connsiteY11" fmla="*/ 159543 h 171847"/>
                                                                          <a:gd name="connsiteX12" fmla="*/ 71437 w 210741"/>
                                                                          <a:gd name="connsiteY12" fmla="*/ 145256 h 171847"/>
                                                                          <a:gd name="connsiteX13" fmla="*/ 57150 w 210741"/>
                                                                          <a:gd name="connsiteY13" fmla="*/ 138112 h 171847"/>
                                                                          <a:gd name="connsiteX14" fmla="*/ 45243 w 210741"/>
                                                                          <a:gd name="connsiteY14" fmla="*/ 130968 h 171847"/>
                                                                          <a:gd name="connsiteX15" fmla="*/ 33337 w 210741"/>
                                                                          <a:gd name="connsiteY15" fmla="*/ 130968 h 171847"/>
                                                                          <a:gd name="connsiteX16" fmla="*/ 16668 w 210741"/>
                                                                          <a:gd name="connsiteY16" fmla="*/ 130968 h 171847"/>
                                                                          <a:gd name="connsiteX17" fmla="*/ 4762 w 210741"/>
                                                                          <a:gd name="connsiteY17" fmla="*/ 130968 h 171847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  <a:cxn ang="0">
                                                                            <a:pos x="connsiteX16" y="connsiteY16"/>
                                                                          </a:cxn>
                                                                          <a:cxn ang="0">
                                                                            <a:pos x="connsiteX17" y="connsiteY17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210741" h="171847">
                                                                            <a:moveTo>
                                                                              <a:pt x="123825" y="0"/>
                                                                            </a:moveTo>
                                                                            <a:cubicBezTo>
                                                                              <a:pt x="134144" y="20637"/>
                                                                              <a:pt x="144066" y="41275"/>
                                                                              <a:pt x="152400" y="57150"/>
                                                                            </a:cubicBezTo>
                                                                            <a:cubicBezTo>
                                                                              <a:pt x="160734" y="73025"/>
                                                                              <a:pt x="173434" y="87313"/>
                                                                              <a:pt x="173831" y="95250"/>
                                                                            </a:cubicBezTo>
                                                                            <a:cubicBezTo>
                                                                              <a:pt x="174228" y="103187"/>
                                                                              <a:pt x="153987" y="100013"/>
                                                                              <a:pt x="154781" y="104775"/>
                                                                            </a:cubicBezTo>
                                                                            <a:cubicBezTo>
                                                                              <a:pt x="155575" y="109537"/>
                                                                              <a:pt x="173434" y="118269"/>
                                                                              <a:pt x="178593" y="123825"/>
                                                                            </a:cubicBezTo>
                                                                            <a:cubicBezTo>
                                                                              <a:pt x="183752" y="129381"/>
                                                                              <a:pt x="180578" y="134143"/>
                                                                              <a:pt x="185737" y="138112"/>
                                                                            </a:cubicBezTo>
                                                                            <a:cubicBezTo>
                                                                              <a:pt x="190897" y="142081"/>
                                                                              <a:pt x="210741" y="145653"/>
                                                                              <a:pt x="209550" y="147637"/>
                                                                            </a:cubicBezTo>
                                                                            <a:cubicBezTo>
                                                                              <a:pt x="208359" y="149621"/>
                                                                              <a:pt x="188515" y="149621"/>
                                                                              <a:pt x="178593" y="150018"/>
                                                                            </a:cubicBezTo>
                                                                            <a:cubicBezTo>
                                                                              <a:pt x="168671" y="150415"/>
                                                                              <a:pt x="156368" y="148034"/>
                                                                              <a:pt x="150018" y="150018"/>
                                                                            </a:cubicBezTo>
                                                                            <a:cubicBezTo>
                                                                              <a:pt x="143668" y="152003"/>
                                                                              <a:pt x="146446" y="158353"/>
                                                                              <a:pt x="140493" y="161925"/>
                                                                            </a:cubicBezTo>
                                                                            <a:cubicBezTo>
                                                                              <a:pt x="134540" y="165497"/>
                                                                              <a:pt x="123031" y="171847"/>
                                                                              <a:pt x="114300" y="171450"/>
                                                                            </a:cubicBezTo>
                                                                            <a:cubicBezTo>
                                                                              <a:pt x="105569" y="171053"/>
                                                                              <a:pt x="95250" y="163909"/>
                                                                              <a:pt x="88106" y="159543"/>
                                                                            </a:cubicBezTo>
                                                                            <a:cubicBezTo>
                                                                              <a:pt x="80962" y="155177"/>
                                                                              <a:pt x="76596" y="148828"/>
                                                                              <a:pt x="71437" y="145256"/>
                                                                            </a:cubicBezTo>
                                                                            <a:cubicBezTo>
                                                                              <a:pt x="66278" y="141684"/>
                                                                              <a:pt x="61516" y="140493"/>
                                                                              <a:pt x="57150" y="138112"/>
                                                                            </a:cubicBezTo>
                                                                            <a:cubicBezTo>
                                                                              <a:pt x="52784" y="135731"/>
                                                                              <a:pt x="49212" y="132159"/>
                                                                              <a:pt x="45243" y="130968"/>
                                                                            </a:cubicBezTo>
                                                                            <a:cubicBezTo>
                                                                              <a:pt x="41274" y="129777"/>
                                                                              <a:pt x="33337" y="130968"/>
                                                                              <a:pt x="33337" y="130968"/>
                                                                            </a:cubicBezTo>
                                                                            <a:lnTo>
                                                                              <a:pt x="16668" y="130968"/>
                                                                            </a:lnTo>
                                                                            <a:cubicBezTo>
                                                                              <a:pt x="11906" y="130968"/>
                                                                              <a:pt x="0" y="130174"/>
                                                                              <a:pt x="4762" y="130968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224" name="Freeform 223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4357688" y="2733278"/>
                                                                        <a:ext cx="271462" cy="162322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271462 w 271462"/>
                                                                          <a:gd name="connsiteY0" fmla="*/ 162322 h 162322"/>
                                                                          <a:gd name="connsiteX1" fmla="*/ 247650 w 271462"/>
                                                                          <a:gd name="connsiteY1" fmla="*/ 117078 h 162322"/>
                                                                          <a:gd name="connsiteX2" fmla="*/ 228600 w 271462"/>
                                                                          <a:gd name="connsiteY2" fmla="*/ 93266 h 162322"/>
                                                                          <a:gd name="connsiteX3" fmla="*/ 204787 w 271462"/>
                                                                          <a:gd name="connsiteY3" fmla="*/ 86122 h 162322"/>
                                                                          <a:gd name="connsiteX4" fmla="*/ 178593 w 271462"/>
                                                                          <a:gd name="connsiteY4" fmla="*/ 76597 h 162322"/>
                                                                          <a:gd name="connsiteX5" fmla="*/ 171450 w 271462"/>
                                                                          <a:gd name="connsiteY5" fmla="*/ 40878 h 162322"/>
                                                                          <a:gd name="connsiteX6" fmla="*/ 161925 w 271462"/>
                                                                          <a:gd name="connsiteY6" fmla="*/ 24210 h 162322"/>
                                                                          <a:gd name="connsiteX7" fmla="*/ 152400 w 271462"/>
                                                                          <a:gd name="connsiteY7" fmla="*/ 19447 h 162322"/>
                                                                          <a:gd name="connsiteX8" fmla="*/ 121443 w 271462"/>
                                                                          <a:gd name="connsiteY8" fmla="*/ 26591 h 162322"/>
                                                                          <a:gd name="connsiteX9" fmla="*/ 104775 w 271462"/>
                                                                          <a:gd name="connsiteY9" fmla="*/ 26591 h 162322"/>
                                                                          <a:gd name="connsiteX10" fmla="*/ 88106 w 271462"/>
                                                                          <a:gd name="connsiteY10" fmla="*/ 19447 h 162322"/>
                                                                          <a:gd name="connsiteX11" fmla="*/ 69056 w 271462"/>
                                                                          <a:gd name="connsiteY11" fmla="*/ 14685 h 162322"/>
                                                                          <a:gd name="connsiteX12" fmla="*/ 57150 w 271462"/>
                                                                          <a:gd name="connsiteY12" fmla="*/ 9922 h 162322"/>
                                                                          <a:gd name="connsiteX13" fmla="*/ 52387 w 271462"/>
                                                                          <a:gd name="connsiteY13" fmla="*/ 397 h 162322"/>
                                                                          <a:gd name="connsiteX14" fmla="*/ 42862 w 271462"/>
                                                                          <a:gd name="connsiteY14" fmla="*/ 12303 h 162322"/>
                                                                          <a:gd name="connsiteX15" fmla="*/ 23812 w 271462"/>
                                                                          <a:gd name="connsiteY15" fmla="*/ 17066 h 162322"/>
                                                                          <a:gd name="connsiteX16" fmla="*/ 4762 w 271462"/>
                                                                          <a:gd name="connsiteY16" fmla="*/ 24210 h 162322"/>
                                                                          <a:gd name="connsiteX17" fmla="*/ 2381 w 271462"/>
                                                                          <a:gd name="connsiteY17" fmla="*/ 38497 h 162322"/>
                                                                          <a:gd name="connsiteX18" fmla="*/ 19050 w 271462"/>
                                                                          <a:gd name="connsiteY18" fmla="*/ 45641 h 162322"/>
                                                                          <a:gd name="connsiteX19" fmla="*/ 21431 w 271462"/>
                                                                          <a:gd name="connsiteY19" fmla="*/ 55166 h 162322"/>
                                                                          <a:gd name="connsiteX20" fmla="*/ 11906 w 271462"/>
                                                                          <a:gd name="connsiteY20" fmla="*/ 74216 h 162322"/>
                                                                          <a:gd name="connsiteX21" fmla="*/ 21431 w 271462"/>
                                                                          <a:gd name="connsiteY21" fmla="*/ 93266 h 162322"/>
                                                                          <a:gd name="connsiteX22" fmla="*/ 47625 w 271462"/>
                                                                          <a:gd name="connsiteY22" fmla="*/ 90885 h 162322"/>
                                                                          <a:gd name="connsiteX23" fmla="*/ 71437 w 271462"/>
                                                                          <a:gd name="connsiteY23" fmla="*/ 109935 h 162322"/>
                                                                          <a:gd name="connsiteX24" fmla="*/ 73818 w 271462"/>
                                                                          <a:gd name="connsiteY24" fmla="*/ 119460 h 162322"/>
                                                                          <a:gd name="connsiteX25" fmla="*/ 76200 w 271462"/>
                                                                          <a:gd name="connsiteY25" fmla="*/ 131366 h 162322"/>
                                                                          <a:gd name="connsiteX26" fmla="*/ 66675 w 271462"/>
                                                                          <a:gd name="connsiteY26" fmla="*/ 143272 h 162322"/>
                                                                          <a:gd name="connsiteX27" fmla="*/ 66675 w 271462"/>
                                                                          <a:gd name="connsiteY27" fmla="*/ 148035 h 162322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  <a:cxn ang="0">
                                                                            <a:pos x="connsiteX16" y="connsiteY16"/>
                                                                          </a:cxn>
                                                                          <a:cxn ang="0">
                                                                            <a:pos x="connsiteX17" y="connsiteY17"/>
                                                                          </a:cxn>
                                                                          <a:cxn ang="0">
                                                                            <a:pos x="connsiteX18" y="connsiteY18"/>
                                                                          </a:cxn>
                                                                          <a:cxn ang="0">
                                                                            <a:pos x="connsiteX19" y="connsiteY19"/>
                                                                          </a:cxn>
                                                                          <a:cxn ang="0">
                                                                            <a:pos x="connsiteX20" y="connsiteY20"/>
                                                                          </a:cxn>
                                                                          <a:cxn ang="0">
                                                                            <a:pos x="connsiteX21" y="connsiteY21"/>
                                                                          </a:cxn>
                                                                          <a:cxn ang="0">
                                                                            <a:pos x="connsiteX22" y="connsiteY22"/>
                                                                          </a:cxn>
                                                                          <a:cxn ang="0">
                                                                            <a:pos x="connsiteX23" y="connsiteY23"/>
                                                                          </a:cxn>
                                                                          <a:cxn ang="0">
                                                                            <a:pos x="connsiteX24" y="connsiteY24"/>
                                                                          </a:cxn>
                                                                          <a:cxn ang="0">
                                                                            <a:pos x="connsiteX25" y="connsiteY25"/>
                                                                          </a:cxn>
                                                                          <a:cxn ang="0">
                                                                            <a:pos x="connsiteX26" y="connsiteY26"/>
                                                                          </a:cxn>
                                                                          <a:cxn ang="0">
                                                                            <a:pos x="connsiteX27" y="connsiteY27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271462" h="162322">
                                                                            <a:moveTo>
                                                                              <a:pt x="271462" y="162322"/>
                                                                            </a:moveTo>
                                                                            <a:cubicBezTo>
                                                                              <a:pt x="263128" y="145454"/>
                                                                              <a:pt x="254794" y="128587"/>
                                                                              <a:pt x="247650" y="117078"/>
                                                                            </a:cubicBezTo>
                                                                            <a:cubicBezTo>
                                                                              <a:pt x="240506" y="105569"/>
                                                                              <a:pt x="235744" y="98425"/>
                                                                              <a:pt x="228600" y="93266"/>
                                                                            </a:cubicBezTo>
                                                                            <a:cubicBezTo>
                                                                              <a:pt x="221456" y="88107"/>
                                                                              <a:pt x="213122" y="88900"/>
                                                                              <a:pt x="204787" y="86122"/>
                                                                            </a:cubicBezTo>
                                                                            <a:cubicBezTo>
                                                                              <a:pt x="196453" y="83344"/>
                                                                              <a:pt x="184149" y="84138"/>
                                                                              <a:pt x="178593" y="76597"/>
                                                                            </a:cubicBezTo>
                                                                            <a:cubicBezTo>
                                                                              <a:pt x="173037" y="69056"/>
                                                                              <a:pt x="174228" y="49609"/>
                                                                              <a:pt x="171450" y="40878"/>
                                                                            </a:cubicBezTo>
                                                                            <a:cubicBezTo>
                                                                              <a:pt x="168672" y="32147"/>
                                                                              <a:pt x="165100" y="27782"/>
                                                                              <a:pt x="161925" y="24210"/>
                                                                            </a:cubicBezTo>
                                                                            <a:cubicBezTo>
                                                                              <a:pt x="158750" y="20638"/>
                                                                              <a:pt x="159147" y="19050"/>
                                                                              <a:pt x="152400" y="19447"/>
                                                                            </a:cubicBezTo>
                                                                            <a:cubicBezTo>
                                                                              <a:pt x="145653" y="19844"/>
                                                                              <a:pt x="129381" y="25400"/>
                                                                              <a:pt x="121443" y="26591"/>
                                                                            </a:cubicBezTo>
                                                                            <a:cubicBezTo>
                                                                              <a:pt x="113505" y="27782"/>
                                                                              <a:pt x="110331" y="27782"/>
                                                                              <a:pt x="104775" y="26591"/>
                                                                            </a:cubicBezTo>
                                                                            <a:cubicBezTo>
                                                                              <a:pt x="99219" y="25400"/>
                                                                              <a:pt x="94059" y="21431"/>
                                                                              <a:pt x="88106" y="19447"/>
                                                                            </a:cubicBezTo>
                                                                            <a:cubicBezTo>
                                                                              <a:pt x="82153" y="17463"/>
                                                                              <a:pt x="74215" y="16272"/>
                                                                              <a:pt x="69056" y="14685"/>
                                                                            </a:cubicBezTo>
                                                                            <a:cubicBezTo>
                                                                              <a:pt x="63897" y="13098"/>
                                                                              <a:pt x="59928" y="12303"/>
                                                                              <a:pt x="57150" y="9922"/>
                                                                            </a:cubicBezTo>
                                                                            <a:cubicBezTo>
                                                                              <a:pt x="54372" y="7541"/>
                                                                              <a:pt x="54768" y="0"/>
                                                                              <a:pt x="52387" y="397"/>
                                                                            </a:cubicBezTo>
                                                                            <a:cubicBezTo>
                                                                              <a:pt x="50006" y="794"/>
                                                                              <a:pt x="47625" y="9525"/>
                                                                              <a:pt x="42862" y="12303"/>
                                                                            </a:cubicBezTo>
                                                                            <a:cubicBezTo>
                                                                              <a:pt x="38100" y="15081"/>
                                                                              <a:pt x="30162" y="15082"/>
                                                                              <a:pt x="23812" y="17066"/>
                                                                            </a:cubicBezTo>
                                                                            <a:cubicBezTo>
                                                                              <a:pt x="17462" y="19051"/>
                                                                              <a:pt x="8334" y="20638"/>
                                                                              <a:pt x="4762" y="24210"/>
                                                                            </a:cubicBezTo>
                                                                            <a:cubicBezTo>
                                                                              <a:pt x="1190" y="27782"/>
                                                                              <a:pt x="0" y="34925"/>
                                                                              <a:pt x="2381" y="38497"/>
                                                                            </a:cubicBezTo>
                                                                            <a:cubicBezTo>
                                                                              <a:pt x="4762" y="42069"/>
                                                                              <a:pt x="15875" y="42863"/>
                                                                              <a:pt x="19050" y="45641"/>
                                                                            </a:cubicBezTo>
                                                                            <a:cubicBezTo>
                                                                              <a:pt x="22225" y="48419"/>
                                                                              <a:pt x="22622" y="50404"/>
                                                                              <a:pt x="21431" y="55166"/>
                                                                            </a:cubicBezTo>
                                                                            <a:cubicBezTo>
                                                                              <a:pt x="20240" y="59928"/>
                                                                              <a:pt x="11906" y="67866"/>
                                                                              <a:pt x="11906" y="74216"/>
                                                                            </a:cubicBezTo>
                                                                            <a:cubicBezTo>
                                                                              <a:pt x="11906" y="80566"/>
                                                                              <a:pt x="15478" y="90488"/>
                                                                              <a:pt x="21431" y="93266"/>
                                                                            </a:cubicBezTo>
                                                                            <a:cubicBezTo>
                                                                              <a:pt x="27384" y="96044"/>
                                                                              <a:pt x="39291" y="88107"/>
                                                                              <a:pt x="47625" y="90885"/>
                                                                            </a:cubicBezTo>
                                                                            <a:cubicBezTo>
                                                                              <a:pt x="55959" y="93663"/>
                                                                              <a:pt x="67072" y="105173"/>
                                                                              <a:pt x="71437" y="109935"/>
                                                                            </a:cubicBezTo>
                                                                            <a:cubicBezTo>
                                                                              <a:pt x="75802" y="114697"/>
                                                                              <a:pt x="73024" y="115888"/>
                                                                              <a:pt x="73818" y="119460"/>
                                                                            </a:cubicBezTo>
                                                                            <a:cubicBezTo>
                                                                              <a:pt x="74612" y="123032"/>
                                                                              <a:pt x="77390" y="127397"/>
                                                                              <a:pt x="76200" y="131366"/>
                                                                            </a:cubicBezTo>
                                                                            <a:cubicBezTo>
                                                                              <a:pt x="75010" y="135335"/>
                                                                              <a:pt x="68262" y="140494"/>
                                                                              <a:pt x="66675" y="143272"/>
                                                                            </a:cubicBezTo>
                                                                            <a:cubicBezTo>
                                                                              <a:pt x="65088" y="146050"/>
                                                                              <a:pt x="63500" y="149226"/>
                                                                              <a:pt x="66675" y="148035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225" name="Freeform 224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4138613" y="2450306"/>
                                                                        <a:ext cx="244871" cy="221853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61912 w 244871"/>
                                                                          <a:gd name="connsiteY0" fmla="*/ 0 h 221853"/>
                                                                          <a:gd name="connsiteX1" fmla="*/ 45243 w 244871"/>
                                                                          <a:gd name="connsiteY1" fmla="*/ 47625 h 221853"/>
                                                                          <a:gd name="connsiteX2" fmla="*/ 52387 w 244871"/>
                                                                          <a:gd name="connsiteY2" fmla="*/ 64294 h 221853"/>
                                                                          <a:gd name="connsiteX3" fmla="*/ 35718 w 244871"/>
                                                                          <a:gd name="connsiteY3" fmla="*/ 71438 h 221853"/>
                                                                          <a:gd name="connsiteX4" fmla="*/ 38100 w 244871"/>
                                                                          <a:gd name="connsiteY4" fmla="*/ 95250 h 221853"/>
                                                                          <a:gd name="connsiteX5" fmla="*/ 30956 w 244871"/>
                                                                          <a:gd name="connsiteY5" fmla="*/ 107157 h 221853"/>
                                                                          <a:gd name="connsiteX6" fmla="*/ 9525 w 244871"/>
                                                                          <a:gd name="connsiteY6" fmla="*/ 107157 h 221853"/>
                                                                          <a:gd name="connsiteX7" fmla="*/ 2381 w 244871"/>
                                                                          <a:gd name="connsiteY7" fmla="*/ 107157 h 221853"/>
                                                                          <a:gd name="connsiteX8" fmla="*/ 23812 w 244871"/>
                                                                          <a:gd name="connsiteY8" fmla="*/ 123825 h 221853"/>
                                                                          <a:gd name="connsiteX9" fmla="*/ 21431 w 244871"/>
                                                                          <a:gd name="connsiteY9" fmla="*/ 138113 h 221853"/>
                                                                          <a:gd name="connsiteX10" fmla="*/ 7143 w 244871"/>
                                                                          <a:gd name="connsiteY10" fmla="*/ 154782 h 221853"/>
                                                                          <a:gd name="connsiteX11" fmla="*/ 38100 w 244871"/>
                                                                          <a:gd name="connsiteY11" fmla="*/ 154782 h 221853"/>
                                                                          <a:gd name="connsiteX12" fmla="*/ 42862 w 244871"/>
                                                                          <a:gd name="connsiteY12" fmla="*/ 159544 h 221853"/>
                                                                          <a:gd name="connsiteX13" fmla="*/ 52387 w 244871"/>
                                                                          <a:gd name="connsiteY13" fmla="*/ 176213 h 221853"/>
                                                                          <a:gd name="connsiteX14" fmla="*/ 52387 w 244871"/>
                                                                          <a:gd name="connsiteY14" fmla="*/ 183357 h 221853"/>
                                                                          <a:gd name="connsiteX15" fmla="*/ 76200 w 244871"/>
                                                                          <a:gd name="connsiteY15" fmla="*/ 166688 h 221853"/>
                                                                          <a:gd name="connsiteX16" fmla="*/ 66675 w 244871"/>
                                                                          <a:gd name="connsiteY16" fmla="*/ 150019 h 221853"/>
                                                                          <a:gd name="connsiteX17" fmla="*/ 76200 w 244871"/>
                                                                          <a:gd name="connsiteY17" fmla="*/ 133350 h 221853"/>
                                                                          <a:gd name="connsiteX18" fmla="*/ 102393 w 244871"/>
                                                                          <a:gd name="connsiteY18" fmla="*/ 130969 h 221853"/>
                                                                          <a:gd name="connsiteX19" fmla="*/ 119062 w 244871"/>
                                                                          <a:gd name="connsiteY19" fmla="*/ 140494 h 221853"/>
                                                                          <a:gd name="connsiteX20" fmla="*/ 123825 w 244871"/>
                                                                          <a:gd name="connsiteY20" fmla="*/ 152400 h 221853"/>
                                                                          <a:gd name="connsiteX21" fmla="*/ 147637 w 244871"/>
                                                                          <a:gd name="connsiteY21" fmla="*/ 173832 h 221853"/>
                                                                          <a:gd name="connsiteX22" fmla="*/ 154781 w 244871"/>
                                                                          <a:gd name="connsiteY22" fmla="*/ 183357 h 221853"/>
                                                                          <a:gd name="connsiteX23" fmla="*/ 176212 w 244871"/>
                                                                          <a:gd name="connsiteY23" fmla="*/ 185738 h 221853"/>
                                                                          <a:gd name="connsiteX24" fmla="*/ 180975 w 244871"/>
                                                                          <a:gd name="connsiteY24" fmla="*/ 190500 h 221853"/>
                                                                          <a:gd name="connsiteX25" fmla="*/ 190500 w 244871"/>
                                                                          <a:gd name="connsiteY25" fmla="*/ 197644 h 221853"/>
                                                                          <a:gd name="connsiteX26" fmla="*/ 202406 w 244871"/>
                                                                          <a:gd name="connsiteY26" fmla="*/ 211932 h 221853"/>
                                                                          <a:gd name="connsiteX27" fmla="*/ 204787 w 244871"/>
                                                                          <a:gd name="connsiteY27" fmla="*/ 219075 h 221853"/>
                                                                          <a:gd name="connsiteX28" fmla="*/ 230981 w 244871"/>
                                                                          <a:gd name="connsiteY28" fmla="*/ 195263 h 221853"/>
                                                                          <a:gd name="connsiteX29" fmla="*/ 242887 w 244871"/>
                                                                          <a:gd name="connsiteY29" fmla="*/ 185738 h 221853"/>
                                                                          <a:gd name="connsiteX30" fmla="*/ 219075 w 244871"/>
                                                                          <a:gd name="connsiteY30" fmla="*/ 176213 h 221853"/>
                                                                          <a:gd name="connsiteX31" fmla="*/ 197643 w 244871"/>
                                                                          <a:gd name="connsiteY31" fmla="*/ 150019 h 221853"/>
                                                                          <a:gd name="connsiteX32" fmla="*/ 195262 w 244871"/>
                                                                          <a:gd name="connsiteY32" fmla="*/ 126207 h 221853"/>
                                                                          <a:gd name="connsiteX33" fmla="*/ 204787 w 244871"/>
                                                                          <a:gd name="connsiteY33" fmla="*/ 102394 h 221853"/>
                                                                          <a:gd name="connsiteX34" fmla="*/ 207168 w 244871"/>
                                                                          <a:gd name="connsiteY34" fmla="*/ 100013 h 221853"/>
                                                                          <a:gd name="connsiteX35" fmla="*/ 207168 w 244871"/>
                                                                          <a:gd name="connsiteY35" fmla="*/ 92869 h 221853"/>
                                                                          <a:gd name="connsiteX36" fmla="*/ 192881 w 244871"/>
                                                                          <a:gd name="connsiteY36" fmla="*/ 76200 h 221853"/>
                                                                          <a:gd name="connsiteX37" fmla="*/ 190500 w 244871"/>
                                                                          <a:gd name="connsiteY37" fmla="*/ 64294 h 221853"/>
                                                                          <a:gd name="connsiteX38" fmla="*/ 195262 w 244871"/>
                                                                          <a:gd name="connsiteY38" fmla="*/ 50007 h 221853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  <a:cxn ang="0">
                                                                            <a:pos x="connsiteX16" y="connsiteY16"/>
                                                                          </a:cxn>
                                                                          <a:cxn ang="0">
                                                                            <a:pos x="connsiteX17" y="connsiteY17"/>
                                                                          </a:cxn>
                                                                          <a:cxn ang="0">
                                                                            <a:pos x="connsiteX18" y="connsiteY18"/>
                                                                          </a:cxn>
                                                                          <a:cxn ang="0">
                                                                            <a:pos x="connsiteX19" y="connsiteY19"/>
                                                                          </a:cxn>
                                                                          <a:cxn ang="0">
                                                                            <a:pos x="connsiteX20" y="connsiteY20"/>
                                                                          </a:cxn>
                                                                          <a:cxn ang="0">
                                                                            <a:pos x="connsiteX21" y="connsiteY21"/>
                                                                          </a:cxn>
                                                                          <a:cxn ang="0">
                                                                            <a:pos x="connsiteX22" y="connsiteY22"/>
                                                                          </a:cxn>
                                                                          <a:cxn ang="0">
                                                                            <a:pos x="connsiteX23" y="connsiteY23"/>
                                                                          </a:cxn>
                                                                          <a:cxn ang="0">
                                                                            <a:pos x="connsiteX24" y="connsiteY24"/>
                                                                          </a:cxn>
                                                                          <a:cxn ang="0">
                                                                            <a:pos x="connsiteX25" y="connsiteY25"/>
                                                                          </a:cxn>
                                                                          <a:cxn ang="0">
                                                                            <a:pos x="connsiteX26" y="connsiteY26"/>
                                                                          </a:cxn>
                                                                          <a:cxn ang="0">
                                                                            <a:pos x="connsiteX27" y="connsiteY27"/>
                                                                          </a:cxn>
                                                                          <a:cxn ang="0">
                                                                            <a:pos x="connsiteX28" y="connsiteY28"/>
                                                                          </a:cxn>
                                                                          <a:cxn ang="0">
                                                                            <a:pos x="connsiteX29" y="connsiteY29"/>
                                                                          </a:cxn>
                                                                          <a:cxn ang="0">
                                                                            <a:pos x="connsiteX30" y="connsiteY30"/>
                                                                          </a:cxn>
                                                                          <a:cxn ang="0">
                                                                            <a:pos x="connsiteX31" y="connsiteY31"/>
                                                                          </a:cxn>
                                                                          <a:cxn ang="0">
                                                                            <a:pos x="connsiteX32" y="connsiteY32"/>
                                                                          </a:cxn>
                                                                          <a:cxn ang="0">
                                                                            <a:pos x="connsiteX33" y="connsiteY33"/>
                                                                          </a:cxn>
                                                                          <a:cxn ang="0">
                                                                            <a:pos x="connsiteX34" y="connsiteY34"/>
                                                                          </a:cxn>
                                                                          <a:cxn ang="0">
                                                                            <a:pos x="connsiteX35" y="connsiteY35"/>
                                                                          </a:cxn>
                                                                          <a:cxn ang="0">
                                                                            <a:pos x="connsiteX36" y="connsiteY36"/>
                                                                          </a:cxn>
                                                                          <a:cxn ang="0">
                                                                            <a:pos x="connsiteX37" y="connsiteY37"/>
                                                                          </a:cxn>
                                                                          <a:cxn ang="0">
                                                                            <a:pos x="connsiteX38" y="connsiteY38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244871" h="221853">
                                                                            <a:moveTo>
                                                                              <a:pt x="61912" y="0"/>
                                                                            </a:moveTo>
                                                                            <a:cubicBezTo>
                                                                              <a:pt x="54371" y="18454"/>
                                                                              <a:pt x="46830" y="36909"/>
                                                                              <a:pt x="45243" y="47625"/>
                                                                            </a:cubicBezTo>
                                                                            <a:cubicBezTo>
                                                                              <a:pt x="43656" y="58341"/>
                                                                              <a:pt x="53975" y="60325"/>
                                                                              <a:pt x="52387" y="64294"/>
                                                                            </a:cubicBezTo>
                                                                            <a:cubicBezTo>
                                                                              <a:pt x="50800" y="68263"/>
                                                                              <a:pt x="38099" y="66279"/>
                                                                              <a:pt x="35718" y="71438"/>
                                                                            </a:cubicBezTo>
                                                                            <a:cubicBezTo>
                                                                              <a:pt x="33337" y="76597"/>
                                                                              <a:pt x="38894" y="89297"/>
                                                                              <a:pt x="38100" y="95250"/>
                                                                            </a:cubicBezTo>
                                                                            <a:cubicBezTo>
                                                                              <a:pt x="37306" y="101203"/>
                                                                              <a:pt x="35718" y="105173"/>
                                                                              <a:pt x="30956" y="107157"/>
                                                                            </a:cubicBezTo>
                                                                            <a:cubicBezTo>
                                                                              <a:pt x="26194" y="109141"/>
                                                                              <a:pt x="9525" y="107157"/>
                                                                              <a:pt x="9525" y="107157"/>
                                                                            </a:cubicBezTo>
                                                                            <a:cubicBezTo>
                                                                              <a:pt x="4763" y="107157"/>
                                                                              <a:pt x="0" y="104379"/>
                                                                              <a:pt x="2381" y="107157"/>
                                                                            </a:cubicBezTo>
                                                                            <a:cubicBezTo>
                                                                              <a:pt x="4762" y="109935"/>
                                                                              <a:pt x="20637" y="118666"/>
                                                                              <a:pt x="23812" y="123825"/>
                                                                            </a:cubicBezTo>
                                                                            <a:cubicBezTo>
                                                                              <a:pt x="26987" y="128984"/>
                                                                              <a:pt x="24209" y="132954"/>
                                                                              <a:pt x="21431" y="138113"/>
                                                                            </a:cubicBezTo>
                                                                            <a:cubicBezTo>
                                                                              <a:pt x="18653" y="143273"/>
                                                                              <a:pt x="4365" y="152004"/>
                                                                              <a:pt x="7143" y="154782"/>
                                                                            </a:cubicBezTo>
                                                                            <a:cubicBezTo>
                                                                              <a:pt x="9921" y="157560"/>
                                                                              <a:pt x="32147" y="153988"/>
                                                                              <a:pt x="38100" y="154782"/>
                                                                            </a:cubicBezTo>
                                                                            <a:cubicBezTo>
                                                                              <a:pt x="44053" y="155576"/>
                                                                              <a:pt x="40481" y="155972"/>
                                                                              <a:pt x="42862" y="159544"/>
                                                                            </a:cubicBezTo>
                                                                            <a:cubicBezTo>
                                                                              <a:pt x="45243" y="163116"/>
                                                                              <a:pt x="50800" y="172244"/>
                                                                              <a:pt x="52387" y="176213"/>
                                                                            </a:cubicBezTo>
                                                                            <a:cubicBezTo>
                                                                              <a:pt x="53975" y="180182"/>
                                                                              <a:pt x="48418" y="184945"/>
                                                                              <a:pt x="52387" y="183357"/>
                                                                            </a:cubicBezTo>
                                                                            <a:cubicBezTo>
                                                                              <a:pt x="56356" y="181770"/>
                                                                              <a:pt x="73819" y="172244"/>
                                                                              <a:pt x="76200" y="166688"/>
                                                                            </a:cubicBezTo>
                                                                            <a:cubicBezTo>
                                                                              <a:pt x="78581" y="161132"/>
                                                                              <a:pt x="66675" y="155575"/>
                                                                              <a:pt x="66675" y="150019"/>
                                                                            </a:cubicBezTo>
                                                                            <a:cubicBezTo>
                                                                              <a:pt x="66675" y="144463"/>
                                                                              <a:pt x="70247" y="136525"/>
                                                                              <a:pt x="76200" y="133350"/>
                                                                            </a:cubicBezTo>
                                                                            <a:cubicBezTo>
                                                                              <a:pt x="82153" y="130175"/>
                                                                              <a:pt x="95249" y="129778"/>
                                                                              <a:pt x="102393" y="130969"/>
                                                                            </a:cubicBezTo>
                                                                            <a:cubicBezTo>
                                                                              <a:pt x="109537" y="132160"/>
                                                                              <a:pt x="115490" y="136922"/>
                                                                              <a:pt x="119062" y="140494"/>
                                                                            </a:cubicBezTo>
                                                                            <a:cubicBezTo>
                                                                              <a:pt x="122634" y="144066"/>
                                                                              <a:pt x="119063" y="146844"/>
                                                                              <a:pt x="123825" y="152400"/>
                                                                            </a:cubicBezTo>
                                                                            <a:cubicBezTo>
                                                                              <a:pt x="128588" y="157956"/>
                                                                              <a:pt x="142478" y="168673"/>
                                                                              <a:pt x="147637" y="173832"/>
                                                                            </a:cubicBezTo>
                                                                            <a:cubicBezTo>
                                                                              <a:pt x="152796" y="178991"/>
                                                                              <a:pt x="150019" y="181373"/>
                                                                              <a:pt x="154781" y="183357"/>
                                                                            </a:cubicBezTo>
                                                                            <a:cubicBezTo>
                                                                              <a:pt x="159544" y="185341"/>
                                                                              <a:pt x="171846" y="184548"/>
                                                                              <a:pt x="176212" y="185738"/>
                                                                            </a:cubicBezTo>
                                                                            <a:cubicBezTo>
                                                                              <a:pt x="180578" y="186928"/>
                                                                              <a:pt x="178594" y="188516"/>
                                                                              <a:pt x="180975" y="190500"/>
                                                                            </a:cubicBezTo>
                                                                            <a:cubicBezTo>
                                                                              <a:pt x="183356" y="192484"/>
                                                                              <a:pt x="186928" y="194072"/>
                                                                              <a:pt x="190500" y="197644"/>
                                                                            </a:cubicBezTo>
                                                                            <a:cubicBezTo>
                                                                              <a:pt x="194072" y="201216"/>
                                                                              <a:pt x="200025" y="208360"/>
                                                                              <a:pt x="202406" y="211932"/>
                                                                            </a:cubicBezTo>
                                                                            <a:cubicBezTo>
                                                                              <a:pt x="204787" y="215504"/>
                                                                              <a:pt x="200025" y="221853"/>
                                                                              <a:pt x="204787" y="219075"/>
                                                                            </a:cubicBezTo>
                                                                            <a:cubicBezTo>
                                                                              <a:pt x="209550" y="216297"/>
                                                                              <a:pt x="224631" y="200819"/>
                                                                              <a:pt x="230981" y="195263"/>
                                                                            </a:cubicBezTo>
                                                                            <a:cubicBezTo>
                                                                              <a:pt x="237331" y="189707"/>
                                                                              <a:pt x="244871" y="188913"/>
                                                                              <a:pt x="242887" y="185738"/>
                                                                            </a:cubicBezTo>
                                                                            <a:cubicBezTo>
                                                                              <a:pt x="240903" y="182563"/>
                                                                              <a:pt x="226616" y="182166"/>
                                                                              <a:pt x="219075" y="176213"/>
                                                                            </a:cubicBezTo>
                                                                            <a:cubicBezTo>
                                                                              <a:pt x="211534" y="170260"/>
                                                                              <a:pt x="201612" y="158353"/>
                                                                              <a:pt x="197643" y="150019"/>
                                                                            </a:cubicBezTo>
                                                                            <a:cubicBezTo>
                                                                              <a:pt x="193674" y="141685"/>
                                                                              <a:pt x="194071" y="134145"/>
                                                                              <a:pt x="195262" y="126207"/>
                                                                            </a:cubicBezTo>
                                                                            <a:cubicBezTo>
                                                                              <a:pt x="196453" y="118269"/>
                                                                              <a:pt x="202803" y="106760"/>
                                                                              <a:pt x="204787" y="102394"/>
                                                                            </a:cubicBezTo>
                                                                            <a:cubicBezTo>
                                                                              <a:pt x="206771" y="98028"/>
                                                                              <a:pt x="206771" y="101600"/>
                                                                              <a:pt x="207168" y="100013"/>
                                                                            </a:cubicBezTo>
                                                                            <a:cubicBezTo>
                                                                              <a:pt x="207565" y="98426"/>
                                                                              <a:pt x="209549" y="96838"/>
                                                                              <a:pt x="207168" y="92869"/>
                                                                            </a:cubicBezTo>
                                                                            <a:cubicBezTo>
                                                                              <a:pt x="204787" y="88900"/>
                                                                              <a:pt x="195659" y="80962"/>
                                                                              <a:pt x="192881" y="76200"/>
                                                                            </a:cubicBezTo>
                                                                            <a:cubicBezTo>
                                                                              <a:pt x="190103" y="71438"/>
                                                                              <a:pt x="190103" y="68659"/>
                                                                              <a:pt x="190500" y="64294"/>
                                                                            </a:cubicBezTo>
                                                                            <a:cubicBezTo>
                                                                              <a:pt x="190897" y="59929"/>
                                                                              <a:pt x="192484" y="46435"/>
                                                                              <a:pt x="195262" y="50007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226" name="Freeform 225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4529138" y="2631281"/>
                                                                        <a:ext cx="178593" cy="108348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0 w 178593"/>
                                                                          <a:gd name="connsiteY0" fmla="*/ 0 h 108348"/>
                                                                          <a:gd name="connsiteX1" fmla="*/ 42862 w 178593"/>
                                                                          <a:gd name="connsiteY1" fmla="*/ 38100 h 108348"/>
                                                                          <a:gd name="connsiteX2" fmla="*/ 57150 w 178593"/>
                                                                          <a:gd name="connsiteY2" fmla="*/ 38100 h 108348"/>
                                                                          <a:gd name="connsiteX3" fmla="*/ 61912 w 178593"/>
                                                                          <a:gd name="connsiteY3" fmla="*/ 30957 h 108348"/>
                                                                          <a:gd name="connsiteX4" fmla="*/ 71437 w 178593"/>
                                                                          <a:gd name="connsiteY4" fmla="*/ 23813 h 108348"/>
                                                                          <a:gd name="connsiteX5" fmla="*/ 80962 w 178593"/>
                                                                          <a:gd name="connsiteY5" fmla="*/ 33338 h 108348"/>
                                                                          <a:gd name="connsiteX6" fmla="*/ 102393 w 178593"/>
                                                                          <a:gd name="connsiteY6" fmla="*/ 47625 h 108348"/>
                                                                          <a:gd name="connsiteX7" fmla="*/ 102393 w 178593"/>
                                                                          <a:gd name="connsiteY7" fmla="*/ 64294 h 108348"/>
                                                                          <a:gd name="connsiteX8" fmla="*/ 104775 w 178593"/>
                                                                          <a:gd name="connsiteY8" fmla="*/ 73819 h 108348"/>
                                                                          <a:gd name="connsiteX9" fmla="*/ 107156 w 178593"/>
                                                                          <a:gd name="connsiteY9" fmla="*/ 83344 h 108348"/>
                                                                          <a:gd name="connsiteX10" fmla="*/ 126206 w 178593"/>
                                                                          <a:gd name="connsiteY10" fmla="*/ 85725 h 108348"/>
                                                                          <a:gd name="connsiteX11" fmla="*/ 145256 w 178593"/>
                                                                          <a:gd name="connsiteY11" fmla="*/ 92869 h 108348"/>
                                                                          <a:gd name="connsiteX12" fmla="*/ 161925 w 178593"/>
                                                                          <a:gd name="connsiteY12" fmla="*/ 100013 h 108348"/>
                                                                          <a:gd name="connsiteX13" fmla="*/ 171450 w 178593"/>
                                                                          <a:gd name="connsiteY13" fmla="*/ 107157 h 108348"/>
                                                                          <a:gd name="connsiteX14" fmla="*/ 173831 w 178593"/>
                                                                          <a:gd name="connsiteY14" fmla="*/ 107157 h 108348"/>
                                                                          <a:gd name="connsiteX15" fmla="*/ 178593 w 178593"/>
                                                                          <a:gd name="connsiteY15" fmla="*/ 107157 h 108348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78593" h="108348">
                                                                            <a:moveTo>
                                                                              <a:pt x="0" y="0"/>
                                                                            </a:moveTo>
                                                                            <a:cubicBezTo>
                                                                              <a:pt x="16668" y="15875"/>
                                                                              <a:pt x="33337" y="31750"/>
                                                                              <a:pt x="42862" y="38100"/>
                                                                            </a:cubicBezTo>
                                                                            <a:cubicBezTo>
                                                                              <a:pt x="52387" y="44450"/>
                                                                              <a:pt x="53975" y="39290"/>
                                                                              <a:pt x="57150" y="38100"/>
                                                                            </a:cubicBezTo>
                                                                            <a:cubicBezTo>
                                                                              <a:pt x="60325" y="36910"/>
                                                                              <a:pt x="59531" y="33338"/>
                                                                              <a:pt x="61912" y="30957"/>
                                                                            </a:cubicBezTo>
                                                                            <a:cubicBezTo>
                                                                              <a:pt x="64293" y="28576"/>
                                                                              <a:pt x="68262" y="23416"/>
                                                                              <a:pt x="71437" y="23813"/>
                                                                            </a:cubicBezTo>
                                                                            <a:cubicBezTo>
                                                                              <a:pt x="74612" y="24210"/>
                                                                              <a:pt x="75803" y="29369"/>
                                                                              <a:pt x="80962" y="33338"/>
                                                                            </a:cubicBezTo>
                                                                            <a:cubicBezTo>
                                                                              <a:pt x="86121" y="37307"/>
                                                                              <a:pt x="98821" y="42466"/>
                                                                              <a:pt x="102393" y="47625"/>
                                                                            </a:cubicBezTo>
                                                                            <a:cubicBezTo>
                                                                              <a:pt x="105965" y="52784"/>
                                                                              <a:pt x="101996" y="59928"/>
                                                                              <a:pt x="102393" y="64294"/>
                                                                            </a:cubicBezTo>
                                                                            <a:cubicBezTo>
                                                                              <a:pt x="102790" y="68660"/>
                                                                              <a:pt x="104775" y="73819"/>
                                                                              <a:pt x="104775" y="73819"/>
                                                                            </a:cubicBezTo>
                                                                            <a:cubicBezTo>
                                                                              <a:pt x="105569" y="76994"/>
                                                                              <a:pt x="103584" y="81360"/>
                                                                              <a:pt x="107156" y="83344"/>
                                                                            </a:cubicBezTo>
                                                                            <a:cubicBezTo>
                                                                              <a:pt x="110728" y="85328"/>
                                                                              <a:pt x="119856" y="84138"/>
                                                                              <a:pt x="126206" y="85725"/>
                                                                            </a:cubicBezTo>
                                                                            <a:cubicBezTo>
                                                                              <a:pt x="132556" y="87313"/>
                                                                              <a:pt x="139303" y="90488"/>
                                                                              <a:pt x="145256" y="92869"/>
                                                                            </a:cubicBezTo>
                                                                            <a:cubicBezTo>
                                                                              <a:pt x="151209" y="95250"/>
                                                                              <a:pt x="157559" y="97632"/>
                                                                              <a:pt x="161925" y="100013"/>
                                                                            </a:cubicBezTo>
                                                                            <a:cubicBezTo>
                                                                              <a:pt x="166291" y="102394"/>
                                                                              <a:pt x="169466" y="105966"/>
                                                                              <a:pt x="171450" y="107157"/>
                                                                            </a:cubicBezTo>
                                                                            <a:cubicBezTo>
                                                                              <a:pt x="173434" y="108348"/>
                                                                              <a:pt x="173831" y="107157"/>
                                                                              <a:pt x="173831" y="107157"/>
                                                                            </a:cubicBezTo>
                                                                            <a:lnTo>
                                                                              <a:pt x="178593" y="107157"/>
                                                                            </a:ln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227" name="Freeform 226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4502944" y="2676525"/>
                                                                        <a:ext cx="76200" cy="71438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0 w 76200"/>
                                                                          <a:gd name="connsiteY0" fmla="*/ 71438 h 71438"/>
                                                                          <a:gd name="connsiteX1" fmla="*/ 57150 w 76200"/>
                                                                          <a:gd name="connsiteY1" fmla="*/ 52388 h 71438"/>
                                                                          <a:gd name="connsiteX2" fmla="*/ 69056 w 76200"/>
                                                                          <a:gd name="connsiteY2" fmla="*/ 47625 h 71438"/>
                                                                          <a:gd name="connsiteX3" fmla="*/ 52387 w 76200"/>
                                                                          <a:gd name="connsiteY3" fmla="*/ 28575 h 71438"/>
                                                                          <a:gd name="connsiteX4" fmla="*/ 45244 w 76200"/>
                                                                          <a:gd name="connsiteY4" fmla="*/ 21431 h 71438"/>
                                                                          <a:gd name="connsiteX5" fmla="*/ 45244 w 76200"/>
                                                                          <a:gd name="connsiteY5" fmla="*/ 11906 h 71438"/>
                                                                          <a:gd name="connsiteX6" fmla="*/ 71437 w 76200"/>
                                                                          <a:gd name="connsiteY6" fmla="*/ 9525 h 71438"/>
                                                                          <a:gd name="connsiteX7" fmla="*/ 73819 w 76200"/>
                                                                          <a:gd name="connsiteY7" fmla="*/ 0 h 71438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76200" h="71438">
                                                                            <a:moveTo>
                                                                              <a:pt x="0" y="71438"/>
                                                                            </a:moveTo>
                                                                            <a:lnTo>
                                                                              <a:pt x="57150" y="52388"/>
                                                                            </a:lnTo>
                                                                            <a:cubicBezTo>
                                                                              <a:pt x="68659" y="48419"/>
                                                                              <a:pt x="69850" y="51594"/>
                                                                              <a:pt x="69056" y="47625"/>
                                                                            </a:cubicBezTo>
                                                                            <a:cubicBezTo>
                                                                              <a:pt x="68262" y="43656"/>
                                                                              <a:pt x="56356" y="32941"/>
                                                                              <a:pt x="52387" y="28575"/>
                                                                            </a:cubicBezTo>
                                                                            <a:cubicBezTo>
                                                                              <a:pt x="48418" y="24209"/>
                                                                              <a:pt x="46435" y="24209"/>
                                                                              <a:pt x="45244" y="21431"/>
                                                                            </a:cubicBezTo>
                                                                            <a:cubicBezTo>
                                                                              <a:pt x="44053" y="18653"/>
                                                                              <a:pt x="40879" y="13890"/>
                                                                              <a:pt x="45244" y="11906"/>
                                                                            </a:cubicBezTo>
                                                                            <a:cubicBezTo>
                                                                              <a:pt x="49609" y="9922"/>
                                                                              <a:pt x="66675" y="11509"/>
                                                                              <a:pt x="71437" y="9525"/>
                                                                            </a:cubicBezTo>
                                                                            <a:cubicBezTo>
                                                                              <a:pt x="76200" y="7541"/>
                                                                              <a:pt x="70644" y="397"/>
                                                                              <a:pt x="73819" y="0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228" name="Freeform 227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4383881" y="2547938"/>
                                                                        <a:ext cx="123825" cy="88106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123825 w 123825"/>
                                                                          <a:gd name="connsiteY0" fmla="*/ 0 h 88106"/>
                                                                          <a:gd name="connsiteX1" fmla="*/ 61913 w 123825"/>
                                                                          <a:gd name="connsiteY1" fmla="*/ 35718 h 88106"/>
                                                                          <a:gd name="connsiteX2" fmla="*/ 38100 w 123825"/>
                                                                          <a:gd name="connsiteY2" fmla="*/ 50006 h 88106"/>
                                                                          <a:gd name="connsiteX3" fmla="*/ 16669 w 123825"/>
                                                                          <a:gd name="connsiteY3" fmla="*/ 61912 h 88106"/>
                                                                          <a:gd name="connsiteX4" fmla="*/ 21432 w 123825"/>
                                                                          <a:gd name="connsiteY4" fmla="*/ 76200 h 88106"/>
                                                                          <a:gd name="connsiteX5" fmla="*/ 0 w 123825"/>
                                                                          <a:gd name="connsiteY5" fmla="*/ 88106 h 88106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23825" h="88106">
                                                                            <a:moveTo>
                                                                              <a:pt x="123825" y="0"/>
                                                                            </a:moveTo>
                                                                            <a:lnTo>
                                                                              <a:pt x="61913" y="35718"/>
                                                                            </a:lnTo>
                                                                            <a:cubicBezTo>
                                                                              <a:pt x="47626" y="44052"/>
                                                                              <a:pt x="45641" y="45640"/>
                                                                              <a:pt x="38100" y="50006"/>
                                                                            </a:cubicBezTo>
                                                                            <a:cubicBezTo>
                                                                              <a:pt x="30559" y="54372"/>
                                                                              <a:pt x="19447" y="57546"/>
                                                                              <a:pt x="16669" y="61912"/>
                                                                            </a:cubicBezTo>
                                                                            <a:cubicBezTo>
                                                                              <a:pt x="13891" y="66278"/>
                                                                              <a:pt x="24210" y="71834"/>
                                                                              <a:pt x="21432" y="76200"/>
                                                                            </a:cubicBezTo>
                                                                            <a:cubicBezTo>
                                                                              <a:pt x="18654" y="80566"/>
                                                                              <a:pt x="9327" y="84336"/>
                                                                              <a:pt x="0" y="88106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229" name="Freeform 228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4334669" y="2660651"/>
                                                                        <a:ext cx="101600" cy="92074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101600 w 101600"/>
                                                                          <a:gd name="connsiteY0" fmla="*/ 92074 h 92074"/>
                                                                          <a:gd name="connsiteX1" fmla="*/ 80169 w 101600"/>
                                                                          <a:gd name="connsiteY1" fmla="*/ 39687 h 92074"/>
                                                                          <a:gd name="connsiteX2" fmla="*/ 73025 w 101600"/>
                                                                          <a:gd name="connsiteY2" fmla="*/ 13493 h 92074"/>
                                                                          <a:gd name="connsiteX3" fmla="*/ 61119 w 101600"/>
                                                                          <a:gd name="connsiteY3" fmla="*/ 1587 h 92074"/>
                                                                          <a:gd name="connsiteX4" fmla="*/ 49212 w 101600"/>
                                                                          <a:gd name="connsiteY4" fmla="*/ 3968 h 92074"/>
                                                                          <a:gd name="connsiteX5" fmla="*/ 49212 w 101600"/>
                                                                          <a:gd name="connsiteY5" fmla="*/ 18255 h 92074"/>
                                                                          <a:gd name="connsiteX6" fmla="*/ 42069 w 101600"/>
                                                                          <a:gd name="connsiteY6" fmla="*/ 25399 h 92074"/>
                                                                          <a:gd name="connsiteX7" fmla="*/ 27781 w 101600"/>
                                                                          <a:gd name="connsiteY7" fmla="*/ 20637 h 92074"/>
                                                                          <a:gd name="connsiteX8" fmla="*/ 11112 w 101600"/>
                                                                          <a:gd name="connsiteY8" fmla="*/ 15874 h 92074"/>
                                                                          <a:gd name="connsiteX9" fmla="*/ 1587 w 101600"/>
                                                                          <a:gd name="connsiteY9" fmla="*/ 8730 h 92074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01600" h="92074">
                                                                            <a:moveTo>
                                                                              <a:pt x="101600" y="92074"/>
                                                                            </a:moveTo>
                                                                            <a:cubicBezTo>
                                                                              <a:pt x="93265" y="72429"/>
                                                                              <a:pt x="84931" y="52784"/>
                                                                              <a:pt x="80169" y="39687"/>
                                                                            </a:cubicBezTo>
                                                                            <a:cubicBezTo>
                                                                              <a:pt x="75407" y="26590"/>
                                                                              <a:pt x="76200" y="19843"/>
                                                                              <a:pt x="73025" y="13493"/>
                                                                            </a:cubicBezTo>
                                                                            <a:cubicBezTo>
                                                                              <a:pt x="69850" y="7143"/>
                                                                              <a:pt x="65088" y="3175"/>
                                                                              <a:pt x="61119" y="1587"/>
                                                                            </a:cubicBezTo>
                                                                            <a:cubicBezTo>
                                                                              <a:pt x="57150" y="0"/>
                                                                              <a:pt x="51196" y="1190"/>
                                                                              <a:pt x="49212" y="3968"/>
                                                                            </a:cubicBezTo>
                                                                            <a:cubicBezTo>
                                                                              <a:pt x="47228" y="6746"/>
                                                                              <a:pt x="50403" y="14683"/>
                                                                              <a:pt x="49212" y="18255"/>
                                                                            </a:cubicBezTo>
                                                                            <a:cubicBezTo>
                                                                              <a:pt x="48021" y="21827"/>
                                                                              <a:pt x="45641" y="25002"/>
                                                                              <a:pt x="42069" y="25399"/>
                                                                            </a:cubicBezTo>
                                                                            <a:cubicBezTo>
                                                                              <a:pt x="38497" y="25796"/>
                                                                              <a:pt x="32940" y="22224"/>
                                                                              <a:pt x="27781" y="20637"/>
                                                                            </a:cubicBezTo>
                                                                            <a:cubicBezTo>
                                                                              <a:pt x="22622" y="19050"/>
                                                                              <a:pt x="15478" y="17858"/>
                                                                              <a:pt x="11112" y="15874"/>
                                                                            </a:cubicBezTo>
                                                                            <a:cubicBezTo>
                                                                              <a:pt x="6746" y="13890"/>
                                                                              <a:pt x="0" y="9524"/>
                                                                              <a:pt x="1587" y="8730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230" name="Freeform 229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4322365" y="2400300"/>
                                                                        <a:ext cx="30560" cy="98822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30560 w 30560"/>
                                                                          <a:gd name="connsiteY0" fmla="*/ 0 h 98822"/>
                                                                          <a:gd name="connsiteX1" fmla="*/ 4366 w 30560"/>
                                                                          <a:gd name="connsiteY1" fmla="*/ 59531 h 98822"/>
                                                                          <a:gd name="connsiteX2" fmla="*/ 4366 w 30560"/>
                                                                          <a:gd name="connsiteY2" fmla="*/ 73819 h 98822"/>
                                                                          <a:gd name="connsiteX3" fmla="*/ 16273 w 30560"/>
                                                                          <a:gd name="connsiteY3" fmla="*/ 83344 h 98822"/>
                                                                          <a:gd name="connsiteX4" fmla="*/ 21035 w 30560"/>
                                                                          <a:gd name="connsiteY4" fmla="*/ 90488 h 98822"/>
                                                                          <a:gd name="connsiteX5" fmla="*/ 9129 w 30560"/>
                                                                          <a:gd name="connsiteY5" fmla="*/ 97631 h 98822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30560" h="98822">
                                                                            <a:moveTo>
                                                                              <a:pt x="30560" y="0"/>
                                                                            </a:moveTo>
                                                                            <a:cubicBezTo>
                                                                              <a:pt x="19646" y="23614"/>
                                                                              <a:pt x="8732" y="47228"/>
                                                                              <a:pt x="4366" y="59531"/>
                                                                            </a:cubicBezTo>
                                                                            <a:cubicBezTo>
                                                                              <a:pt x="0" y="71834"/>
                                                                              <a:pt x="2382" y="69850"/>
                                                                              <a:pt x="4366" y="73819"/>
                                                                            </a:cubicBezTo>
                                                                            <a:cubicBezTo>
                                                                              <a:pt x="6350" y="77788"/>
                                                                              <a:pt x="13495" y="80566"/>
                                                                              <a:pt x="16273" y="83344"/>
                                                                            </a:cubicBezTo>
                                                                            <a:cubicBezTo>
                                                                              <a:pt x="19051" y="86122"/>
                                                                              <a:pt x="22226" y="88107"/>
                                                                              <a:pt x="21035" y="90488"/>
                                                                            </a:cubicBezTo>
                                                                            <a:cubicBezTo>
                                                                              <a:pt x="19844" y="92869"/>
                                                                              <a:pt x="10320" y="98822"/>
                                                                              <a:pt x="9129" y="97631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231" name="Freeform 230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4162822" y="2777728"/>
                                                                        <a:ext cx="213916" cy="55165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213916 w 213916"/>
                                                                          <a:gd name="connsiteY0" fmla="*/ 44053 h 55165"/>
                                                                          <a:gd name="connsiteX1" fmla="*/ 149622 w 213916"/>
                                                                          <a:gd name="connsiteY1" fmla="*/ 51197 h 55165"/>
                                                                          <a:gd name="connsiteX2" fmla="*/ 128191 w 213916"/>
                                                                          <a:gd name="connsiteY2" fmla="*/ 53578 h 55165"/>
                                                                          <a:gd name="connsiteX3" fmla="*/ 85328 w 213916"/>
                                                                          <a:gd name="connsiteY3" fmla="*/ 41672 h 55165"/>
                                                                          <a:gd name="connsiteX4" fmla="*/ 82947 w 213916"/>
                                                                          <a:gd name="connsiteY4" fmla="*/ 39291 h 55165"/>
                                                                          <a:gd name="connsiteX5" fmla="*/ 71041 w 213916"/>
                                                                          <a:gd name="connsiteY5" fmla="*/ 34528 h 55165"/>
                                                                          <a:gd name="connsiteX6" fmla="*/ 54372 w 213916"/>
                                                                          <a:gd name="connsiteY6" fmla="*/ 25003 h 55165"/>
                                                                          <a:gd name="connsiteX7" fmla="*/ 47228 w 213916"/>
                                                                          <a:gd name="connsiteY7" fmla="*/ 22622 h 55165"/>
                                                                          <a:gd name="connsiteX8" fmla="*/ 37703 w 213916"/>
                                                                          <a:gd name="connsiteY8" fmla="*/ 15478 h 55165"/>
                                                                          <a:gd name="connsiteX9" fmla="*/ 32941 w 213916"/>
                                                                          <a:gd name="connsiteY9" fmla="*/ 5953 h 55165"/>
                                                                          <a:gd name="connsiteX10" fmla="*/ 32941 w 213916"/>
                                                                          <a:gd name="connsiteY10" fmla="*/ 1191 h 55165"/>
                                                                          <a:gd name="connsiteX11" fmla="*/ 16272 w 213916"/>
                                                                          <a:gd name="connsiteY11" fmla="*/ 13097 h 55165"/>
                                                                          <a:gd name="connsiteX12" fmla="*/ 6747 w 213916"/>
                                                                          <a:gd name="connsiteY12" fmla="*/ 17860 h 55165"/>
                                                                          <a:gd name="connsiteX13" fmla="*/ 1984 w 213916"/>
                                                                          <a:gd name="connsiteY13" fmla="*/ 20241 h 55165"/>
                                                                          <a:gd name="connsiteX14" fmla="*/ 18653 w 213916"/>
                                                                          <a:gd name="connsiteY14" fmla="*/ 36910 h 55165"/>
                                                                          <a:gd name="connsiteX15" fmla="*/ 6747 w 213916"/>
                                                                          <a:gd name="connsiteY15" fmla="*/ 48816 h 55165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213916" h="55165">
                                                                            <a:moveTo>
                                                                              <a:pt x="213916" y="44053"/>
                                                                            </a:moveTo>
                                                                            <a:lnTo>
                                                                              <a:pt x="149622" y="51197"/>
                                                                            </a:lnTo>
                                                                            <a:cubicBezTo>
                                                                              <a:pt x="135335" y="52784"/>
                                                                              <a:pt x="138907" y="55165"/>
                                                                              <a:pt x="128191" y="53578"/>
                                                                            </a:cubicBezTo>
                                                                            <a:cubicBezTo>
                                                                              <a:pt x="117475" y="51991"/>
                                                                              <a:pt x="92869" y="44053"/>
                                                                              <a:pt x="85328" y="41672"/>
                                                                            </a:cubicBezTo>
                                                                            <a:cubicBezTo>
                                                                              <a:pt x="77787" y="39291"/>
                                                                              <a:pt x="85328" y="40482"/>
                                                                              <a:pt x="82947" y="39291"/>
                                                                            </a:cubicBezTo>
                                                                            <a:cubicBezTo>
                                                                              <a:pt x="80566" y="38100"/>
                                                                              <a:pt x="75803" y="36909"/>
                                                                              <a:pt x="71041" y="34528"/>
                                                                            </a:cubicBezTo>
                                                                            <a:cubicBezTo>
                                                                              <a:pt x="66279" y="32147"/>
                                                                              <a:pt x="58341" y="26987"/>
                                                                              <a:pt x="54372" y="25003"/>
                                                                            </a:cubicBezTo>
                                                                            <a:cubicBezTo>
                                                                              <a:pt x="50403" y="23019"/>
                                                                              <a:pt x="50006" y="24209"/>
                                                                              <a:pt x="47228" y="22622"/>
                                                                            </a:cubicBezTo>
                                                                            <a:cubicBezTo>
                                                                              <a:pt x="44450" y="21035"/>
                                                                              <a:pt x="40084" y="18256"/>
                                                                              <a:pt x="37703" y="15478"/>
                                                                            </a:cubicBezTo>
                                                                            <a:cubicBezTo>
                                                                              <a:pt x="35322" y="12700"/>
                                                                              <a:pt x="33735" y="8334"/>
                                                                              <a:pt x="32941" y="5953"/>
                                                                            </a:cubicBezTo>
                                                                            <a:cubicBezTo>
                                                                              <a:pt x="32147" y="3572"/>
                                                                              <a:pt x="35719" y="0"/>
                                                                              <a:pt x="32941" y="1191"/>
                                                                            </a:cubicBezTo>
                                                                            <a:cubicBezTo>
                                                                              <a:pt x="30163" y="2382"/>
                                                                              <a:pt x="20638" y="10319"/>
                                                                              <a:pt x="16272" y="13097"/>
                                                                            </a:cubicBezTo>
                                                                            <a:cubicBezTo>
                                                                              <a:pt x="11906" y="15875"/>
                                                                              <a:pt x="6747" y="17860"/>
                                                                              <a:pt x="6747" y="17860"/>
                                                                            </a:cubicBezTo>
                                                                            <a:cubicBezTo>
                                                                              <a:pt x="4366" y="19051"/>
                                                                              <a:pt x="0" y="17066"/>
                                                                              <a:pt x="1984" y="20241"/>
                                                                            </a:cubicBezTo>
                                                                            <a:cubicBezTo>
                                                                              <a:pt x="3968" y="23416"/>
                                                                              <a:pt x="17859" y="32148"/>
                                                                              <a:pt x="18653" y="36910"/>
                                                                            </a:cubicBezTo>
                                                                            <a:cubicBezTo>
                                                                              <a:pt x="19447" y="41672"/>
                                                                              <a:pt x="4366" y="44451"/>
                                                                              <a:pt x="6747" y="48816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</p:grp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213" name="Freeform 212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074319" y="2264569"/>
                                                                  <a:ext cx="28575" cy="61912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28575 w 28575"/>
                                                                    <a:gd name="connsiteY0" fmla="*/ 61912 h 61912"/>
                                                                    <a:gd name="connsiteX1" fmla="*/ 0 w 28575"/>
                                                                    <a:gd name="connsiteY1" fmla="*/ 0 h 61912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28575" h="61912">
                                                                      <a:moveTo>
                                                                        <a:pt x="28575" y="61912"/>
                                                                      </a:moveTo>
                                                                      <a:cubicBezTo>
                                                                        <a:pt x="16669" y="36710"/>
                                                                        <a:pt x="4763" y="11509"/>
                                                                        <a:pt x="0" y="0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marL="0" marR="0" lvl="0" indent="0" algn="ctr" defTabSz="91440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211" name="Freeform 210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4457700" y="2545556"/>
                                                                <a:ext cx="57150" cy="30957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0 w 57150"/>
                                                                  <a:gd name="connsiteY0" fmla="*/ 30957 h 30957"/>
                                                                  <a:gd name="connsiteX1" fmla="*/ 57150 w 57150"/>
                                                                  <a:gd name="connsiteY1" fmla="*/ 0 h 30957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57150" h="30957">
                                                                    <a:moveTo>
                                                                      <a:pt x="0" y="30957"/>
                                                                    </a:moveTo>
                                                                    <a:cubicBezTo>
                                                                      <a:pt x="19248" y="20042"/>
                                                                      <a:pt x="38497" y="9128"/>
                                                                      <a:pt x="57150" y="0"/>
                                                                    </a:cubicBezTo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noFill/>
                                                              <a:ln w="9525" cap="flat" cmpd="sng" algn="ctr"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prstDash val="solid"/>
                                                              </a:ln>
                                                              <a:effectLst/>
                                                            </p:spPr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marL="0" marR="0" lvl="0" indent="0" algn="ctr" defTabSz="914400" eaLnBrk="1" fontAlgn="auto" latinLnBrk="0" hangingPunct="1">
                                                                  <a:lnSpc>
                                                                    <a:spcPct val="100000"/>
                                                                  </a:lnSpc>
                                                                  <a:spcBef>
                                                                    <a:spcPts val="0"/>
                                                                  </a:spcBef>
                                                                  <a:spcAft>
                                                                    <a:spcPts val="0"/>
                                                                  </a:spcAft>
                                                                  <a:buClrTx/>
                                                                  <a:buSzTx/>
                                                                  <a:buFontTx/>
                                                                  <a:buNone/>
                                                                  <a:tabLst/>
                                                                  <a:defRPr/>
                                                                </a:pPr>
  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libri"/>
                                                                  <a:ea typeface="+mn-ea"/>
                                                                  <a:cs typeface="+mn-cs"/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209" name="Freeform 208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4521993" y="2597547"/>
                                                              <a:ext cx="47626" cy="69453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47626 w 47626"/>
                                                                <a:gd name="connsiteY0" fmla="*/ 69453 h 69453"/>
                                                                <a:gd name="connsiteX1" fmla="*/ 4763 w 47626"/>
                                                                <a:gd name="connsiteY1" fmla="*/ 31353 h 69453"/>
                                                                <a:gd name="connsiteX2" fmla="*/ 19051 w 47626"/>
                                                                <a:gd name="connsiteY2" fmla="*/ 12303 h 69453"/>
                                                                <a:gd name="connsiteX3" fmla="*/ 33338 w 47626"/>
                                                                <a:gd name="connsiteY3" fmla="*/ 397 h 69453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47626" h="69453">
                                                                  <a:moveTo>
                                                                    <a:pt x="47626" y="69453"/>
                                                                  </a:moveTo>
                                                                  <a:cubicBezTo>
                                                                    <a:pt x="28576" y="55165"/>
                                                                    <a:pt x="9526" y="40878"/>
                                                                    <a:pt x="4763" y="31353"/>
                                                                  </a:cubicBezTo>
                                                                  <a:cubicBezTo>
                                                                    <a:pt x="0" y="21828"/>
                                                                    <a:pt x="14289" y="17462"/>
                                                                    <a:pt x="19051" y="12303"/>
                                                                  </a:cubicBezTo>
                                                                  <a:cubicBezTo>
                                                                    <a:pt x="23814" y="7144"/>
                                                                    <a:pt x="28972" y="0"/>
                                                                    <a:pt x="33338" y="397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marL="0" marR="0" lvl="0" indent="0" algn="ctr" defTabSz="91440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</p:grpSp>
                                                  </p:grpSp>
                                                  <p:grpSp>
                                                    <p:nvGrpSpPr>
                                                      <p:cNvPr id="190" name="Group 193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4143375" y="2701925"/>
                                                        <a:ext cx="927100" cy="776287"/>
                                                        <a:chOff x="4143375" y="2701925"/>
                                                        <a:chExt cx="927100" cy="776287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191" name="Freeform 190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4699000" y="2711450"/>
                                                          <a:ext cx="50800" cy="1905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50800 w 50800"/>
                                                            <a:gd name="connsiteY0" fmla="*/ 19050 h 19050"/>
                                                            <a:gd name="connsiteX1" fmla="*/ 0 w 50800"/>
                                                            <a:gd name="connsiteY1" fmla="*/ 0 h 1905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50800" h="19050">
                                                              <a:moveTo>
                                                                <a:pt x="50800" y="19050"/>
                                                              </a:moveTo>
                                                              <a:cubicBezTo>
                                                                <a:pt x="32279" y="14023"/>
                                                                <a:pt x="13758" y="8996"/>
                                                                <a:pt x="0" y="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marL="0" marR="0" lvl="0" indent="0" algn="ctr" defTabSz="91440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100" b="0" i="0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grpSp>
                                                      <p:nvGrpSpPr>
                                                        <p:cNvPr id="192" name="Group 192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4143375" y="2701925"/>
                                                          <a:ext cx="927100" cy="776287"/>
                                                          <a:chOff x="4143375" y="2701925"/>
                                                          <a:chExt cx="927100" cy="776287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193" name="Freeform 192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4464050" y="3054350"/>
                                                            <a:ext cx="73025" cy="98425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38100 w 73025"/>
                                                              <a:gd name="connsiteY0" fmla="*/ 0 h 98425"/>
                                                              <a:gd name="connsiteX1" fmla="*/ 69850 w 73025"/>
                                                              <a:gd name="connsiteY1" fmla="*/ 53975 h 98425"/>
                                                              <a:gd name="connsiteX2" fmla="*/ 57150 w 73025"/>
                                                              <a:gd name="connsiteY2" fmla="*/ 63500 h 98425"/>
                                                              <a:gd name="connsiteX3" fmla="*/ 31750 w 73025"/>
                                                              <a:gd name="connsiteY3" fmla="*/ 69850 h 98425"/>
                                                              <a:gd name="connsiteX4" fmla="*/ 12700 w 73025"/>
                                                              <a:gd name="connsiteY4" fmla="*/ 85725 h 98425"/>
                                                              <a:gd name="connsiteX5" fmla="*/ 0 w 73025"/>
                                                              <a:gd name="connsiteY5" fmla="*/ 98425 h 98425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73025" h="98425">
                                                                <a:moveTo>
                                                                  <a:pt x="38100" y="0"/>
                                                                </a:moveTo>
                                                                <a:cubicBezTo>
                                                                  <a:pt x="52387" y="21696"/>
                                                                  <a:pt x="66675" y="43392"/>
                                                                  <a:pt x="69850" y="53975"/>
                                                                </a:cubicBezTo>
                                                                <a:cubicBezTo>
                                                                  <a:pt x="73025" y="64558"/>
                                                                  <a:pt x="63500" y="60854"/>
                                                                  <a:pt x="57150" y="63500"/>
                                                                </a:cubicBezTo>
                                                                <a:cubicBezTo>
                                                                  <a:pt x="50800" y="66146"/>
                                                                  <a:pt x="39158" y="66146"/>
                                                                  <a:pt x="31750" y="69850"/>
                                                                </a:cubicBezTo>
                                                                <a:cubicBezTo>
                                                                  <a:pt x="24342" y="73554"/>
                                                                  <a:pt x="17992" y="80963"/>
                                                                  <a:pt x="12700" y="85725"/>
                                                                </a:cubicBezTo>
                                                                <a:cubicBezTo>
                                                                  <a:pt x="7408" y="90488"/>
                                                                  <a:pt x="3704" y="94456"/>
                                                                  <a:pt x="0" y="98425"/>
                                                                </a:cubicBez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9525" cap="flat" cmpd="sng" algn="ctr"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prstDash val="solid"/>
                                                          </a:ln>
                                                          <a:effectLst/>
                                                        </p:spPr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marL="0" marR="0" lvl="0" indent="0" algn="ctr" defTabSz="91440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grpSp>
                                                        <p:nvGrpSpPr>
                                                          <p:cNvPr id="194" name="Group 191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4143375" y="2701925"/>
                                                            <a:ext cx="927100" cy="776287"/>
                                                            <a:chOff x="4143375" y="2701925"/>
                                                            <a:chExt cx="927100" cy="776287"/>
                                                          </a:xfrm>
                                                        </p:grpSpPr>
                                                        <p:sp>
                                                          <p:nvSpPr>
                                                            <p:cNvPr id="195" name="Freeform 194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4143375" y="2701925"/>
                                                              <a:ext cx="927100" cy="776287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927100 w 927100"/>
                                                                <a:gd name="connsiteY0" fmla="*/ 34925 h 776287"/>
                                                                <a:gd name="connsiteX1" fmla="*/ 892175 w 927100"/>
                                                                <a:gd name="connsiteY1" fmla="*/ 133350 h 776287"/>
                                                                <a:gd name="connsiteX2" fmla="*/ 879475 w 927100"/>
                                                                <a:gd name="connsiteY2" fmla="*/ 168275 h 776287"/>
                                                                <a:gd name="connsiteX3" fmla="*/ 857250 w 927100"/>
                                                                <a:gd name="connsiteY3" fmla="*/ 177800 h 776287"/>
                                                                <a:gd name="connsiteX4" fmla="*/ 841375 w 927100"/>
                                                                <a:gd name="connsiteY4" fmla="*/ 203200 h 776287"/>
                                                                <a:gd name="connsiteX5" fmla="*/ 828675 w 927100"/>
                                                                <a:gd name="connsiteY5" fmla="*/ 231775 h 776287"/>
                                                                <a:gd name="connsiteX6" fmla="*/ 828675 w 927100"/>
                                                                <a:gd name="connsiteY6" fmla="*/ 269875 h 776287"/>
                                                                <a:gd name="connsiteX7" fmla="*/ 822325 w 927100"/>
                                                                <a:gd name="connsiteY7" fmla="*/ 301625 h 776287"/>
                                                                <a:gd name="connsiteX8" fmla="*/ 831850 w 927100"/>
                                                                <a:gd name="connsiteY8" fmla="*/ 323850 h 776287"/>
                                                                <a:gd name="connsiteX9" fmla="*/ 863600 w 927100"/>
                                                                <a:gd name="connsiteY9" fmla="*/ 352425 h 776287"/>
                                                                <a:gd name="connsiteX10" fmla="*/ 885825 w 927100"/>
                                                                <a:gd name="connsiteY10" fmla="*/ 365125 h 776287"/>
                                                                <a:gd name="connsiteX11" fmla="*/ 892175 w 927100"/>
                                                                <a:gd name="connsiteY11" fmla="*/ 371475 h 776287"/>
                                                                <a:gd name="connsiteX12" fmla="*/ 863600 w 927100"/>
                                                                <a:gd name="connsiteY12" fmla="*/ 425450 h 776287"/>
                                                                <a:gd name="connsiteX13" fmla="*/ 841375 w 927100"/>
                                                                <a:gd name="connsiteY13" fmla="*/ 438150 h 776287"/>
                                                                <a:gd name="connsiteX14" fmla="*/ 822325 w 927100"/>
                                                                <a:gd name="connsiteY14" fmla="*/ 431800 h 776287"/>
                                                                <a:gd name="connsiteX15" fmla="*/ 774700 w 927100"/>
                                                                <a:gd name="connsiteY15" fmla="*/ 523875 h 776287"/>
                                                                <a:gd name="connsiteX16" fmla="*/ 749300 w 927100"/>
                                                                <a:gd name="connsiteY16" fmla="*/ 584200 h 776287"/>
                                                                <a:gd name="connsiteX17" fmla="*/ 733425 w 927100"/>
                                                                <a:gd name="connsiteY17" fmla="*/ 603250 h 776287"/>
                                                                <a:gd name="connsiteX18" fmla="*/ 762000 w 927100"/>
                                                                <a:gd name="connsiteY18" fmla="*/ 628650 h 776287"/>
                                                                <a:gd name="connsiteX19" fmla="*/ 746125 w 927100"/>
                                                                <a:gd name="connsiteY19" fmla="*/ 657225 h 776287"/>
                                                                <a:gd name="connsiteX20" fmla="*/ 765175 w 927100"/>
                                                                <a:gd name="connsiteY20" fmla="*/ 679450 h 776287"/>
                                                                <a:gd name="connsiteX21" fmla="*/ 790575 w 927100"/>
                                                                <a:gd name="connsiteY21" fmla="*/ 679450 h 776287"/>
                                                                <a:gd name="connsiteX22" fmla="*/ 815975 w 927100"/>
                                                                <a:gd name="connsiteY22" fmla="*/ 660400 h 776287"/>
                                                                <a:gd name="connsiteX23" fmla="*/ 815975 w 927100"/>
                                                                <a:gd name="connsiteY23" fmla="*/ 647700 h 776287"/>
                                                                <a:gd name="connsiteX24" fmla="*/ 847725 w 927100"/>
                                                                <a:gd name="connsiteY24" fmla="*/ 666750 h 776287"/>
                                                                <a:gd name="connsiteX25" fmla="*/ 869950 w 927100"/>
                                                                <a:gd name="connsiteY25" fmla="*/ 688975 h 776287"/>
                                                                <a:gd name="connsiteX26" fmla="*/ 866775 w 927100"/>
                                                                <a:gd name="connsiteY26" fmla="*/ 714375 h 776287"/>
                                                                <a:gd name="connsiteX27" fmla="*/ 866775 w 927100"/>
                                                                <a:gd name="connsiteY27" fmla="*/ 730250 h 776287"/>
                                                                <a:gd name="connsiteX28" fmla="*/ 771525 w 927100"/>
                                                                <a:gd name="connsiteY28" fmla="*/ 727075 h 776287"/>
                                                                <a:gd name="connsiteX29" fmla="*/ 749300 w 927100"/>
                                                                <a:gd name="connsiteY29" fmla="*/ 727075 h 776287"/>
                                                                <a:gd name="connsiteX30" fmla="*/ 736600 w 927100"/>
                                                                <a:gd name="connsiteY30" fmla="*/ 730250 h 776287"/>
                                                                <a:gd name="connsiteX31" fmla="*/ 717550 w 927100"/>
                                                                <a:gd name="connsiteY31" fmla="*/ 752475 h 776287"/>
                                                                <a:gd name="connsiteX32" fmla="*/ 685800 w 927100"/>
                                                                <a:gd name="connsiteY32" fmla="*/ 762000 h 776287"/>
                                                                <a:gd name="connsiteX33" fmla="*/ 666750 w 927100"/>
                                                                <a:gd name="connsiteY33" fmla="*/ 762000 h 776287"/>
                                                                <a:gd name="connsiteX34" fmla="*/ 650875 w 927100"/>
                                                                <a:gd name="connsiteY34" fmla="*/ 758825 h 776287"/>
                                                                <a:gd name="connsiteX35" fmla="*/ 644525 w 927100"/>
                                                                <a:gd name="connsiteY35" fmla="*/ 768350 h 776287"/>
                                                                <a:gd name="connsiteX36" fmla="*/ 622300 w 927100"/>
                                                                <a:gd name="connsiteY36" fmla="*/ 774700 h 776287"/>
                                                                <a:gd name="connsiteX37" fmla="*/ 593725 w 927100"/>
                                                                <a:gd name="connsiteY37" fmla="*/ 758825 h 776287"/>
                                                                <a:gd name="connsiteX38" fmla="*/ 568325 w 927100"/>
                                                                <a:gd name="connsiteY38" fmla="*/ 739775 h 776287"/>
                                                                <a:gd name="connsiteX39" fmla="*/ 546100 w 927100"/>
                                                                <a:gd name="connsiteY39" fmla="*/ 733425 h 776287"/>
                                                                <a:gd name="connsiteX40" fmla="*/ 527050 w 927100"/>
                                                                <a:gd name="connsiteY40" fmla="*/ 727075 h 776287"/>
                                                                <a:gd name="connsiteX41" fmla="*/ 476250 w 927100"/>
                                                                <a:gd name="connsiteY41" fmla="*/ 727075 h 776287"/>
                                                                <a:gd name="connsiteX42" fmla="*/ 460375 w 927100"/>
                                                                <a:gd name="connsiteY42" fmla="*/ 714375 h 776287"/>
                                                                <a:gd name="connsiteX43" fmla="*/ 431800 w 927100"/>
                                                                <a:gd name="connsiteY43" fmla="*/ 717550 h 776287"/>
                                                                <a:gd name="connsiteX44" fmla="*/ 419100 w 927100"/>
                                                                <a:gd name="connsiteY44" fmla="*/ 708025 h 776287"/>
                                                                <a:gd name="connsiteX45" fmla="*/ 403225 w 927100"/>
                                                                <a:gd name="connsiteY45" fmla="*/ 701675 h 776287"/>
                                                                <a:gd name="connsiteX46" fmla="*/ 393700 w 927100"/>
                                                                <a:gd name="connsiteY46" fmla="*/ 698500 h 776287"/>
                                                                <a:gd name="connsiteX47" fmla="*/ 377825 w 927100"/>
                                                                <a:gd name="connsiteY47" fmla="*/ 692150 h 776287"/>
                                                                <a:gd name="connsiteX48" fmla="*/ 352425 w 927100"/>
                                                                <a:gd name="connsiteY48" fmla="*/ 679450 h 776287"/>
                                                                <a:gd name="connsiteX49" fmla="*/ 333375 w 927100"/>
                                                                <a:gd name="connsiteY49" fmla="*/ 669925 h 776287"/>
                                                                <a:gd name="connsiteX50" fmla="*/ 311150 w 927100"/>
                                                                <a:gd name="connsiteY50" fmla="*/ 660400 h 776287"/>
                                                                <a:gd name="connsiteX51" fmla="*/ 273050 w 927100"/>
                                                                <a:gd name="connsiteY51" fmla="*/ 644525 h 776287"/>
                                                                <a:gd name="connsiteX52" fmla="*/ 257175 w 927100"/>
                                                                <a:gd name="connsiteY52" fmla="*/ 647700 h 776287"/>
                                                                <a:gd name="connsiteX53" fmla="*/ 250825 w 927100"/>
                                                                <a:gd name="connsiteY53" fmla="*/ 641350 h 776287"/>
                                                                <a:gd name="connsiteX54" fmla="*/ 244475 w 927100"/>
                                                                <a:gd name="connsiteY54" fmla="*/ 638175 h 776287"/>
                                                                <a:gd name="connsiteX55" fmla="*/ 228600 w 927100"/>
                                                                <a:gd name="connsiteY55" fmla="*/ 631825 h 776287"/>
                                                                <a:gd name="connsiteX56" fmla="*/ 152400 w 927100"/>
                                                                <a:gd name="connsiteY56" fmla="*/ 631825 h 776287"/>
                                                                <a:gd name="connsiteX57" fmla="*/ 123825 w 927100"/>
                                                                <a:gd name="connsiteY57" fmla="*/ 625475 h 776287"/>
                                                                <a:gd name="connsiteX58" fmla="*/ 107950 w 927100"/>
                                                                <a:gd name="connsiteY58" fmla="*/ 606425 h 776287"/>
                                                                <a:gd name="connsiteX59" fmla="*/ 88900 w 927100"/>
                                                                <a:gd name="connsiteY59" fmla="*/ 593725 h 776287"/>
                                                                <a:gd name="connsiteX60" fmla="*/ 53975 w 927100"/>
                                                                <a:gd name="connsiteY60" fmla="*/ 593725 h 776287"/>
                                                                <a:gd name="connsiteX61" fmla="*/ 34925 w 927100"/>
                                                                <a:gd name="connsiteY61" fmla="*/ 587375 h 776287"/>
                                                                <a:gd name="connsiteX62" fmla="*/ 31750 w 927100"/>
                                                                <a:gd name="connsiteY62" fmla="*/ 571500 h 776287"/>
                                                                <a:gd name="connsiteX63" fmla="*/ 22225 w 927100"/>
                                                                <a:gd name="connsiteY63" fmla="*/ 549275 h 776287"/>
                                                                <a:gd name="connsiteX64" fmla="*/ 15875 w 927100"/>
                                                                <a:gd name="connsiteY64" fmla="*/ 530225 h 776287"/>
                                                                <a:gd name="connsiteX65" fmla="*/ 9525 w 927100"/>
                                                                <a:gd name="connsiteY65" fmla="*/ 520700 h 776287"/>
                                                                <a:gd name="connsiteX66" fmla="*/ 9525 w 927100"/>
                                                                <a:gd name="connsiteY66" fmla="*/ 511175 h 776287"/>
                                                                <a:gd name="connsiteX67" fmla="*/ 6350 w 927100"/>
                                                                <a:gd name="connsiteY67" fmla="*/ 492125 h 776287"/>
                                                                <a:gd name="connsiteX68" fmla="*/ 47625 w 927100"/>
                                                                <a:gd name="connsiteY68" fmla="*/ 479425 h 776287"/>
                                                                <a:gd name="connsiteX69" fmla="*/ 69850 w 927100"/>
                                                                <a:gd name="connsiteY69" fmla="*/ 460375 h 776287"/>
                                                                <a:gd name="connsiteX70" fmla="*/ 73025 w 927100"/>
                                                                <a:gd name="connsiteY70" fmla="*/ 447675 h 776287"/>
                                                                <a:gd name="connsiteX71" fmla="*/ 57150 w 927100"/>
                                                                <a:gd name="connsiteY71" fmla="*/ 431800 h 776287"/>
                                                                <a:gd name="connsiteX72" fmla="*/ 60325 w 927100"/>
                                                                <a:gd name="connsiteY72" fmla="*/ 415925 h 776287"/>
                                                                <a:gd name="connsiteX73" fmla="*/ 73025 w 927100"/>
                                                                <a:gd name="connsiteY73" fmla="*/ 403225 h 776287"/>
                                                                <a:gd name="connsiteX74" fmla="*/ 73025 w 927100"/>
                                                                <a:gd name="connsiteY74" fmla="*/ 393700 h 776287"/>
                                                                <a:gd name="connsiteX75" fmla="*/ 47625 w 927100"/>
                                                                <a:gd name="connsiteY75" fmla="*/ 361950 h 776287"/>
                                                                <a:gd name="connsiteX76" fmla="*/ 28575 w 927100"/>
                                                                <a:gd name="connsiteY76" fmla="*/ 336550 h 776287"/>
                                                                <a:gd name="connsiteX77" fmla="*/ 57150 w 927100"/>
                                                                <a:gd name="connsiteY77" fmla="*/ 333375 h 776287"/>
                                                                <a:gd name="connsiteX78" fmla="*/ 85725 w 927100"/>
                                                                <a:gd name="connsiteY78" fmla="*/ 327025 h 776287"/>
                                                                <a:gd name="connsiteX79" fmla="*/ 111125 w 927100"/>
                                                                <a:gd name="connsiteY79" fmla="*/ 311150 h 776287"/>
                                                                <a:gd name="connsiteX80" fmla="*/ 123825 w 927100"/>
                                                                <a:gd name="connsiteY80" fmla="*/ 301625 h 776287"/>
                                                                <a:gd name="connsiteX81" fmla="*/ 152400 w 927100"/>
                                                                <a:gd name="connsiteY81" fmla="*/ 304800 h 776287"/>
                                                                <a:gd name="connsiteX82" fmla="*/ 171450 w 927100"/>
                                                                <a:gd name="connsiteY82" fmla="*/ 327025 h 776287"/>
                                                                <a:gd name="connsiteX83" fmla="*/ 187325 w 927100"/>
                                                                <a:gd name="connsiteY83" fmla="*/ 333375 h 776287"/>
                                                                <a:gd name="connsiteX84" fmla="*/ 200025 w 927100"/>
                                                                <a:gd name="connsiteY84" fmla="*/ 336550 h 776287"/>
                                                                <a:gd name="connsiteX85" fmla="*/ 212725 w 927100"/>
                                                                <a:gd name="connsiteY85" fmla="*/ 336550 h 776287"/>
                                                                <a:gd name="connsiteX86" fmla="*/ 225425 w 927100"/>
                                                                <a:gd name="connsiteY86" fmla="*/ 292100 h 776287"/>
                                                                <a:gd name="connsiteX87" fmla="*/ 234950 w 927100"/>
                                                                <a:gd name="connsiteY87" fmla="*/ 282575 h 776287"/>
                                                                <a:gd name="connsiteX88" fmla="*/ 241300 w 927100"/>
                                                                <a:gd name="connsiteY88" fmla="*/ 288925 h 776287"/>
                                                                <a:gd name="connsiteX89" fmla="*/ 254000 w 927100"/>
                                                                <a:gd name="connsiteY89" fmla="*/ 292100 h 776287"/>
                                                                <a:gd name="connsiteX90" fmla="*/ 273050 w 927100"/>
                                                                <a:gd name="connsiteY90" fmla="*/ 279400 h 776287"/>
                                                                <a:gd name="connsiteX91" fmla="*/ 276225 w 927100"/>
                                                                <a:gd name="connsiteY91" fmla="*/ 266700 h 776287"/>
                                                                <a:gd name="connsiteX92" fmla="*/ 269875 w 927100"/>
                                                                <a:gd name="connsiteY92" fmla="*/ 257175 h 776287"/>
                                                                <a:gd name="connsiteX93" fmla="*/ 260350 w 927100"/>
                                                                <a:gd name="connsiteY93" fmla="*/ 241300 h 776287"/>
                                                                <a:gd name="connsiteX94" fmla="*/ 257175 w 927100"/>
                                                                <a:gd name="connsiteY94" fmla="*/ 231775 h 776287"/>
                                                                <a:gd name="connsiteX95" fmla="*/ 254000 w 927100"/>
                                                                <a:gd name="connsiteY95" fmla="*/ 222250 h 776287"/>
                                                                <a:gd name="connsiteX96" fmla="*/ 244475 w 927100"/>
                                                                <a:gd name="connsiteY96" fmla="*/ 219075 h 776287"/>
                                                                <a:gd name="connsiteX97" fmla="*/ 241300 w 927100"/>
                                                                <a:gd name="connsiteY97" fmla="*/ 209550 h 776287"/>
                                                                <a:gd name="connsiteX98" fmla="*/ 250825 w 927100"/>
                                                                <a:gd name="connsiteY98" fmla="*/ 196850 h 776287"/>
                                                                <a:gd name="connsiteX99" fmla="*/ 266700 w 927100"/>
                                                                <a:gd name="connsiteY99" fmla="*/ 184150 h 776287"/>
                                                                <a:gd name="connsiteX100" fmla="*/ 292100 w 927100"/>
                                                                <a:gd name="connsiteY100" fmla="*/ 184150 h 776287"/>
                                                                <a:gd name="connsiteX101" fmla="*/ 311150 w 927100"/>
                                                                <a:gd name="connsiteY101" fmla="*/ 203200 h 776287"/>
                                                                <a:gd name="connsiteX102" fmla="*/ 314325 w 927100"/>
                                                                <a:gd name="connsiteY102" fmla="*/ 212725 h 776287"/>
                                                                <a:gd name="connsiteX103" fmla="*/ 346075 w 927100"/>
                                                                <a:gd name="connsiteY103" fmla="*/ 203200 h 776287"/>
                                                                <a:gd name="connsiteX104" fmla="*/ 355600 w 927100"/>
                                                                <a:gd name="connsiteY104" fmla="*/ 203200 h 776287"/>
                                                                <a:gd name="connsiteX105" fmla="*/ 419100 w 927100"/>
                                                                <a:gd name="connsiteY105" fmla="*/ 231775 h 776287"/>
                                                                <a:gd name="connsiteX106" fmla="*/ 425450 w 927100"/>
                                                                <a:gd name="connsiteY106" fmla="*/ 247650 h 776287"/>
                                                                <a:gd name="connsiteX107" fmla="*/ 469900 w 927100"/>
                                                                <a:gd name="connsiteY107" fmla="*/ 238125 h 776287"/>
                                                                <a:gd name="connsiteX108" fmla="*/ 479425 w 927100"/>
                                                                <a:gd name="connsiteY108" fmla="*/ 225425 h 776287"/>
                                                                <a:gd name="connsiteX109" fmla="*/ 485775 w 927100"/>
                                                                <a:gd name="connsiteY109" fmla="*/ 200025 h 776287"/>
                                                                <a:gd name="connsiteX110" fmla="*/ 488950 w 927100"/>
                                                                <a:gd name="connsiteY110" fmla="*/ 193675 h 776287"/>
                                                                <a:gd name="connsiteX111" fmla="*/ 546100 w 927100"/>
                                                                <a:gd name="connsiteY111" fmla="*/ 174625 h 776287"/>
                                                                <a:gd name="connsiteX112" fmla="*/ 568325 w 927100"/>
                                                                <a:gd name="connsiteY112" fmla="*/ 171450 h 776287"/>
                                                                <a:gd name="connsiteX113" fmla="*/ 596900 w 927100"/>
                                                                <a:gd name="connsiteY113" fmla="*/ 200025 h 776287"/>
                                                                <a:gd name="connsiteX114" fmla="*/ 603250 w 927100"/>
                                                                <a:gd name="connsiteY114" fmla="*/ 193675 h 776287"/>
                                                                <a:gd name="connsiteX115" fmla="*/ 606425 w 927100"/>
                                                                <a:gd name="connsiteY115" fmla="*/ 177800 h 776287"/>
                                                                <a:gd name="connsiteX116" fmla="*/ 625475 w 927100"/>
                                                                <a:gd name="connsiteY116" fmla="*/ 168275 h 776287"/>
                                                                <a:gd name="connsiteX117" fmla="*/ 641350 w 927100"/>
                                                                <a:gd name="connsiteY117" fmla="*/ 165100 h 776287"/>
                                                                <a:gd name="connsiteX118" fmla="*/ 590550 w 927100"/>
                                                                <a:gd name="connsiteY118" fmla="*/ 136525 h 776287"/>
                                                                <a:gd name="connsiteX119" fmla="*/ 565150 w 927100"/>
                                                                <a:gd name="connsiteY119" fmla="*/ 117475 h 776287"/>
                                                                <a:gd name="connsiteX120" fmla="*/ 574675 w 927100"/>
                                                                <a:gd name="connsiteY120" fmla="*/ 95250 h 776287"/>
                                                                <a:gd name="connsiteX121" fmla="*/ 568325 w 927100"/>
                                                                <a:gd name="connsiteY121" fmla="*/ 50800 h 776287"/>
                                                                <a:gd name="connsiteX122" fmla="*/ 558800 w 927100"/>
                                                                <a:gd name="connsiteY122" fmla="*/ 0 h 776287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  <a:cxn ang="0">
                                                                  <a:pos x="connsiteX19" y="connsiteY19"/>
                                                                </a:cxn>
                                                                <a:cxn ang="0">
                                                                  <a:pos x="connsiteX20" y="connsiteY20"/>
                                                                </a:cxn>
                                                                <a:cxn ang="0">
                                                                  <a:pos x="connsiteX21" y="connsiteY21"/>
                                                                </a:cxn>
                                                                <a:cxn ang="0">
                                                                  <a:pos x="connsiteX22" y="connsiteY22"/>
                                                                </a:cxn>
                                                                <a:cxn ang="0">
                                                                  <a:pos x="connsiteX23" y="connsiteY23"/>
                                                                </a:cxn>
                                                                <a:cxn ang="0">
                                                                  <a:pos x="connsiteX24" y="connsiteY24"/>
                                                                </a:cxn>
                                                                <a:cxn ang="0">
                                                                  <a:pos x="connsiteX25" y="connsiteY25"/>
                                                                </a:cxn>
                                                                <a:cxn ang="0">
                                                                  <a:pos x="connsiteX26" y="connsiteY26"/>
                                                                </a:cxn>
                                                                <a:cxn ang="0">
                                                                  <a:pos x="connsiteX27" y="connsiteY27"/>
                                                                </a:cxn>
                                                                <a:cxn ang="0">
                                                                  <a:pos x="connsiteX28" y="connsiteY28"/>
                                                                </a:cxn>
                                                                <a:cxn ang="0">
                                                                  <a:pos x="connsiteX29" y="connsiteY29"/>
                                                                </a:cxn>
                                                                <a:cxn ang="0">
                                                                  <a:pos x="connsiteX30" y="connsiteY30"/>
                                                                </a:cxn>
                                                                <a:cxn ang="0">
                                                                  <a:pos x="connsiteX31" y="connsiteY31"/>
                                                                </a:cxn>
                                                                <a:cxn ang="0">
                                                                  <a:pos x="connsiteX32" y="connsiteY32"/>
                                                                </a:cxn>
                                                                <a:cxn ang="0">
                                                                  <a:pos x="connsiteX33" y="connsiteY33"/>
                                                                </a:cxn>
                                                                <a:cxn ang="0">
                                                                  <a:pos x="connsiteX34" y="connsiteY34"/>
                                                                </a:cxn>
                                                                <a:cxn ang="0">
                                                                  <a:pos x="connsiteX35" y="connsiteY35"/>
                                                                </a:cxn>
                                                                <a:cxn ang="0">
                                                                  <a:pos x="connsiteX36" y="connsiteY36"/>
                                                                </a:cxn>
                                                                <a:cxn ang="0">
                                                                  <a:pos x="connsiteX37" y="connsiteY37"/>
                                                                </a:cxn>
                                                                <a:cxn ang="0">
                                                                  <a:pos x="connsiteX38" y="connsiteY38"/>
                                                                </a:cxn>
                                                                <a:cxn ang="0">
                                                                  <a:pos x="connsiteX39" y="connsiteY39"/>
                                                                </a:cxn>
                                                                <a:cxn ang="0">
                                                                  <a:pos x="connsiteX40" y="connsiteY40"/>
                                                                </a:cxn>
                                                                <a:cxn ang="0">
                                                                  <a:pos x="connsiteX41" y="connsiteY41"/>
                                                                </a:cxn>
                                                                <a:cxn ang="0">
                                                                  <a:pos x="connsiteX42" y="connsiteY42"/>
                                                                </a:cxn>
                                                                <a:cxn ang="0">
                                                                  <a:pos x="connsiteX43" y="connsiteY43"/>
                                                                </a:cxn>
                                                                <a:cxn ang="0">
                                                                  <a:pos x="connsiteX44" y="connsiteY44"/>
                                                                </a:cxn>
                                                                <a:cxn ang="0">
                                                                  <a:pos x="connsiteX45" y="connsiteY45"/>
                                                                </a:cxn>
                                                                <a:cxn ang="0">
                                                                  <a:pos x="connsiteX46" y="connsiteY46"/>
                                                                </a:cxn>
                                                                <a:cxn ang="0">
                                                                  <a:pos x="connsiteX47" y="connsiteY47"/>
                                                                </a:cxn>
                                                                <a:cxn ang="0">
                                                                  <a:pos x="connsiteX48" y="connsiteY48"/>
                                                                </a:cxn>
                                                                <a:cxn ang="0">
                                                                  <a:pos x="connsiteX49" y="connsiteY49"/>
                                                                </a:cxn>
                                                                <a:cxn ang="0">
                                                                  <a:pos x="connsiteX50" y="connsiteY50"/>
                                                                </a:cxn>
                                                                <a:cxn ang="0">
                                                                  <a:pos x="connsiteX51" y="connsiteY51"/>
                                                                </a:cxn>
                                                                <a:cxn ang="0">
                                                                  <a:pos x="connsiteX52" y="connsiteY52"/>
                                                                </a:cxn>
                                                                <a:cxn ang="0">
                                                                  <a:pos x="connsiteX53" y="connsiteY53"/>
                                                                </a:cxn>
                                                                <a:cxn ang="0">
                                                                  <a:pos x="connsiteX54" y="connsiteY54"/>
                                                                </a:cxn>
                                                                <a:cxn ang="0">
                                                                  <a:pos x="connsiteX55" y="connsiteY55"/>
                                                                </a:cxn>
                                                                <a:cxn ang="0">
                                                                  <a:pos x="connsiteX56" y="connsiteY56"/>
                                                                </a:cxn>
                                                                <a:cxn ang="0">
                                                                  <a:pos x="connsiteX57" y="connsiteY57"/>
                                                                </a:cxn>
                                                                <a:cxn ang="0">
                                                                  <a:pos x="connsiteX58" y="connsiteY58"/>
                                                                </a:cxn>
                                                                <a:cxn ang="0">
                                                                  <a:pos x="connsiteX59" y="connsiteY59"/>
                                                                </a:cxn>
                                                                <a:cxn ang="0">
                                                                  <a:pos x="connsiteX60" y="connsiteY60"/>
                                                                </a:cxn>
                                                                <a:cxn ang="0">
                                                                  <a:pos x="connsiteX61" y="connsiteY61"/>
                                                                </a:cxn>
                                                                <a:cxn ang="0">
                                                                  <a:pos x="connsiteX62" y="connsiteY62"/>
                                                                </a:cxn>
                                                                <a:cxn ang="0">
                                                                  <a:pos x="connsiteX63" y="connsiteY63"/>
                                                                </a:cxn>
                                                                <a:cxn ang="0">
                                                                  <a:pos x="connsiteX64" y="connsiteY64"/>
                                                                </a:cxn>
                                                                <a:cxn ang="0">
                                                                  <a:pos x="connsiteX65" y="connsiteY65"/>
                                                                </a:cxn>
                                                                <a:cxn ang="0">
                                                                  <a:pos x="connsiteX66" y="connsiteY66"/>
                                                                </a:cxn>
                                                                <a:cxn ang="0">
                                                                  <a:pos x="connsiteX67" y="connsiteY67"/>
                                                                </a:cxn>
                                                                <a:cxn ang="0">
                                                                  <a:pos x="connsiteX68" y="connsiteY68"/>
                                                                </a:cxn>
                                                                <a:cxn ang="0">
                                                                  <a:pos x="connsiteX69" y="connsiteY69"/>
                                                                </a:cxn>
                                                                <a:cxn ang="0">
                                                                  <a:pos x="connsiteX70" y="connsiteY70"/>
                                                                </a:cxn>
                                                                <a:cxn ang="0">
                                                                  <a:pos x="connsiteX71" y="connsiteY71"/>
                                                                </a:cxn>
                                                                <a:cxn ang="0">
                                                                  <a:pos x="connsiteX72" y="connsiteY72"/>
                                                                </a:cxn>
                                                                <a:cxn ang="0">
                                                                  <a:pos x="connsiteX73" y="connsiteY73"/>
                                                                </a:cxn>
                                                                <a:cxn ang="0">
                                                                  <a:pos x="connsiteX74" y="connsiteY74"/>
                                                                </a:cxn>
                                                                <a:cxn ang="0">
                                                                  <a:pos x="connsiteX75" y="connsiteY75"/>
                                                                </a:cxn>
                                                                <a:cxn ang="0">
                                                                  <a:pos x="connsiteX76" y="connsiteY76"/>
                                                                </a:cxn>
                                                                <a:cxn ang="0">
                                                                  <a:pos x="connsiteX77" y="connsiteY77"/>
                                                                </a:cxn>
                                                                <a:cxn ang="0">
                                                                  <a:pos x="connsiteX78" y="connsiteY78"/>
                                                                </a:cxn>
                                                                <a:cxn ang="0">
                                                                  <a:pos x="connsiteX79" y="connsiteY79"/>
                                                                </a:cxn>
                                                                <a:cxn ang="0">
                                                                  <a:pos x="connsiteX80" y="connsiteY80"/>
                                                                </a:cxn>
                                                                <a:cxn ang="0">
                                                                  <a:pos x="connsiteX81" y="connsiteY81"/>
                                                                </a:cxn>
                                                                <a:cxn ang="0">
                                                                  <a:pos x="connsiteX82" y="connsiteY82"/>
                                                                </a:cxn>
                                                                <a:cxn ang="0">
                                                                  <a:pos x="connsiteX83" y="connsiteY83"/>
                                                                </a:cxn>
                                                                <a:cxn ang="0">
                                                                  <a:pos x="connsiteX84" y="connsiteY84"/>
                                                                </a:cxn>
                                                                <a:cxn ang="0">
                                                                  <a:pos x="connsiteX85" y="connsiteY85"/>
                                                                </a:cxn>
                                                                <a:cxn ang="0">
                                                                  <a:pos x="connsiteX86" y="connsiteY86"/>
                                                                </a:cxn>
                                                                <a:cxn ang="0">
                                                                  <a:pos x="connsiteX87" y="connsiteY87"/>
                                                                </a:cxn>
                                                                <a:cxn ang="0">
                                                                  <a:pos x="connsiteX88" y="connsiteY88"/>
                                                                </a:cxn>
                                                                <a:cxn ang="0">
                                                                  <a:pos x="connsiteX89" y="connsiteY89"/>
                                                                </a:cxn>
                                                                <a:cxn ang="0">
                                                                  <a:pos x="connsiteX90" y="connsiteY90"/>
                                                                </a:cxn>
                                                                <a:cxn ang="0">
                                                                  <a:pos x="connsiteX91" y="connsiteY91"/>
                                                                </a:cxn>
                                                                <a:cxn ang="0">
                                                                  <a:pos x="connsiteX92" y="connsiteY92"/>
                                                                </a:cxn>
                                                                <a:cxn ang="0">
                                                                  <a:pos x="connsiteX93" y="connsiteY93"/>
                                                                </a:cxn>
                                                                <a:cxn ang="0">
                                                                  <a:pos x="connsiteX94" y="connsiteY94"/>
                                                                </a:cxn>
                                                                <a:cxn ang="0">
                                                                  <a:pos x="connsiteX95" y="connsiteY95"/>
                                                                </a:cxn>
                                                                <a:cxn ang="0">
                                                                  <a:pos x="connsiteX96" y="connsiteY96"/>
                                                                </a:cxn>
                                                                <a:cxn ang="0">
                                                                  <a:pos x="connsiteX97" y="connsiteY97"/>
                                                                </a:cxn>
                                                                <a:cxn ang="0">
                                                                  <a:pos x="connsiteX98" y="connsiteY98"/>
                                                                </a:cxn>
                                                                <a:cxn ang="0">
                                                                  <a:pos x="connsiteX99" y="connsiteY99"/>
                                                                </a:cxn>
                                                                <a:cxn ang="0">
                                                                  <a:pos x="connsiteX100" y="connsiteY100"/>
                                                                </a:cxn>
                                                                <a:cxn ang="0">
                                                                  <a:pos x="connsiteX101" y="connsiteY101"/>
                                                                </a:cxn>
                                                                <a:cxn ang="0">
                                                                  <a:pos x="connsiteX102" y="connsiteY102"/>
                                                                </a:cxn>
                                                                <a:cxn ang="0">
                                                                  <a:pos x="connsiteX103" y="connsiteY103"/>
                                                                </a:cxn>
                                                                <a:cxn ang="0">
                                                                  <a:pos x="connsiteX104" y="connsiteY104"/>
                                                                </a:cxn>
                                                                <a:cxn ang="0">
                                                                  <a:pos x="connsiteX105" y="connsiteY105"/>
                                                                </a:cxn>
                                                                <a:cxn ang="0">
                                                                  <a:pos x="connsiteX106" y="connsiteY106"/>
                                                                </a:cxn>
                                                                <a:cxn ang="0">
                                                                  <a:pos x="connsiteX107" y="connsiteY107"/>
                                                                </a:cxn>
                                                                <a:cxn ang="0">
                                                                  <a:pos x="connsiteX108" y="connsiteY108"/>
                                                                </a:cxn>
                                                                <a:cxn ang="0">
                                                                  <a:pos x="connsiteX109" y="connsiteY109"/>
                                                                </a:cxn>
                                                                <a:cxn ang="0">
                                                                  <a:pos x="connsiteX110" y="connsiteY110"/>
                                                                </a:cxn>
                                                                <a:cxn ang="0">
                                                                  <a:pos x="connsiteX111" y="connsiteY111"/>
                                                                </a:cxn>
                                                                <a:cxn ang="0">
                                                                  <a:pos x="connsiteX112" y="connsiteY112"/>
                                                                </a:cxn>
                                                                <a:cxn ang="0">
                                                                  <a:pos x="connsiteX113" y="connsiteY113"/>
                                                                </a:cxn>
                                                                <a:cxn ang="0">
                                                                  <a:pos x="connsiteX114" y="connsiteY114"/>
                                                                </a:cxn>
                                                                <a:cxn ang="0">
                                                                  <a:pos x="connsiteX115" y="connsiteY115"/>
                                                                </a:cxn>
                                                                <a:cxn ang="0">
                                                                  <a:pos x="connsiteX116" y="connsiteY116"/>
                                                                </a:cxn>
                                                                <a:cxn ang="0">
                                                                  <a:pos x="connsiteX117" y="connsiteY117"/>
                                                                </a:cxn>
                                                                <a:cxn ang="0">
                                                                  <a:pos x="connsiteX118" y="connsiteY118"/>
                                                                </a:cxn>
                                                                <a:cxn ang="0">
                                                                  <a:pos x="connsiteX119" y="connsiteY119"/>
                                                                </a:cxn>
                                                                <a:cxn ang="0">
                                                                  <a:pos x="connsiteX120" y="connsiteY120"/>
                                                                </a:cxn>
                                                                <a:cxn ang="0">
                                                                  <a:pos x="connsiteX121" y="connsiteY121"/>
                                                                </a:cxn>
                                                                <a:cxn ang="0">
                                                                  <a:pos x="connsiteX122" y="connsiteY122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927100" h="776287">
                                                                  <a:moveTo>
                                                                    <a:pt x="927100" y="34925"/>
                                                                  </a:moveTo>
                                                                  <a:lnTo>
                                                                    <a:pt x="892175" y="133350"/>
                                                                  </a:lnTo>
                                                                  <a:cubicBezTo>
                                                                    <a:pt x="884238" y="155575"/>
                                                                    <a:pt x="885296" y="160867"/>
                                                                    <a:pt x="879475" y="168275"/>
                                                                  </a:cubicBezTo>
                                                                  <a:cubicBezTo>
                                                                    <a:pt x="873654" y="175683"/>
                                                                    <a:pt x="863600" y="171979"/>
                                                                    <a:pt x="857250" y="177800"/>
                                                                  </a:cubicBezTo>
                                                                  <a:cubicBezTo>
                                                                    <a:pt x="850900" y="183621"/>
                                                                    <a:pt x="846137" y="194204"/>
                                                                    <a:pt x="841375" y="203200"/>
                                                                  </a:cubicBezTo>
                                                                  <a:cubicBezTo>
                                                                    <a:pt x="836613" y="212196"/>
                                                                    <a:pt x="830792" y="220663"/>
                                                                    <a:pt x="828675" y="231775"/>
                                                                  </a:cubicBezTo>
                                                                  <a:cubicBezTo>
                                                                    <a:pt x="826558" y="242887"/>
                                                                    <a:pt x="829733" y="258233"/>
                                                                    <a:pt x="828675" y="269875"/>
                                                                  </a:cubicBezTo>
                                                                  <a:cubicBezTo>
                                                                    <a:pt x="827617" y="281517"/>
                                                                    <a:pt x="821796" y="292629"/>
                                                                    <a:pt x="822325" y="301625"/>
                                                                  </a:cubicBezTo>
                                                                  <a:cubicBezTo>
                                                                    <a:pt x="822854" y="310621"/>
                                                                    <a:pt x="824971" y="315383"/>
                                                                    <a:pt x="831850" y="323850"/>
                                                                  </a:cubicBezTo>
                                                                  <a:cubicBezTo>
                                                                    <a:pt x="838729" y="332317"/>
                                                                    <a:pt x="854604" y="345546"/>
                                                                    <a:pt x="863600" y="352425"/>
                                                                  </a:cubicBezTo>
                                                                  <a:cubicBezTo>
                                                                    <a:pt x="872596" y="359304"/>
                                                                    <a:pt x="881063" y="361950"/>
                                                                    <a:pt x="885825" y="365125"/>
                                                                  </a:cubicBezTo>
                                                                  <a:cubicBezTo>
                                                                    <a:pt x="890587" y="368300"/>
                                                                    <a:pt x="895879" y="361421"/>
                                                                    <a:pt x="892175" y="371475"/>
                                                                  </a:cubicBezTo>
                                                                  <a:cubicBezTo>
                                                                    <a:pt x="888471" y="381529"/>
                                                                    <a:pt x="872067" y="414338"/>
                                                                    <a:pt x="863600" y="425450"/>
                                                                  </a:cubicBezTo>
                                                                  <a:cubicBezTo>
                                                                    <a:pt x="855133" y="436562"/>
                                                                    <a:pt x="848254" y="437092"/>
                                                                    <a:pt x="841375" y="438150"/>
                                                                  </a:cubicBezTo>
                                                                  <a:cubicBezTo>
                                                                    <a:pt x="834496" y="439208"/>
                                                                    <a:pt x="833438" y="417513"/>
                                                                    <a:pt x="822325" y="431800"/>
                                                                  </a:cubicBezTo>
                                                                  <a:cubicBezTo>
                                                                    <a:pt x="811213" y="446088"/>
                                                                    <a:pt x="786871" y="498475"/>
                                                                    <a:pt x="774700" y="523875"/>
                                                                  </a:cubicBezTo>
                                                                  <a:cubicBezTo>
                                                                    <a:pt x="762529" y="549275"/>
                                                                    <a:pt x="756179" y="570971"/>
                                                                    <a:pt x="749300" y="584200"/>
                                                                  </a:cubicBezTo>
                                                                  <a:cubicBezTo>
                                                                    <a:pt x="742421" y="597429"/>
                                                                    <a:pt x="731308" y="595842"/>
                                                                    <a:pt x="733425" y="603250"/>
                                                                  </a:cubicBezTo>
                                                                  <a:cubicBezTo>
                                                                    <a:pt x="735542" y="610658"/>
                                                                    <a:pt x="759883" y="619654"/>
                                                                    <a:pt x="762000" y="628650"/>
                                                                  </a:cubicBezTo>
                                                                  <a:cubicBezTo>
                                                                    <a:pt x="764117" y="637646"/>
                                                                    <a:pt x="745596" y="648758"/>
                                                                    <a:pt x="746125" y="657225"/>
                                                                  </a:cubicBezTo>
                                                                  <a:cubicBezTo>
                                                                    <a:pt x="746654" y="665692"/>
                                                                    <a:pt x="757767" y="675746"/>
                                                                    <a:pt x="765175" y="679450"/>
                                                                  </a:cubicBezTo>
                                                                  <a:cubicBezTo>
                                                                    <a:pt x="772583" y="683154"/>
                                                                    <a:pt x="782108" y="682625"/>
                                                                    <a:pt x="790575" y="679450"/>
                                                                  </a:cubicBezTo>
                                                                  <a:cubicBezTo>
                                                                    <a:pt x="799042" y="676275"/>
                                                                    <a:pt x="811742" y="665692"/>
                                                                    <a:pt x="815975" y="660400"/>
                                                                  </a:cubicBezTo>
                                                                  <a:cubicBezTo>
                                                                    <a:pt x="820208" y="655108"/>
                                                                    <a:pt x="810684" y="646642"/>
                                                                    <a:pt x="815975" y="647700"/>
                                                                  </a:cubicBezTo>
                                                                  <a:cubicBezTo>
                                                                    <a:pt x="821266" y="648758"/>
                                                                    <a:pt x="838729" y="659871"/>
                                                                    <a:pt x="847725" y="666750"/>
                                                                  </a:cubicBezTo>
                                                                  <a:cubicBezTo>
                                                                    <a:pt x="856721" y="673629"/>
                                                                    <a:pt x="866775" y="681037"/>
                                                                    <a:pt x="869950" y="688975"/>
                                                                  </a:cubicBezTo>
                                                                  <a:cubicBezTo>
                                                                    <a:pt x="873125" y="696913"/>
                                                                    <a:pt x="867304" y="707496"/>
                                                                    <a:pt x="866775" y="714375"/>
                                                                  </a:cubicBezTo>
                                                                  <a:cubicBezTo>
                                                                    <a:pt x="866246" y="721254"/>
                                                                    <a:pt x="882650" y="728133"/>
                                                                    <a:pt x="866775" y="730250"/>
                                                                  </a:cubicBezTo>
                                                                  <a:cubicBezTo>
                                                                    <a:pt x="850900" y="732367"/>
                                                                    <a:pt x="791104" y="727604"/>
                                                                    <a:pt x="771525" y="727075"/>
                                                                  </a:cubicBezTo>
                                                                  <a:cubicBezTo>
                                                                    <a:pt x="751946" y="726546"/>
                                                                    <a:pt x="755121" y="726546"/>
                                                                    <a:pt x="749300" y="727075"/>
                                                                  </a:cubicBezTo>
                                                                  <a:cubicBezTo>
                                                                    <a:pt x="743479" y="727604"/>
                                                                    <a:pt x="741892" y="726017"/>
                                                                    <a:pt x="736600" y="730250"/>
                                                                  </a:cubicBezTo>
                                                                  <a:cubicBezTo>
                                                                    <a:pt x="731308" y="734483"/>
                                                                    <a:pt x="726017" y="747183"/>
                                                                    <a:pt x="717550" y="752475"/>
                                                                  </a:cubicBezTo>
                                                                  <a:cubicBezTo>
                                                                    <a:pt x="709083" y="757767"/>
                                                                    <a:pt x="694267" y="760413"/>
                                                                    <a:pt x="685800" y="762000"/>
                                                                  </a:cubicBezTo>
                                                                  <a:cubicBezTo>
                                                                    <a:pt x="677333" y="763587"/>
                                                                    <a:pt x="672571" y="762529"/>
                                                                    <a:pt x="666750" y="762000"/>
                                                                  </a:cubicBezTo>
                                                                  <a:cubicBezTo>
                                                                    <a:pt x="660929" y="761471"/>
                                                                    <a:pt x="654579" y="757767"/>
                                                                    <a:pt x="650875" y="758825"/>
                                                                  </a:cubicBezTo>
                                                                  <a:cubicBezTo>
                                                                    <a:pt x="647171" y="759883"/>
                                                                    <a:pt x="649287" y="765704"/>
                                                                    <a:pt x="644525" y="768350"/>
                                                                  </a:cubicBezTo>
                                                                  <a:cubicBezTo>
                                                                    <a:pt x="639763" y="770996"/>
                                                                    <a:pt x="630767" y="776287"/>
                                                                    <a:pt x="622300" y="774700"/>
                                                                  </a:cubicBezTo>
                                                                  <a:cubicBezTo>
                                                                    <a:pt x="613833" y="773113"/>
                                                                    <a:pt x="602721" y="764646"/>
                                                                    <a:pt x="593725" y="758825"/>
                                                                  </a:cubicBezTo>
                                                                  <a:cubicBezTo>
                                                                    <a:pt x="584729" y="753004"/>
                                                                    <a:pt x="576262" y="744008"/>
                                                                    <a:pt x="568325" y="739775"/>
                                                                  </a:cubicBezTo>
                                                                  <a:cubicBezTo>
                                                                    <a:pt x="560388" y="735542"/>
                                                                    <a:pt x="552979" y="735542"/>
                                                                    <a:pt x="546100" y="733425"/>
                                                                  </a:cubicBezTo>
                                                                  <a:cubicBezTo>
                                                                    <a:pt x="539221" y="731308"/>
                                                                    <a:pt x="538692" y="728133"/>
                                                                    <a:pt x="527050" y="727075"/>
                                                                  </a:cubicBezTo>
                                                                  <a:cubicBezTo>
                                                                    <a:pt x="515408" y="726017"/>
                                                                    <a:pt x="487362" y="729192"/>
                                                                    <a:pt x="476250" y="727075"/>
                                                                  </a:cubicBezTo>
                                                                  <a:cubicBezTo>
                                                                    <a:pt x="465138" y="724958"/>
                                                                    <a:pt x="467783" y="715962"/>
                                                                    <a:pt x="460375" y="714375"/>
                                                                  </a:cubicBezTo>
                                                                  <a:cubicBezTo>
                                                                    <a:pt x="452967" y="712788"/>
                                                                    <a:pt x="438679" y="718608"/>
                                                                    <a:pt x="431800" y="717550"/>
                                                                  </a:cubicBezTo>
                                                                  <a:cubicBezTo>
                                                                    <a:pt x="424921" y="716492"/>
                                                                    <a:pt x="423862" y="710671"/>
                                                                    <a:pt x="419100" y="708025"/>
                                                                  </a:cubicBezTo>
                                                                  <a:cubicBezTo>
                                                                    <a:pt x="414338" y="705379"/>
                                                                    <a:pt x="407458" y="703262"/>
                                                                    <a:pt x="403225" y="701675"/>
                                                                  </a:cubicBezTo>
                                                                  <a:cubicBezTo>
                                                                    <a:pt x="398992" y="700088"/>
                                                                    <a:pt x="397933" y="700087"/>
                                                                    <a:pt x="393700" y="698500"/>
                                                                  </a:cubicBezTo>
                                                                  <a:cubicBezTo>
                                                                    <a:pt x="389467" y="696913"/>
                                                                    <a:pt x="384704" y="695325"/>
                                                                    <a:pt x="377825" y="692150"/>
                                                                  </a:cubicBezTo>
                                                                  <a:cubicBezTo>
                                                                    <a:pt x="370946" y="688975"/>
                                                                    <a:pt x="352425" y="679450"/>
                                                                    <a:pt x="352425" y="679450"/>
                                                                  </a:cubicBezTo>
                                                                  <a:cubicBezTo>
                                                                    <a:pt x="345017" y="675746"/>
                                                                    <a:pt x="340254" y="673100"/>
                                                                    <a:pt x="333375" y="669925"/>
                                                                  </a:cubicBezTo>
                                                                  <a:cubicBezTo>
                                                                    <a:pt x="326496" y="666750"/>
                                                                    <a:pt x="311150" y="660400"/>
                                                                    <a:pt x="311150" y="660400"/>
                                                                  </a:cubicBezTo>
                                                                  <a:cubicBezTo>
                                                                    <a:pt x="301096" y="656167"/>
                                                                    <a:pt x="282046" y="646642"/>
                                                                    <a:pt x="273050" y="644525"/>
                                                                  </a:cubicBezTo>
                                                                  <a:cubicBezTo>
                                                                    <a:pt x="264054" y="642408"/>
                                                                    <a:pt x="260879" y="648229"/>
                                                                    <a:pt x="257175" y="647700"/>
                                                                  </a:cubicBezTo>
                                                                  <a:cubicBezTo>
                                                                    <a:pt x="253471" y="647171"/>
                                                                    <a:pt x="252942" y="642938"/>
                                                                    <a:pt x="250825" y="641350"/>
                                                                  </a:cubicBezTo>
                                                                  <a:cubicBezTo>
                                                                    <a:pt x="248708" y="639762"/>
                                                                    <a:pt x="248179" y="639762"/>
                                                                    <a:pt x="244475" y="638175"/>
                                                                  </a:cubicBezTo>
                                                                  <a:cubicBezTo>
                                                                    <a:pt x="240771" y="636588"/>
                                                                    <a:pt x="243946" y="632883"/>
                                                                    <a:pt x="228600" y="631825"/>
                                                                  </a:cubicBezTo>
                                                                  <a:cubicBezTo>
                                                                    <a:pt x="213254" y="630767"/>
                                                                    <a:pt x="169862" y="632883"/>
                                                                    <a:pt x="152400" y="631825"/>
                                                                  </a:cubicBezTo>
                                                                  <a:cubicBezTo>
                                                                    <a:pt x="134938" y="630767"/>
                                                                    <a:pt x="131233" y="629708"/>
                                                                    <a:pt x="123825" y="625475"/>
                                                                  </a:cubicBezTo>
                                                                  <a:cubicBezTo>
                                                                    <a:pt x="116417" y="621242"/>
                                                                    <a:pt x="113771" y="611717"/>
                                                                    <a:pt x="107950" y="606425"/>
                                                                  </a:cubicBezTo>
                                                                  <a:cubicBezTo>
                                                                    <a:pt x="102129" y="601133"/>
                                                                    <a:pt x="97896" y="595842"/>
                                                                    <a:pt x="88900" y="593725"/>
                                                                  </a:cubicBezTo>
                                                                  <a:cubicBezTo>
                                                                    <a:pt x="79904" y="591608"/>
                                                                    <a:pt x="62971" y="594783"/>
                                                                    <a:pt x="53975" y="593725"/>
                                                                  </a:cubicBezTo>
                                                                  <a:cubicBezTo>
                                                                    <a:pt x="44979" y="592667"/>
                                                                    <a:pt x="38629" y="591079"/>
                                                                    <a:pt x="34925" y="587375"/>
                                                                  </a:cubicBezTo>
                                                                  <a:cubicBezTo>
                                                                    <a:pt x="31221" y="583671"/>
                                                                    <a:pt x="33867" y="577850"/>
                                                                    <a:pt x="31750" y="571500"/>
                                                                  </a:cubicBezTo>
                                                                  <a:cubicBezTo>
                                                                    <a:pt x="29633" y="565150"/>
                                                                    <a:pt x="24871" y="556154"/>
                                                                    <a:pt x="22225" y="549275"/>
                                                                  </a:cubicBezTo>
                                                                  <a:cubicBezTo>
                                                                    <a:pt x="19579" y="542396"/>
                                                                    <a:pt x="17992" y="534987"/>
                                                                    <a:pt x="15875" y="530225"/>
                                                                  </a:cubicBezTo>
                                                                  <a:cubicBezTo>
                                                                    <a:pt x="13758" y="525463"/>
                                                                    <a:pt x="10583" y="523875"/>
                                                                    <a:pt x="9525" y="520700"/>
                                                                  </a:cubicBezTo>
                                                                  <a:cubicBezTo>
                                                                    <a:pt x="8467" y="517525"/>
                                                                    <a:pt x="10054" y="515938"/>
                                                                    <a:pt x="9525" y="511175"/>
                                                                  </a:cubicBezTo>
                                                                  <a:cubicBezTo>
                                                                    <a:pt x="8996" y="506413"/>
                                                                    <a:pt x="0" y="497417"/>
                                                                    <a:pt x="6350" y="492125"/>
                                                                  </a:cubicBezTo>
                                                                  <a:cubicBezTo>
                                                                    <a:pt x="12700" y="486833"/>
                                                                    <a:pt x="37042" y="484717"/>
                                                                    <a:pt x="47625" y="479425"/>
                                                                  </a:cubicBezTo>
                                                                  <a:cubicBezTo>
                                                                    <a:pt x="58208" y="474133"/>
                                                                    <a:pt x="65617" y="465667"/>
                                                                    <a:pt x="69850" y="460375"/>
                                                                  </a:cubicBezTo>
                                                                  <a:cubicBezTo>
                                                                    <a:pt x="74083" y="455083"/>
                                                                    <a:pt x="75142" y="452437"/>
                                                                    <a:pt x="73025" y="447675"/>
                                                                  </a:cubicBezTo>
                                                                  <a:cubicBezTo>
                                                                    <a:pt x="70908" y="442913"/>
                                                                    <a:pt x="59267" y="437092"/>
                                                                    <a:pt x="57150" y="431800"/>
                                                                  </a:cubicBezTo>
                                                                  <a:cubicBezTo>
                                                                    <a:pt x="55033" y="426508"/>
                                                                    <a:pt x="57679" y="420687"/>
                                                                    <a:pt x="60325" y="415925"/>
                                                                  </a:cubicBezTo>
                                                                  <a:cubicBezTo>
                                                                    <a:pt x="62971" y="411163"/>
                                                                    <a:pt x="70908" y="406929"/>
                                                                    <a:pt x="73025" y="403225"/>
                                                                  </a:cubicBezTo>
                                                                  <a:cubicBezTo>
                                                                    <a:pt x="75142" y="399521"/>
                                                                    <a:pt x="77258" y="400579"/>
                                                                    <a:pt x="73025" y="393700"/>
                                                                  </a:cubicBezTo>
                                                                  <a:cubicBezTo>
                                                                    <a:pt x="68792" y="386821"/>
                                                                    <a:pt x="55033" y="371475"/>
                                                                    <a:pt x="47625" y="361950"/>
                                                                  </a:cubicBezTo>
                                                                  <a:cubicBezTo>
                                                                    <a:pt x="40217" y="352425"/>
                                                                    <a:pt x="26988" y="341312"/>
                                                                    <a:pt x="28575" y="336550"/>
                                                                  </a:cubicBezTo>
                                                                  <a:cubicBezTo>
                                                                    <a:pt x="30162" y="331788"/>
                                                                    <a:pt x="47625" y="334963"/>
                                                                    <a:pt x="57150" y="333375"/>
                                                                  </a:cubicBezTo>
                                                                  <a:cubicBezTo>
                                                                    <a:pt x="66675" y="331788"/>
                                                                    <a:pt x="76729" y="330729"/>
                                                                    <a:pt x="85725" y="327025"/>
                                                                  </a:cubicBezTo>
                                                                  <a:cubicBezTo>
                                                                    <a:pt x="94721" y="323321"/>
                                                                    <a:pt x="104775" y="315383"/>
                                                                    <a:pt x="111125" y="311150"/>
                                                                  </a:cubicBezTo>
                                                                  <a:cubicBezTo>
                                                                    <a:pt x="117475" y="306917"/>
                                                                    <a:pt x="116946" y="302683"/>
                                                                    <a:pt x="123825" y="301625"/>
                                                                  </a:cubicBezTo>
                                                                  <a:cubicBezTo>
                                                                    <a:pt x="130704" y="300567"/>
                                                                    <a:pt x="144463" y="300567"/>
                                                                    <a:pt x="152400" y="304800"/>
                                                                  </a:cubicBezTo>
                                                                  <a:cubicBezTo>
                                                                    <a:pt x="160337" y="309033"/>
                                                                    <a:pt x="165629" y="322263"/>
                                                                    <a:pt x="171450" y="327025"/>
                                                                  </a:cubicBezTo>
                                                                  <a:cubicBezTo>
                                                                    <a:pt x="177271" y="331787"/>
                                                                    <a:pt x="182563" y="331788"/>
                                                                    <a:pt x="187325" y="333375"/>
                                                                  </a:cubicBezTo>
                                                                  <a:cubicBezTo>
                                                                    <a:pt x="192087" y="334962"/>
                                                                    <a:pt x="195792" y="336021"/>
                                                                    <a:pt x="200025" y="336550"/>
                                                                  </a:cubicBezTo>
                                                                  <a:cubicBezTo>
                                                                    <a:pt x="204258" y="337079"/>
                                                                    <a:pt x="208492" y="343958"/>
                                                                    <a:pt x="212725" y="336550"/>
                                                                  </a:cubicBezTo>
                                                                  <a:cubicBezTo>
                                                                    <a:pt x="216958" y="329142"/>
                                                                    <a:pt x="221721" y="301096"/>
                                                                    <a:pt x="225425" y="292100"/>
                                                                  </a:cubicBezTo>
                                                                  <a:cubicBezTo>
                                                                    <a:pt x="229129" y="283104"/>
                                                                    <a:pt x="232304" y="283104"/>
                                                                    <a:pt x="234950" y="282575"/>
                                                                  </a:cubicBezTo>
                                                                  <a:cubicBezTo>
                                                                    <a:pt x="237596" y="282046"/>
                                                                    <a:pt x="238125" y="287338"/>
                                                                    <a:pt x="241300" y="288925"/>
                                                                  </a:cubicBezTo>
                                                                  <a:cubicBezTo>
                                                                    <a:pt x="244475" y="290512"/>
                                                                    <a:pt x="248708" y="293687"/>
                                                                    <a:pt x="254000" y="292100"/>
                                                                  </a:cubicBezTo>
                                                                  <a:cubicBezTo>
                                                                    <a:pt x="259292" y="290513"/>
                                                                    <a:pt x="269346" y="283633"/>
                                                                    <a:pt x="273050" y="279400"/>
                                                                  </a:cubicBezTo>
                                                                  <a:cubicBezTo>
                                                                    <a:pt x="276754" y="275167"/>
                                                                    <a:pt x="276754" y="270404"/>
                                                                    <a:pt x="276225" y="266700"/>
                                                                  </a:cubicBezTo>
                                                                  <a:cubicBezTo>
                                                                    <a:pt x="275696" y="262996"/>
                                                                    <a:pt x="272521" y="261408"/>
                                                                    <a:pt x="269875" y="257175"/>
                                                                  </a:cubicBezTo>
                                                                  <a:cubicBezTo>
                                                                    <a:pt x="267229" y="252942"/>
                                                                    <a:pt x="262467" y="245533"/>
                                                                    <a:pt x="260350" y="241300"/>
                                                                  </a:cubicBezTo>
                                                                  <a:cubicBezTo>
                                                                    <a:pt x="258233" y="237067"/>
                                                                    <a:pt x="257175" y="231775"/>
                                                                    <a:pt x="257175" y="231775"/>
                                                                  </a:cubicBezTo>
                                                                  <a:cubicBezTo>
                                                                    <a:pt x="256117" y="228600"/>
                                                                    <a:pt x="256117" y="224367"/>
                                                                    <a:pt x="254000" y="222250"/>
                                                                  </a:cubicBezTo>
                                                                  <a:cubicBezTo>
                                                                    <a:pt x="251883" y="220133"/>
                                                                    <a:pt x="246592" y="221192"/>
                                                                    <a:pt x="244475" y="219075"/>
                                                                  </a:cubicBezTo>
                                                                  <a:cubicBezTo>
                                                                    <a:pt x="242358" y="216958"/>
                                                                    <a:pt x="240242" y="213254"/>
                                                                    <a:pt x="241300" y="209550"/>
                                                                  </a:cubicBezTo>
                                                                  <a:cubicBezTo>
                                                                    <a:pt x="242358" y="205846"/>
                                                                    <a:pt x="246592" y="201083"/>
                                                                    <a:pt x="250825" y="196850"/>
                                                                  </a:cubicBezTo>
                                                                  <a:cubicBezTo>
                                                                    <a:pt x="255058" y="192617"/>
                                                                    <a:pt x="259821" y="186267"/>
                                                                    <a:pt x="266700" y="184150"/>
                                                                  </a:cubicBezTo>
                                                                  <a:cubicBezTo>
                                                                    <a:pt x="273579" y="182033"/>
                                                                    <a:pt x="284692" y="180975"/>
                                                                    <a:pt x="292100" y="184150"/>
                                                                  </a:cubicBezTo>
                                                                  <a:cubicBezTo>
                                                                    <a:pt x="299508" y="187325"/>
                                                                    <a:pt x="307446" y="198438"/>
                                                                    <a:pt x="311150" y="203200"/>
                                                                  </a:cubicBezTo>
                                                                  <a:cubicBezTo>
                                                                    <a:pt x="314854" y="207962"/>
                                                                    <a:pt x="308504" y="212725"/>
                                                                    <a:pt x="314325" y="212725"/>
                                                                  </a:cubicBezTo>
                                                                  <a:cubicBezTo>
                                                                    <a:pt x="320146" y="212725"/>
                                                                    <a:pt x="339196" y="204787"/>
                                                                    <a:pt x="346075" y="203200"/>
                                                                  </a:cubicBezTo>
                                                                  <a:cubicBezTo>
                                                                    <a:pt x="352954" y="201613"/>
                                                                    <a:pt x="343429" y="198438"/>
                                                                    <a:pt x="355600" y="203200"/>
                                                                  </a:cubicBezTo>
                                                                  <a:cubicBezTo>
                                                                    <a:pt x="367771" y="207962"/>
                                                                    <a:pt x="407458" y="224367"/>
                                                                    <a:pt x="419100" y="231775"/>
                                                                  </a:cubicBezTo>
                                                                  <a:cubicBezTo>
                                                                    <a:pt x="430742" y="239183"/>
                                                                    <a:pt x="416983" y="246592"/>
                                                                    <a:pt x="425450" y="247650"/>
                                                                  </a:cubicBezTo>
                                                                  <a:cubicBezTo>
                                                                    <a:pt x="433917" y="248708"/>
                                                                    <a:pt x="460904" y="241829"/>
                                                                    <a:pt x="469900" y="238125"/>
                                                                  </a:cubicBezTo>
                                                                  <a:cubicBezTo>
                                                                    <a:pt x="478896" y="234421"/>
                                                                    <a:pt x="476779" y="231775"/>
                                                                    <a:pt x="479425" y="225425"/>
                                                                  </a:cubicBezTo>
                                                                  <a:cubicBezTo>
                                                                    <a:pt x="482071" y="219075"/>
                                                                    <a:pt x="484188" y="205317"/>
                                                                    <a:pt x="485775" y="200025"/>
                                                                  </a:cubicBezTo>
                                                                  <a:cubicBezTo>
                                                                    <a:pt x="487362" y="194733"/>
                                                                    <a:pt x="478896" y="197908"/>
                                                                    <a:pt x="488950" y="193675"/>
                                                                  </a:cubicBezTo>
                                                                  <a:cubicBezTo>
                                                                    <a:pt x="499004" y="189442"/>
                                                                    <a:pt x="532871" y="178329"/>
                                                                    <a:pt x="546100" y="174625"/>
                                                                  </a:cubicBezTo>
                                                                  <a:cubicBezTo>
                                                                    <a:pt x="559329" y="170921"/>
                                                                    <a:pt x="559858" y="167217"/>
                                                                    <a:pt x="568325" y="171450"/>
                                                                  </a:cubicBezTo>
                                                                  <a:cubicBezTo>
                                                                    <a:pt x="576792" y="175683"/>
                                                                    <a:pt x="591079" y="196321"/>
                                                                    <a:pt x="596900" y="200025"/>
                                                                  </a:cubicBezTo>
                                                                  <a:cubicBezTo>
                                                                    <a:pt x="602721" y="203729"/>
                                                                    <a:pt x="601663" y="197379"/>
                                                                    <a:pt x="603250" y="193675"/>
                                                                  </a:cubicBezTo>
                                                                  <a:cubicBezTo>
                                                                    <a:pt x="604837" y="189971"/>
                                                                    <a:pt x="602721" y="182033"/>
                                                                    <a:pt x="606425" y="177800"/>
                                                                  </a:cubicBezTo>
                                                                  <a:cubicBezTo>
                                                                    <a:pt x="610129" y="173567"/>
                                                                    <a:pt x="619654" y="170392"/>
                                                                    <a:pt x="625475" y="168275"/>
                                                                  </a:cubicBezTo>
                                                                  <a:cubicBezTo>
                                                                    <a:pt x="631296" y="166158"/>
                                                                    <a:pt x="647171" y="170392"/>
                                                                    <a:pt x="641350" y="165100"/>
                                                                  </a:cubicBezTo>
                                                                  <a:cubicBezTo>
                                                                    <a:pt x="635529" y="159808"/>
                                                                    <a:pt x="603250" y="144462"/>
                                                                    <a:pt x="590550" y="136525"/>
                                                                  </a:cubicBezTo>
                                                                  <a:cubicBezTo>
                                                                    <a:pt x="577850" y="128588"/>
                                                                    <a:pt x="567796" y="124354"/>
                                                                    <a:pt x="565150" y="117475"/>
                                                                  </a:cubicBezTo>
                                                                  <a:cubicBezTo>
                                                                    <a:pt x="562504" y="110596"/>
                                                                    <a:pt x="574146" y="106362"/>
                                                                    <a:pt x="574675" y="95250"/>
                                                                  </a:cubicBezTo>
                                                                  <a:cubicBezTo>
                                                                    <a:pt x="575204" y="84138"/>
                                                                    <a:pt x="570971" y="66675"/>
                                                                    <a:pt x="568325" y="50800"/>
                                                                  </a:cubicBezTo>
                                                                  <a:cubicBezTo>
                                                                    <a:pt x="565679" y="34925"/>
                                                                    <a:pt x="555096" y="5821"/>
                                                                    <a:pt x="558800" y="0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marL="0" marR="0" lvl="0" indent="0" algn="ctr" defTabSz="91440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96" name="Freeform 195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4737100" y="2720975"/>
                                                              <a:ext cx="330200" cy="22225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330200 w 330200"/>
                                                                <a:gd name="connsiteY0" fmla="*/ 22225 h 22225"/>
                                                                <a:gd name="connsiteX1" fmla="*/ 276225 w 330200"/>
                                                                <a:gd name="connsiteY1" fmla="*/ 3175 h 22225"/>
                                                                <a:gd name="connsiteX2" fmla="*/ 222250 w 330200"/>
                                                                <a:gd name="connsiteY2" fmla="*/ 3175 h 22225"/>
                                                                <a:gd name="connsiteX3" fmla="*/ 200025 w 330200"/>
                                                                <a:gd name="connsiteY3" fmla="*/ 6350 h 22225"/>
                                                                <a:gd name="connsiteX4" fmla="*/ 190500 w 330200"/>
                                                                <a:gd name="connsiteY4" fmla="*/ 15875 h 22225"/>
                                                                <a:gd name="connsiteX5" fmla="*/ 152400 w 330200"/>
                                                                <a:gd name="connsiteY5" fmla="*/ 19050 h 22225"/>
                                                                <a:gd name="connsiteX6" fmla="*/ 123825 w 330200"/>
                                                                <a:gd name="connsiteY6" fmla="*/ 19050 h 22225"/>
                                                                <a:gd name="connsiteX7" fmla="*/ 98425 w 330200"/>
                                                                <a:gd name="connsiteY7" fmla="*/ 19050 h 22225"/>
                                                                <a:gd name="connsiteX8" fmla="*/ 79375 w 330200"/>
                                                                <a:gd name="connsiteY8" fmla="*/ 15875 h 22225"/>
                                                                <a:gd name="connsiteX9" fmla="*/ 57150 w 330200"/>
                                                                <a:gd name="connsiteY9" fmla="*/ 6350 h 22225"/>
                                                                <a:gd name="connsiteX10" fmla="*/ 34925 w 330200"/>
                                                                <a:gd name="connsiteY10" fmla="*/ 9525 h 22225"/>
                                                                <a:gd name="connsiteX11" fmla="*/ 15875 w 330200"/>
                                                                <a:gd name="connsiteY11" fmla="*/ 9525 h 22225"/>
                                                                <a:gd name="connsiteX12" fmla="*/ 0 w 330200"/>
                                                                <a:gd name="connsiteY12" fmla="*/ 9525 h 22225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330200" h="22225">
                                                                  <a:moveTo>
                                                                    <a:pt x="330200" y="22225"/>
                                                                  </a:moveTo>
                                                                  <a:cubicBezTo>
                                                                    <a:pt x="312208" y="14287"/>
                                                                    <a:pt x="294217" y="6350"/>
                                                                    <a:pt x="276225" y="3175"/>
                                                                  </a:cubicBezTo>
                                                                  <a:cubicBezTo>
                                                                    <a:pt x="258233" y="0"/>
                                                                    <a:pt x="234950" y="2646"/>
                                                                    <a:pt x="222250" y="3175"/>
                                                                  </a:cubicBezTo>
                                                                  <a:cubicBezTo>
                                                                    <a:pt x="209550" y="3704"/>
                                                                    <a:pt x="205317" y="4233"/>
                                                                    <a:pt x="200025" y="6350"/>
                                                                  </a:cubicBezTo>
                                                                  <a:cubicBezTo>
                                                                    <a:pt x="194733" y="8467"/>
                                                                    <a:pt x="198437" y="13758"/>
                                                                    <a:pt x="190500" y="15875"/>
                                                                  </a:cubicBezTo>
                                                                  <a:cubicBezTo>
                                                                    <a:pt x="182563" y="17992"/>
                                                                    <a:pt x="163512" y="18521"/>
                                                                    <a:pt x="152400" y="19050"/>
                                                                  </a:cubicBezTo>
                                                                  <a:cubicBezTo>
                                                                    <a:pt x="141288" y="19579"/>
                                                                    <a:pt x="123825" y="19050"/>
                                                                    <a:pt x="123825" y="19050"/>
                                                                  </a:cubicBezTo>
                                                                  <a:cubicBezTo>
                                                                    <a:pt x="114829" y="19050"/>
                                                                    <a:pt x="105833" y="19579"/>
                                                                    <a:pt x="98425" y="19050"/>
                                                                  </a:cubicBezTo>
                                                                  <a:cubicBezTo>
                                                                    <a:pt x="91017" y="18521"/>
                                                                    <a:pt x="86254" y="17992"/>
                                                                    <a:pt x="79375" y="15875"/>
                                                                  </a:cubicBezTo>
                                                                  <a:cubicBezTo>
                                                                    <a:pt x="72496" y="13758"/>
                                                                    <a:pt x="64558" y="7408"/>
                                                                    <a:pt x="57150" y="6350"/>
                                                                  </a:cubicBezTo>
                                                                  <a:cubicBezTo>
                                                                    <a:pt x="49742" y="5292"/>
                                                                    <a:pt x="41804" y="8996"/>
                                                                    <a:pt x="34925" y="9525"/>
                                                                  </a:cubicBezTo>
                                                                  <a:cubicBezTo>
                                                                    <a:pt x="28046" y="10054"/>
                                                                    <a:pt x="15875" y="9525"/>
                                                                    <a:pt x="15875" y="9525"/>
                                                                  </a:cubicBezTo>
                                                                  <a:lnTo>
                                                                    <a:pt x="0" y="9525"/>
                                                                  </a:ln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marL="0" marR="0" lvl="0" indent="0" algn="ctr" defTabSz="91440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97" name="Freeform 196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4343400" y="3038475"/>
                                                              <a:ext cx="130175" cy="142875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0 w 130175"/>
                                                                <a:gd name="connsiteY0" fmla="*/ 0 h 142875"/>
                                                                <a:gd name="connsiteX1" fmla="*/ 9525 w 130175"/>
                                                                <a:gd name="connsiteY1" fmla="*/ 53975 h 142875"/>
                                                                <a:gd name="connsiteX2" fmla="*/ 44450 w 130175"/>
                                                                <a:gd name="connsiteY2" fmla="*/ 57150 h 142875"/>
                                                                <a:gd name="connsiteX3" fmla="*/ 76200 w 130175"/>
                                                                <a:gd name="connsiteY3" fmla="*/ 66675 h 142875"/>
                                                                <a:gd name="connsiteX4" fmla="*/ 114300 w 130175"/>
                                                                <a:gd name="connsiteY4" fmla="*/ 107950 h 142875"/>
                                                                <a:gd name="connsiteX5" fmla="*/ 130175 w 130175"/>
                                                                <a:gd name="connsiteY5" fmla="*/ 142875 h 142875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30175" h="142875">
                                                                  <a:moveTo>
                                                                    <a:pt x="0" y="0"/>
                                                                  </a:moveTo>
                                                                  <a:cubicBezTo>
                                                                    <a:pt x="1058" y="22225"/>
                                                                    <a:pt x="2117" y="44450"/>
                                                                    <a:pt x="9525" y="53975"/>
                                                                  </a:cubicBezTo>
                                                                  <a:cubicBezTo>
                                                                    <a:pt x="16933" y="63500"/>
                                                                    <a:pt x="33338" y="55033"/>
                                                                    <a:pt x="44450" y="57150"/>
                                                                  </a:cubicBezTo>
                                                                  <a:cubicBezTo>
                                                                    <a:pt x="55562" y="59267"/>
                                                                    <a:pt x="64558" y="58208"/>
                                                                    <a:pt x="76200" y="66675"/>
                                                                  </a:cubicBezTo>
                                                                  <a:cubicBezTo>
                                                                    <a:pt x="87842" y="75142"/>
                                                                    <a:pt x="105304" y="95250"/>
                                                                    <a:pt x="114300" y="107950"/>
                                                                  </a:cubicBezTo>
                                                                  <a:cubicBezTo>
                                                                    <a:pt x="123296" y="120650"/>
                                                                    <a:pt x="127000" y="135996"/>
                                                                    <a:pt x="130175" y="142875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marL="0" marR="0" lvl="0" indent="0" algn="ctr" defTabSz="91440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98" name="Freeform 197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4384675" y="3178175"/>
                                                              <a:ext cx="87842" cy="155575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0 w 87842"/>
                                                                <a:gd name="connsiteY0" fmla="*/ 155575 h 155575"/>
                                                                <a:gd name="connsiteX1" fmla="*/ 31750 w 87842"/>
                                                                <a:gd name="connsiteY1" fmla="*/ 107950 h 155575"/>
                                                                <a:gd name="connsiteX2" fmla="*/ 41275 w 87842"/>
                                                                <a:gd name="connsiteY2" fmla="*/ 79375 h 155575"/>
                                                                <a:gd name="connsiteX3" fmla="*/ 60325 w 87842"/>
                                                                <a:gd name="connsiteY3" fmla="*/ 47625 h 155575"/>
                                                                <a:gd name="connsiteX4" fmla="*/ 73025 w 87842"/>
                                                                <a:gd name="connsiteY4" fmla="*/ 15875 h 155575"/>
                                                                <a:gd name="connsiteX5" fmla="*/ 85725 w 87842"/>
                                                                <a:gd name="connsiteY5" fmla="*/ 19050 h 155575"/>
                                                                <a:gd name="connsiteX6" fmla="*/ 85725 w 87842"/>
                                                                <a:gd name="connsiteY6" fmla="*/ 0 h 155575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87842" h="155575">
                                                                  <a:moveTo>
                                                                    <a:pt x="0" y="155575"/>
                                                                  </a:moveTo>
                                                                  <a:cubicBezTo>
                                                                    <a:pt x="12435" y="138112"/>
                                                                    <a:pt x="24871" y="120650"/>
                                                                    <a:pt x="31750" y="107950"/>
                                                                  </a:cubicBezTo>
                                                                  <a:cubicBezTo>
                                                                    <a:pt x="38629" y="95250"/>
                                                                    <a:pt x="36513" y="89429"/>
                                                                    <a:pt x="41275" y="79375"/>
                                                                  </a:cubicBezTo>
                                                                  <a:cubicBezTo>
                                                                    <a:pt x="46038" y="69321"/>
                                                                    <a:pt x="55033" y="58208"/>
                                                                    <a:pt x="60325" y="47625"/>
                                                                  </a:cubicBezTo>
                                                                  <a:cubicBezTo>
                                                                    <a:pt x="65617" y="37042"/>
                                                                    <a:pt x="68792" y="20637"/>
                                                                    <a:pt x="73025" y="15875"/>
                                                                  </a:cubicBezTo>
                                                                  <a:cubicBezTo>
                                                                    <a:pt x="77258" y="11113"/>
                                                                    <a:pt x="83608" y="21696"/>
                                                                    <a:pt x="85725" y="19050"/>
                                                                  </a:cubicBezTo>
                                                                  <a:cubicBezTo>
                                                                    <a:pt x="87842" y="16404"/>
                                                                    <a:pt x="82021" y="1058"/>
                                                                    <a:pt x="85725" y="0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marL="0" marR="0" lvl="0" indent="0" algn="ctr" defTabSz="91440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99" name="Freeform 198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4765146" y="3186113"/>
                                                              <a:ext cx="143404" cy="148695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43404 w 143404"/>
                                                                <a:gd name="connsiteY0" fmla="*/ 144462 h 148695"/>
                                                                <a:gd name="connsiteX1" fmla="*/ 86254 w 143404"/>
                                                                <a:gd name="connsiteY1" fmla="*/ 144462 h 148695"/>
                                                                <a:gd name="connsiteX2" fmla="*/ 48154 w 143404"/>
                                                                <a:gd name="connsiteY2" fmla="*/ 119062 h 148695"/>
                                                                <a:gd name="connsiteX3" fmla="*/ 38629 w 143404"/>
                                                                <a:gd name="connsiteY3" fmla="*/ 80962 h 148695"/>
                                                                <a:gd name="connsiteX4" fmla="*/ 54504 w 143404"/>
                                                                <a:gd name="connsiteY4" fmla="*/ 17462 h 148695"/>
                                                                <a:gd name="connsiteX5" fmla="*/ 22754 w 143404"/>
                                                                <a:gd name="connsiteY5" fmla="*/ 7937 h 148695"/>
                                                                <a:gd name="connsiteX6" fmla="*/ 3704 w 143404"/>
                                                                <a:gd name="connsiteY6" fmla="*/ 7937 h 148695"/>
                                                                <a:gd name="connsiteX7" fmla="*/ 529 w 143404"/>
                                                                <a:gd name="connsiteY7" fmla="*/ 7937 h 148695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43404" h="148695">
                                                                  <a:moveTo>
                                                                    <a:pt x="143404" y="144462"/>
                                                                  </a:moveTo>
                                                                  <a:cubicBezTo>
                                                                    <a:pt x="122766" y="146578"/>
                                                                    <a:pt x="102129" y="148695"/>
                                                                    <a:pt x="86254" y="144462"/>
                                                                  </a:cubicBezTo>
                                                                  <a:cubicBezTo>
                                                                    <a:pt x="70379" y="140229"/>
                                                                    <a:pt x="56091" y="129645"/>
                                                                    <a:pt x="48154" y="119062"/>
                                                                  </a:cubicBezTo>
                                                                  <a:cubicBezTo>
                                                                    <a:pt x="40217" y="108479"/>
                                                                    <a:pt x="37571" y="97895"/>
                                                                    <a:pt x="38629" y="80962"/>
                                                                  </a:cubicBezTo>
                                                                  <a:cubicBezTo>
                                                                    <a:pt x="39687" y="64029"/>
                                                                    <a:pt x="57150" y="29633"/>
                                                                    <a:pt x="54504" y="17462"/>
                                                                  </a:cubicBezTo>
                                                                  <a:cubicBezTo>
                                                                    <a:pt x="51858" y="5291"/>
                                                                    <a:pt x="31221" y="9524"/>
                                                                    <a:pt x="22754" y="7937"/>
                                                                  </a:cubicBezTo>
                                                                  <a:cubicBezTo>
                                                                    <a:pt x="14287" y="6350"/>
                                                                    <a:pt x="3704" y="7937"/>
                                                                    <a:pt x="3704" y="7937"/>
                                                                  </a:cubicBezTo>
                                                                  <a:cubicBezTo>
                                                                    <a:pt x="0" y="7937"/>
                                                                    <a:pt x="11112" y="0"/>
                                                                    <a:pt x="529" y="7937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marL="0" marR="0" lvl="0" indent="0" algn="ctr" defTabSz="91440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200" name="Freeform 199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4743979" y="2907242"/>
                                                              <a:ext cx="221721" cy="89958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221721 w 221721"/>
                                                                <a:gd name="connsiteY0" fmla="*/ 89958 h 89958"/>
                                                                <a:gd name="connsiteX1" fmla="*/ 151871 w 221721"/>
                                                                <a:gd name="connsiteY1" fmla="*/ 74083 h 89958"/>
                                                                <a:gd name="connsiteX2" fmla="*/ 104246 w 221721"/>
                                                                <a:gd name="connsiteY2" fmla="*/ 39158 h 89958"/>
                                                                <a:gd name="connsiteX3" fmla="*/ 72496 w 221721"/>
                                                                <a:gd name="connsiteY3" fmla="*/ 13758 h 89958"/>
                                                                <a:gd name="connsiteX4" fmla="*/ 50271 w 221721"/>
                                                                <a:gd name="connsiteY4" fmla="*/ 26458 h 89958"/>
                                                                <a:gd name="connsiteX5" fmla="*/ 31221 w 221721"/>
                                                                <a:gd name="connsiteY5" fmla="*/ 26458 h 89958"/>
                                                                <a:gd name="connsiteX6" fmla="*/ 18521 w 221721"/>
                                                                <a:gd name="connsiteY6" fmla="*/ 7408 h 89958"/>
                                                                <a:gd name="connsiteX7" fmla="*/ 2646 w 221721"/>
                                                                <a:gd name="connsiteY7" fmla="*/ 1058 h 89958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221721" h="89958">
                                                                  <a:moveTo>
                                                                    <a:pt x="221721" y="89958"/>
                                                                  </a:moveTo>
                                                                  <a:cubicBezTo>
                                                                    <a:pt x="196585" y="86254"/>
                                                                    <a:pt x="171450" y="82550"/>
                                                                    <a:pt x="151871" y="74083"/>
                                                                  </a:cubicBezTo>
                                                                  <a:cubicBezTo>
                                                                    <a:pt x="132292" y="65616"/>
                                                                    <a:pt x="117475" y="49212"/>
                                                                    <a:pt x="104246" y="39158"/>
                                                                  </a:cubicBezTo>
                                                                  <a:cubicBezTo>
                                                                    <a:pt x="91017" y="29104"/>
                                                                    <a:pt x="81492" y="15875"/>
                                                                    <a:pt x="72496" y="13758"/>
                                                                  </a:cubicBezTo>
                                                                  <a:cubicBezTo>
                                                                    <a:pt x="63500" y="11641"/>
                                                                    <a:pt x="57150" y="24341"/>
                                                                    <a:pt x="50271" y="26458"/>
                                                                  </a:cubicBezTo>
                                                                  <a:cubicBezTo>
                                                                    <a:pt x="43392" y="28575"/>
                                                                    <a:pt x="36513" y="29633"/>
                                                                    <a:pt x="31221" y="26458"/>
                                                                  </a:cubicBezTo>
                                                                  <a:cubicBezTo>
                                                                    <a:pt x="25929" y="23283"/>
                                                                    <a:pt x="23283" y="11641"/>
                                                                    <a:pt x="18521" y="7408"/>
                                                                  </a:cubicBezTo>
                                                                  <a:cubicBezTo>
                                                                    <a:pt x="13759" y="3175"/>
                                                                    <a:pt x="0" y="0"/>
                                                                    <a:pt x="2646" y="1058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marL="0" marR="0" lvl="0" indent="0" algn="ctr" defTabSz="91440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201" name="Freeform 200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4442354" y="2908300"/>
                                                              <a:ext cx="307446" cy="158221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307446 w 307446"/>
                                                                <a:gd name="connsiteY0" fmla="*/ 0 h 158221"/>
                                                                <a:gd name="connsiteX1" fmla="*/ 256646 w 307446"/>
                                                                <a:gd name="connsiteY1" fmla="*/ 69850 h 158221"/>
                                                                <a:gd name="connsiteX2" fmla="*/ 228071 w 307446"/>
                                                                <a:gd name="connsiteY2" fmla="*/ 79375 h 158221"/>
                                                                <a:gd name="connsiteX3" fmla="*/ 243946 w 307446"/>
                                                                <a:gd name="connsiteY3" fmla="*/ 107950 h 158221"/>
                                                                <a:gd name="connsiteX4" fmla="*/ 224896 w 307446"/>
                                                                <a:gd name="connsiteY4" fmla="*/ 117475 h 158221"/>
                                                                <a:gd name="connsiteX5" fmla="*/ 202671 w 307446"/>
                                                                <a:gd name="connsiteY5" fmla="*/ 117475 h 158221"/>
                                                                <a:gd name="connsiteX6" fmla="*/ 183621 w 307446"/>
                                                                <a:gd name="connsiteY6" fmla="*/ 152400 h 158221"/>
                                                                <a:gd name="connsiteX7" fmla="*/ 145521 w 307446"/>
                                                                <a:gd name="connsiteY7" fmla="*/ 152400 h 158221"/>
                                                                <a:gd name="connsiteX8" fmla="*/ 116946 w 307446"/>
                                                                <a:gd name="connsiteY8" fmla="*/ 136525 h 158221"/>
                                                                <a:gd name="connsiteX9" fmla="*/ 47096 w 307446"/>
                                                                <a:gd name="connsiteY9" fmla="*/ 149225 h 158221"/>
                                                                <a:gd name="connsiteX10" fmla="*/ 15346 w 307446"/>
                                                                <a:gd name="connsiteY10" fmla="*/ 146050 h 158221"/>
                                                                <a:gd name="connsiteX11" fmla="*/ 2646 w 307446"/>
                                                                <a:gd name="connsiteY11" fmla="*/ 107950 h 158221"/>
                                                                <a:gd name="connsiteX12" fmla="*/ 31221 w 307446"/>
                                                                <a:gd name="connsiteY12" fmla="*/ 104775 h 158221"/>
                                                                <a:gd name="connsiteX13" fmla="*/ 28046 w 307446"/>
                                                                <a:gd name="connsiteY13" fmla="*/ 60325 h 158221"/>
                                                                <a:gd name="connsiteX14" fmla="*/ 34396 w 307446"/>
                                                                <a:gd name="connsiteY14" fmla="*/ 41275 h 158221"/>
                                                                <a:gd name="connsiteX15" fmla="*/ 47096 w 307446"/>
                                                                <a:gd name="connsiteY15" fmla="*/ 34925 h 158221"/>
                                                                <a:gd name="connsiteX16" fmla="*/ 47096 w 307446"/>
                                                                <a:gd name="connsiteY16" fmla="*/ 19050 h 158221"/>
                                                                <a:gd name="connsiteX17" fmla="*/ 56621 w 307446"/>
                                                                <a:gd name="connsiteY17" fmla="*/ 0 h 158221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307446" h="158221">
                                                                  <a:moveTo>
                                                                    <a:pt x="307446" y="0"/>
                                                                  </a:moveTo>
                                                                  <a:cubicBezTo>
                                                                    <a:pt x="288660" y="28310"/>
                                                                    <a:pt x="269875" y="56621"/>
                                                                    <a:pt x="256646" y="69850"/>
                                                                  </a:cubicBezTo>
                                                                  <a:cubicBezTo>
                                                                    <a:pt x="243417" y="83079"/>
                                                                    <a:pt x="230188" y="73025"/>
                                                                    <a:pt x="228071" y="79375"/>
                                                                  </a:cubicBezTo>
                                                                  <a:cubicBezTo>
                                                                    <a:pt x="225954" y="85725"/>
                                                                    <a:pt x="244475" y="101600"/>
                                                                    <a:pt x="243946" y="107950"/>
                                                                  </a:cubicBezTo>
                                                                  <a:cubicBezTo>
                                                                    <a:pt x="243417" y="114300"/>
                                                                    <a:pt x="231775" y="115888"/>
                                                                    <a:pt x="224896" y="117475"/>
                                                                  </a:cubicBezTo>
                                                                  <a:cubicBezTo>
                                                                    <a:pt x="218017" y="119062"/>
                                                                    <a:pt x="209550" y="111654"/>
                                                                    <a:pt x="202671" y="117475"/>
                                                                  </a:cubicBezTo>
                                                                  <a:cubicBezTo>
                                                                    <a:pt x="195792" y="123296"/>
                                                                    <a:pt x="193146" y="146579"/>
                                                                    <a:pt x="183621" y="152400"/>
                                                                  </a:cubicBezTo>
                                                                  <a:cubicBezTo>
                                                                    <a:pt x="174096" y="158221"/>
                                                                    <a:pt x="156634" y="155046"/>
                                                                    <a:pt x="145521" y="152400"/>
                                                                  </a:cubicBezTo>
                                                                  <a:cubicBezTo>
                                                                    <a:pt x="134408" y="149754"/>
                                                                    <a:pt x="133350" y="137054"/>
                                                                    <a:pt x="116946" y="136525"/>
                                                                  </a:cubicBezTo>
                                                                  <a:cubicBezTo>
                                                                    <a:pt x="100542" y="135996"/>
                                                                    <a:pt x="64029" y="147638"/>
                                                                    <a:pt x="47096" y="149225"/>
                                                                  </a:cubicBezTo>
                                                                  <a:cubicBezTo>
                                                                    <a:pt x="30163" y="150813"/>
                                                                    <a:pt x="22754" y="152929"/>
                                                                    <a:pt x="15346" y="146050"/>
                                                                  </a:cubicBezTo>
                                                                  <a:cubicBezTo>
                                                                    <a:pt x="7938" y="139171"/>
                                                                    <a:pt x="0" y="114829"/>
                                                                    <a:pt x="2646" y="107950"/>
                                                                  </a:cubicBezTo>
                                                                  <a:cubicBezTo>
                                                                    <a:pt x="5292" y="101071"/>
                                                                    <a:pt x="26988" y="112712"/>
                                                                    <a:pt x="31221" y="104775"/>
                                                                  </a:cubicBezTo>
                                                                  <a:cubicBezTo>
                                                                    <a:pt x="35454" y="96838"/>
                                                                    <a:pt x="27517" y="70908"/>
                                                                    <a:pt x="28046" y="60325"/>
                                                                  </a:cubicBezTo>
                                                                  <a:cubicBezTo>
                                                                    <a:pt x="28575" y="49742"/>
                                                                    <a:pt x="31221" y="45508"/>
                                                                    <a:pt x="34396" y="41275"/>
                                                                  </a:cubicBezTo>
                                                                  <a:cubicBezTo>
                                                                    <a:pt x="37571" y="37042"/>
                                                                    <a:pt x="44979" y="38629"/>
                                                                    <a:pt x="47096" y="34925"/>
                                                                  </a:cubicBezTo>
                                                                  <a:cubicBezTo>
                                                                    <a:pt x="49213" y="31221"/>
                                                                    <a:pt x="45509" y="24871"/>
                                                                    <a:pt x="47096" y="19050"/>
                                                                  </a:cubicBezTo>
                                                                  <a:cubicBezTo>
                                                                    <a:pt x="48684" y="13229"/>
                                                                    <a:pt x="52652" y="6614"/>
                                                                    <a:pt x="56621" y="0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marL="0" marR="0" lvl="0" indent="0" algn="ctr" defTabSz="91440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202" name="Freeform 201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4524375" y="3063875"/>
                                                              <a:ext cx="244475" cy="330200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0 w 244475"/>
                                                                <a:gd name="connsiteY0" fmla="*/ 330200 h 330200"/>
                                                                <a:gd name="connsiteX1" fmla="*/ 25400 w 244475"/>
                                                                <a:gd name="connsiteY1" fmla="*/ 282575 h 330200"/>
                                                                <a:gd name="connsiteX2" fmla="*/ 50800 w 244475"/>
                                                                <a:gd name="connsiteY2" fmla="*/ 292100 h 330200"/>
                                                                <a:gd name="connsiteX3" fmla="*/ 82550 w 244475"/>
                                                                <a:gd name="connsiteY3" fmla="*/ 288925 h 330200"/>
                                                                <a:gd name="connsiteX4" fmla="*/ 111125 w 244475"/>
                                                                <a:gd name="connsiteY4" fmla="*/ 273050 h 330200"/>
                                                                <a:gd name="connsiteX5" fmla="*/ 111125 w 244475"/>
                                                                <a:gd name="connsiteY5" fmla="*/ 247650 h 330200"/>
                                                                <a:gd name="connsiteX6" fmla="*/ 139700 w 244475"/>
                                                                <a:gd name="connsiteY6" fmla="*/ 225425 h 330200"/>
                                                                <a:gd name="connsiteX7" fmla="*/ 177800 w 244475"/>
                                                                <a:gd name="connsiteY7" fmla="*/ 196850 h 330200"/>
                                                                <a:gd name="connsiteX8" fmla="*/ 203200 w 244475"/>
                                                                <a:gd name="connsiteY8" fmla="*/ 139700 h 330200"/>
                                                                <a:gd name="connsiteX9" fmla="*/ 228600 w 244475"/>
                                                                <a:gd name="connsiteY9" fmla="*/ 130175 h 330200"/>
                                                                <a:gd name="connsiteX10" fmla="*/ 241300 w 244475"/>
                                                                <a:gd name="connsiteY10" fmla="*/ 133350 h 330200"/>
                                                                <a:gd name="connsiteX11" fmla="*/ 241300 w 244475"/>
                                                                <a:gd name="connsiteY11" fmla="*/ 88900 h 330200"/>
                                                                <a:gd name="connsiteX12" fmla="*/ 222250 w 244475"/>
                                                                <a:gd name="connsiteY12" fmla="*/ 76200 h 330200"/>
                                                                <a:gd name="connsiteX13" fmla="*/ 231775 w 244475"/>
                                                                <a:gd name="connsiteY13" fmla="*/ 41275 h 330200"/>
                                                                <a:gd name="connsiteX14" fmla="*/ 225425 w 244475"/>
                                                                <a:gd name="connsiteY14" fmla="*/ 34925 h 330200"/>
                                                                <a:gd name="connsiteX15" fmla="*/ 200025 w 244475"/>
                                                                <a:gd name="connsiteY15" fmla="*/ 60325 h 330200"/>
                                                                <a:gd name="connsiteX16" fmla="*/ 184150 w 244475"/>
                                                                <a:gd name="connsiteY16" fmla="*/ 34925 h 330200"/>
                                                                <a:gd name="connsiteX17" fmla="*/ 155575 w 244475"/>
                                                                <a:gd name="connsiteY17" fmla="*/ 12700 h 330200"/>
                                                                <a:gd name="connsiteX18" fmla="*/ 114300 w 244475"/>
                                                                <a:gd name="connsiteY18" fmla="*/ 31750 h 330200"/>
                                                                <a:gd name="connsiteX19" fmla="*/ 107950 w 244475"/>
                                                                <a:gd name="connsiteY19" fmla="*/ 31750 h 330200"/>
                                                                <a:gd name="connsiteX20" fmla="*/ 92075 w 244475"/>
                                                                <a:gd name="connsiteY20" fmla="*/ 0 h 330200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  <a:cxn ang="0">
                                                                  <a:pos x="connsiteX19" y="connsiteY19"/>
                                                                </a:cxn>
                                                                <a:cxn ang="0">
                                                                  <a:pos x="connsiteX20" y="connsiteY20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244475" h="330200">
                                                                  <a:moveTo>
                                                                    <a:pt x="0" y="330200"/>
                                                                  </a:moveTo>
                                                                  <a:cubicBezTo>
                                                                    <a:pt x="8466" y="309562"/>
                                                                    <a:pt x="16933" y="288925"/>
                                                                    <a:pt x="25400" y="282575"/>
                                                                  </a:cubicBezTo>
                                                                  <a:cubicBezTo>
                                                                    <a:pt x="33867" y="276225"/>
                                                                    <a:pt x="41275" y="291042"/>
                                                                    <a:pt x="50800" y="292100"/>
                                                                  </a:cubicBezTo>
                                                                  <a:cubicBezTo>
                                                                    <a:pt x="60325" y="293158"/>
                                                                    <a:pt x="72496" y="292100"/>
                                                                    <a:pt x="82550" y="288925"/>
                                                                  </a:cubicBezTo>
                                                                  <a:cubicBezTo>
                                                                    <a:pt x="92604" y="285750"/>
                                                                    <a:pt x="106363" y="279929"/>
                                                                    <a:pt x="111125" y="273050"/>
                                                                  </a:cubicBezTo>
                                                                  <a:cubicBezTo>
                                                                    <a:pt x="115887" y="266171"/>
                                                                    <a:pt x="106363" y="255588"/>
                                                                    <a:pt x="111125" y="247650"/>
                                                                  </a:cubicBezTo>
                                                                  <a:cubicBezTo>
                                                                    <a:pt x="115888" y="239713"/>
                                                                    <a:pt x="128588" y="233892"/>
                                                                    <a:pt x="139700" y="225425"/>
                                                                  </a:cubicBezTo>
                                                                  <a:cubicBezTo>
                                                                    <a:pt x="150812" y="216958"/>
                                                                    <a:pt x="167217" y="211138"/>
                                                                    <a:pt x="177800" y="196850"/>
                                                                  </a:cubicBezTo>
                                                                  <a:cubicBezTo>
                                                                    <a:pt x="188383" y="182563"/>
                                                                    <a:pt x="194733" y="150812"/>
                                                                    <a:pt x="203200" y="139700"/>
                                                                  </a:cubicBezTo>
                                                                  <a:cubicBezTo>
                                                                    <a:pt x="211667" y="128588"/>
                                                                    <a:pt x="222250" y="131233"/>
                                                                    <a:pt x="228600" y="130175"/>
                                                                  </a:cubicBezTo>
                                                                  <a:cubicBezTo>
                                                                    <a:pt x="234950" y="129117"/>
                                                                    <a:pt x="239183" y="140229"/>
                                                                    <a:pt x="241300" y="133350"/>
                                                                  </a:cubicBezTo>
                                                                  <a:cubicBezTo>
                                                                    <a:pt x="243417" y="126471"/>
                                                                    <a:pt x="244475" y="98425"/>
                                                                    <a:pt x="241300" y="88900"/>
                                                                  </a:cubicBezTo>
                                                                  <a:cubicBezTo>
                                                                    <a:pt x="238125" y="79375"/>
                                                                    <a:pt x="223838" y="84138"/>
                                                                    <a:pt x="222250" y="76200"/>
                                                                  </a:cubicBezTo>
                                                                  <a:cubicBezTo>
                                                                    <a:pt x="220662" y="68262"/>
                                                                    <a:pt x="231246" y="48154"/>
                                                                    <a:pt x="231775" y="41275"/>
                                                                  </a:cubicBezTo>
                                                                  <a:cubicBezTo>
                                                                    <a:pt x="232304" y="34396"/>
                                                                    <a:pt x="230717" y="31750"/>
                                                                    <a:pt x="225425" y="34925"/>
                                                                  </a:cubicBezTo>
                                                                  <a:cubicBezTo>
                                                                    <a:pt x="220133" y="38100"/>
                                                                    <a:pt x="206904" y="60325"/>
                                                                    <a:pt x="200025" y="60325"/>
                                                                  </a:cubicBezTo>
                                                                  <a:cubicBezTo>
                                                                    <a:pt x="193146" y="60325"/>
                                                                    <a:pt x="191558" y="42863"/>
                                                                    <a:pt x="184150" y="34925"/>
                                                                  </a:cubicBezTo>
                                                                  <a:cubicBezTo>
                                                                    <a:pt x="176742" y="26988"/>
                                                                    <a:pt x="167217" y="13229"/>
                                                                    <a:pt x="155575" y="12700"/>
                                                                  </a:cubicBezTo>
                                                                  <a:cubicBezTo>
                                                                    <a:pt x="143933" y="12171"/>
                                                                    <a:pt x="122238" y="28575"/>
                                                                    <a:pt x="114300" y="31750"/>
                                                                  </a:cubicBezTo>
                                                                  <a:cubicBezTo>
                                                                    <a:pt x="106362" y="34925"/>
                                                                    <a:pt x="111654" y="37042"/>
                                                                    <a:pt x="107950" y="31750"/>
                                                                  </a:cubicBezTo>
                                                                  <a:cubicBezTo>
                                                                    <a:pt x="104246" y="26458"/>
                                                                    <a:pt x="93662" y="4762"/>
                                                                    <a:pt x="92075" y="0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marL="0" marR="0" lvl="0" indent="0" algn="ctr" defTabSz="91440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203" name="Freeform 202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4762500" y="2949575"/>
                                                              <a:ext cx="101071" cy="203200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0 w 101071"/>
                                                                <a:gd name="connsiteY0" fmla="*/ 203200 h 203200"/>
                                                                <a:gd name="connsiteX1" fmla="*/ 76200 w 101071"/>
                                                                <a:gd name="connsiteY1" fmla="*/ 133350 h 203200"/>
                                                                <a:gd name="connsiteX2" fmla="*/ 79375 w 101071"/>
                                                                <a:gd name="connsiteY2" fmla="*/ 111125 h 203200"/>
                                                                <a:gd name="connsiteX3" fmla="*/ 76200 w 101071"/>
                                                                <a:gd name="connsiteY3" fmla="*/ 73025 h 203200"/>
                                                                <a:gd name="connsiteX4" fmla="*/ 95250 w 101071"/>
                                                                <a:gd name="connsiteY4" fmla="*/ 82550 h 203200"/>
                                                                <a:gd name="connsiteX5" fmla="*/ 98425 w 101071"/>
                                                                <a:gd name="connsiteY5" fmla="*/ 47625 h 203200"/>
                                                                <a:gd name="connsiteX6" fmla="*/ 79375 w 101071"/>
                                                                <a:gd name="connsiteY6" fmla="*/ 38100 h 203200"/>
                                                                <a:gd name="connsiteX7" fmla="*/ 73025 w 101071"/>
                                                                <a:gd name="connsiteY7" fmla="*/ 19050 h 203200"/>
                                                                <a:gd name="connsiteX8" fmla="*/ 88900 w 101071"/>
                                                                <a:gd name="connsiteY8" fmla="*/ 0 h 203200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01071" h="203200">
                                                                  <a:moveTo>
                                                                    <a:pt x="0" y="203200"/>
                                                                  </a:moveTo>
                                                                  <a:cubicBezTo>
                                                                    <a:pt x="31485" y="175948"/>
                                                                    <a:pt x="62971" y="148696"/>
                                                                    <a:pt x="76200" y="133350"/>
                                                                  </a:cubicBezTo>
                                                                  <a:cubicBezTo>
                                                                    <a:pt x="89429" y="118004"/>
                                                                    <a:pt x="79375" y="121179"/>
                                                                    <a:pt x="79375" y="111125"/>
                                                                  </a:cubicBezTo>
                                                                  <a:cubicBezTo>
                                                                    <a:pt x="79375" y="101071"/>
                                                                    <a:pt x="73554" y="77787"/>
                                                                    <a:pt x="76200" y="73025"/>
                                                                  </a:cubicBezTo>
                                                                  <a:cubicBezTo>
                                                                    <a:pt x="78846" y="68263"/>
                                                                    <a:pt x="91546" y="86783"/>
                                                                    <a:pt x="95250" y="82550"/>
                                                                  </a:cubicBezTo>
                                                                  <a:cubicBezTo>
                                                                    <a:pt x="98954" y="78317"/>
                                                                    <a:pt x="101071" y="55033"/>
                                                                    <a:pt x="98425" y="47625"/>
                                                                  </a:cubicBezTo>
                                                                  <a:cubicBezTo>
                                                                    <a:pt x="95779" y="40217"/>
                                                                    <a:pt x="83608" y="42862"/>
                                                                    <a:pt x="79375" y="38100"/>
                                                                  </a:cubicBezTo>
                                                                  <a:cubicBezTo>
                                                                    <a:pt x="75142" y="33338"/>
                                                                    <a:pt x="71438" y="25400"/>
                                                                    <a:pt x="73025" y="19050"/>
                                                                  </a:cubicBezTo>
                                                                  <a:cubicBezTo>
                                                                    <a:pt x="74613" y="12700"/>
                                                                    <a:pt x="86783" y="5821"/>
                                                                    <a:pt x="88900" y="0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marL="0" marR="0" lvl="0" indent="0" algn="ctr" defTabSz="91440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</p:grpSp>
                                                  </p:grpSp>
                                                </p:grpSp>
                                                <p:grpSp>
                                                  <p:nvGrpSpPr>
                                                    <p:cNvPr id="171" name="Group 220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4873625" y="2735792"/>
                                                      <a:ext cx="789517" cy="759883"/>
                                                      <a:chOff x="4873625" y="2735792"/>
                                                      <a:chExt cx="789517" cy="759883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172" name="Group 218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4873625" y="2735792"/>
                                                        <a:ext cx="789517" cy="759883"/>
                                                        <a:chOff x="4873625" y="2735792"/>
                                                        <a:chExt cx="789517" cy="759883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174" name="Group 217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4873625" y="2735792"/>
                                                          <a:ext cx="789517" cy="759883"/>
                                                          <a:chOff x="4873625" y="2735792"/>
                                                          <a:chExt cx="789517" cy="759883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176" name="Freeform 175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4873625" y="2735792"/>
                                                            <a:ext cx="789517" cy="756708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336550 w 789517"/>
                                                              <a:gd name="connsiteY0" fmla="*/ 756708 h 756708"/>
                                                              <a:gd name="connsiteX1" fmla="*/ 412750 w 789517"/>
                                                              <a:gd name="connsiteY1" fmla="*/ 724958 h 756708"/>
                                                              <a:gd name="connsiteX2" fmla="*/ 454025 w 789517"/>
                                                              <a:gd name="connsiteY2" fmla="*/ 693208 h 756708"/>
                                                              <a:gd name="connsiteX3" fmla="*/ 482600 w 789517"/>
                                                              <a:gd name="connsiteY3" fmla="*/ 677333 h 756708"/>
                                                              <a:gd name="connsiteX4" fmla="*/ 504825 w 789517"/>
                                                              <a:gd name="connsiteY4" fmla="*/ 683683 h 756708"/>
                                                              <a:gd name="connsiteX5" fmla="*/ 511175 w 789517"/>
                                                              <a:gd name="connsiteY5" fmla="*/ 639233 h 756708"/>
                                                              <a:gd name="connsiteX6" fmla="*/ 561975 w 789517"/>
                                                              <a:gd name="connsiteY6" fmla="*/ 620183 h 756708"/>
                                                              <a:gd name="connsiteX7" fmla="*/ 581025 w 789517"/>
                                                              <a:gd name="connsiteY7" fmla="*/ 582083 h 756708"/>
                                                              <a:gd name="connsiteX8" fmla="*/ 590550 w 789517"/>
                                                              <a:gd name="connsiteY8" fmla="*/ 547158 h 756708"/>
                                                              <a:gd name="connsiteX9" fmla="*/ 590550 w 789517"/>
                                                              <a:gd name="connsiteY9" fmla="*/ 528108 h 756708"/>
                                                              <a:gd name="connsiteX10" fmla="*/ 609600 w 789517"/>
                                                              <a:gd name="connsiteY10" fmla="*/ 496358 h 756708"/>
                                                              <a:gd name="connsiteX11" fmla="*/ 641350 w 789517"/>
                                                              <a:gd name="connsiteY11" fmla="*/ 496358 h 756708"/>
                                                              <a:gd name="connsiteX12" fmla="*/ 657225 w 789517"/>
                                                              <a:gd name="connsiteY12" fmla="*/ 537633 h 756708"/>
                                                              <a:gd name="connsiteX13" fmla="*/ 666750 w 789517"/>
                                                              <a:gd name="connsiteY13" fmla="*/ 553508 h 756708"/>
                                                              <a:gd name="connsiteX14" fmla="*/ 695325 w 789517"/>
                                                              <a:gd name="connsiteY14" fmla="*/ 543983 h 756708"/>
                                                              <a:gd name="connsiteX15" fmla="*/ 711200 w 789517"/>
                                                              <a:gd name="connsiteY15" fmla="*/ 537633 h 756708"/>
                                                              <a:gd name="connsiteX16" fmla="*/ 723900 w 789517"/>
                                                              <a:gd name="connsiteY16" fmla="*/ 512233 h 756708"/>
                                                              <a:gd name="connsiteX17" fmla="*/ 739775 w 789517"/>
                                                              <a:gd name="connsiteY17" fmla="*/ 499533 h 756708"/>
                                                              <a:gd name="connsiteX18" fmla="*/ 711200 w 789517"/>
                                                              <a:gd name="connsiteY18" fmla="*/ 467783 h 756708"/>
                                                              <a:gd name="connsiteX19" fmla="*/ 685800 w 789517"/>
                                                              <a:gd name="connsiteY19" fmla="*/ 442383 h 756708"/>
                                                              <a:gd name="connsiteX20" fmla="*/ 669925 w 789517"/>
                                                              <a:gd name="connsiteY20" fmla="*/ 423333 h 756708"/>
                                                              <a:gd name="connsiteX21" fmla="*/ 650875 w 789517"/>
                                                              <a:gd name="connsiteY21" fmla="*/ 391583 h 756708"/>
                                                              <a:gd name="connsiteX22" fmla="*/ 679450 w 789517"/>
                                                              <a:gd name="connsiteY22" fmla="*/ 378883 h 756708"/>
                                                              <a:gd name="connsiteX23" fmla="*/ 708025 w 789517"/>
                                                              <a:gd name="connsiteY23" fmla="*/ 372533 h 756708"/>
                                                              <a:gd name="connsiteX24" fmla="*/ 755650 w 789517"/>
                                                              <a:gd name="connsiteY24" fmla="*/ 356658 h 756708"/>
                                                              <a:gd name="connsiteX25" fmla="*/ 765175 w 789517"/>
                                                              <a:gd name="connsiteY25" fmla="*/ 337608 h 756708"/>
                                                              <a:gd name="connsiteX26" fmla="*/ 781050 w 789517"/>
                                                              <a:gd name="connsiteY26" fmla="*/ 315383 h 756708"/>
                                                              <a:gd name="connsiteX27" fmla="*/ 787400 w 789517"/>
                                                              <a:gd name="connsiteY27" fmla="*/ 302683 h 756708"/>
                                                              <a:gd name="connsiteX28" fmla="*/ 768350 w 789517"/>
                                                              <a:gd name="connsiteY28" fmla="*/ 267758 h 756708"/>
                                                              <a:gd name="connsiteX29" fmla="*/ 749300 w 789517"/>
                                                              <a:gd name="connsiteY29" fmla="*/ 258233 h 756708"/>
                                                              <a:gd name="connsiteX30" fmla="*/ 723900 w 789517"/>
                                                              <a:gd name="connsiteY30" fmla="*/ 248708 h 756708"/>
                                                              <a:gd name="connsiteX31" fmla="*/ 685800 w 789517"/>
                                                              <a:gd name="connsiteY31" fmla="*/ 245533 h 756708"/>
                                                              <a:gd name="connsiteX32" fmla="*/ 647700 w 789517"/>
                                                              <a:gd name="connsiteY32" fmla="*/ 232833 h 756708"/>
                                                              <a:gd name="connsiteX33" fmla="*/ 609600 w 789517"/>
                                                              <a:gd name="connsiteY33" fmla="*/ 204258 h 756708"/>
                                                              <a:gd name="connsiteX34" fmla="*/ 568325 w 789517"/>
                                                              <a:gd name="connsiteY34" fmla="*/ 178858 h 756708"/>
                                                              <a:gd name="connsiteX35" fmla="*/ 546100 w 789517"/>
                                                              <a:gd name="connsiteY35" fmla="*/ 147108 h 756708"/>
                                                              <a:gd name="connsiteX36" fmla="*/ 571500 w 789517"/>
                                                              <a:gd name="connsiteY36" fmla="*/ 118533 h 756708"/>
                                                              <a:gd name="connsiteX37" fmla="*/ 530225 w 789517"/>
                                                              <a:gd name="connsiteY37" fmla="*/ 131233 h 756708"/>
                                                              <a:gd name="connsiteX38" fmla="*/ 488950 w 789517"/>
                                                              <a:gd name="connsiteY38" fmla="*/ 131233 h 756708"/>
                                                              <a:gd name="connsiteX39" fmla="*/ 466725 w 789517"/>
                                                              <a:gd name="connsiteY39" fmla="*/ 121708 h 756708"/>
                                                              <a:gd name="connsiteX40" fmla="*/ 444500 w 789517"/>
                                                              <a:gd name="connsiteY40" fmla="*/ 109008 h 756708"/>
                                                              <a:gd name="connsiteX41" fmla="*/ 428625 w 789517"/>
                                                              <a:gd name="connsiteY41" fmla="*/ 96308 h 756708"/>
                                                              <a:gd name="connsiteX42" fmla="*/ 400050 w 789517"/>
                                                              <a:gd name="connsiteY42" fmla="*/ 80433 h 756708"/>
                                                              <a:gd name="connsiteX43" fmla="*/ 365125 w 789517"/>
                                                              <a:gd name="connsiteY43" fmla="*/ 67733 h 756708"/>
                                                              <a:gd name="connsiteX44" fmla="*/ 339725 w 789517"/>
                                                              <a:gd name="connsiteY44" fmla="*/ 55033 h 756708"/>
                                                              <a:gd name="connsiteX45" fmla="*/ 323850 w 789517"/>
                                                              <a:gd name="connsiteY45" fmla="*/ 32808 h 756708"/>
                                                              <a:gd name="connsiteX46" fmla="*/ 295275 w 789517"/>
                                                              <a:gd name="connsiteY46" fmla="*/ 13758 h 756708"/>
                                                              <a:gd name="connsiteX47" fmla="*/ 295275 w 789517"/>
                                                              <a:gd name="connsiteY47" fmla="*/ 48683 h 756708"/>
                                                              <a:gd name="connsiteX48" fmla="*/ 276225 w 789517"/>
                                                              <a:gd name="connsiteY48" fmla="*/ 58208 h 756708"/>
                                                              <a:gd name="connsiteX49" fmla="*/ 254000 w 789517"/>
                                                              <a:gd name="connsiteY49" fmla="*/ 58208 h 756708"/>
                                                              <a:gd name="connsiteX50" fmla="*/ 247650 w 789517"/>
                                                              <a:gd name="connsiteY50" fmla="*/ 29633 h 756708"/>
                                                              <a:gd name="connsiteX51" fmla="*/ 244475 w 789517"/>
                                                              <a:gd name="connsiteY51" fmla="*/ 7408 h 756708"/>
                                                              <a:gd name="connsiteX52" fmla="*/ 234950 w 789517"/>
                                                              <a:gd name="connsiteY52" fmla="*/ 1058 h 756708"/>
                                                              <a:gd name="connsiteX53" fmla="*/ 206375 w 789517"/>
                                                              <a:gd name="connsiteY53" fmla="*/ 1058 h 756708"/>
                                                              <a:gd name="connsiteX54" fmla="*/ 190500 w 789517"/>
                                                              <a:gd name="connsiteY54" fmla="*/ 4233 h 756708"/>
                                                              <a:gd name="connsiteX55" fmla="*/ 190500 w 789517"/>
                                                              <a:gd name="connsiteY55" fmla="*/ 20108 h 756708"/>
                                                              <a:gd name="connsiteX56" fmla="*/ 171450 w 789517"/>
                                                              <a:gd name="connsiteY56" fmla="*/ 74083 h 756708"/>
                                                              <a:gd name="connsiteX57" fmla="*/ 158750 w 789517"/>
                                                              <a:gd name="connsiteY57" fmla="*/ 112183 h 756708"/>
                                                              <a:gd name="connsiteX58" fmla="*/ 152400 w 789517"/>
                                                              <a:gd name="connsiteY58" fmla="*/ 134408 h 756708"/>
                                                              <a:gd name="connsiteX59" fmla="*/ 123825 w 789517"/>
                                                              <a:gd name="connsiteY59" fmla="*/ 143933 h 756708"/>
                                                              <a:gd name="connsiteX60" fmla="*/ 114300 w 789517"/>
                                                              <a:gd name="connsiteY60" fmla="*/ 162983 h 756708"/>
                                                              <a:gd name="connsiteX61" fmla="*/ 101600 w 789517"/>
                                                              <a:gd name="connsiteY61" fmla="*/ 188383 h 756708"/>
                                                              <a:gd name="connsiteX62" fmla="*/ 98425 w 789517"/>
                                                              <a:gd name="connsiteY62" fmla="*/ 226483 h 756708"/>
                                                              <a:gd name="connsiteX63" fmla="*/ 95250 w 789517"/>
                                                              <a:gd name="connsiteY63" fmla="*/ 251883 h 756708"/>
                                                              <a:gd name="connsiteX64" fmla="*/ 92075 w 789517"/>
                                                              <a:gd name="connsiteY64" fmla="*/ 267758 h 756708"/>
                                                              <a:gd name="connsiteX65" fmla="*/ 111125 w 789517"/>
                                                              <a:gd name="connsiteY65" fmla="*/ 299508 h 756708"/>
                                                              <a:gd name="connsiteX66" fmla="*/ 139700 w 789517"/>
                                                              <a:gd name="connsiteY66" fmla="*/ 321733 h 756708"/>
                                                              <a:gd name="connsiteX67" fmla="*/ 161925 w 789517"/>
                                                              <a:gd name="connsiteY67" fmla="*/ 334433 h 756708"/>
                                                              <a:gd name="connsiteX68" fmla="*/ 146050 w 789517"/>
                                                              <a:gd name="connsiteY68" fmla="*/ 369358 h 756708"/>
                                                              <a:gd name="connsiteX69" fmla="*/ 127000 w 789517"/>
                                                              <a:gd name="connsiteY69" fmla="*/ 401108 h 756708"/>
                                                              <a:gd name="connsiteX70" fmla="*/ 111125 w 789517"/>
                                                              <a:gd name="connsiteY70" fmla="*/ 404283 h 756708"/>
                                                              <a:gd name="connsiteX71" fmla="*/ 98425 w 789517"/>
                                                              <a:gd name="connsiteY71" fmla="*/ 391583 h 756708"/>
                                                              <a:gd name="connsiteX72" fmla="*/ 79375 w 789517"/>
                                                              <a:gd name="connsiteY72" fmla="*/ 420158 h 756708"/>
                                                              <a:gd name="connsiteX73" fmla="*/ 63500 w 789517"/>
                                                              <a:gd name="connsiteY73" fmla="*/ 455083 h 756708"/>
                                                              <a:gd name="connsiteX74" fmla="*/ 38100 w 789517"/>
                                                              <a:gd name="connsiteY74" fmla="*/ 505883 h 756708"/>
                                                              <a:gd name="connsiteX75" fmla="*/ 22225 w 789517"/>
                                                              <a:gd name="connsiteY75" fmla="*/ 547158 h 756708"/>
                                                              <a:gd name="connsiteX76" fmla="*/ 9525 w 789517"/>
                                                              <a:gd name="connsiteY76" fmla="*/ 563033 h 756708"/>
                                                              <a:gd name="connsiteX77" fmla="*/ 3175 w 789517"/>
                                                              <a:gd name="connsiteY77" fmla="*/ 572558 h 756708"/>
                                                              <a:gd name="connsiteX78" fmla="*/ 28575 w 789517"/>
                                                              <a:gd name="connsiteY78" fmla="*/ 588433 h 756708"/>
                                                              <a:gd name="connsiteX79" fmla="*/ 31750 w 789517"/>
                                                              <a:gd name="connsiteY79" fmla="*/ 604308 h 756708"/>
                                                              <a:gd name="connsiteX80" fmla="*/ 15875 w 789517"/>
                                                              <a:gd name="connsiteY80" fmla="*/ 617008 h 756708"/>
                                                              <a:gd name="connsiteX81" fmla="*/ 19050 w 789517"/>
                                                              <a:gd name="connsiteY81" fmla="*/ 626533 h 756708"/>
                                                              <a:gd name="connsiteX82" fmla="*/ 41275 w 789517"/>
                                                              <a:gd name="connsiteY82" fmla="*/ 648758 h 756708"/>
                                                              <a:gd name="connsiteX83" fmla="*/ 69850 w 789517"/>
                                                              <a:gd name="connsiteY83" fmla="*/ 639233 h 756708"/>
                                                              <a:gd name="connsiteX84" fmla="*/ 85725 w 789517"/>
                                                              <a:gd name="connsiteY84" fmla="*/ 629708 h 756708"/>
                                                              <a:gd name="connsiteX85" fmla="*/ 85725 w 789517"/>
                                                              <a:gd name="connsiteY85" fmla="*/ 613833 h 756708"/>
                                                              <a:gd name="connsiteX86" fmla="*/ 111125 w 789517"/>
                                                              <a:gd name="connsiteY86" fmla="*/ 629708 h 756708"/>
                                                              <a:gd name="connsiteX87" fmla="*/ 142875 w 789517"/>
                                                              <a:gd name="connsiteY87" fmla="*/ 651933 h 756708"/>
                                                              <a:gd name="connsiteX88" fmla="*/ 139700 w 789517"/>
                                                              <a:gd name="connsiteY88" fmla="*/ 667808 h 756708"/>
                                                              <a:gd name="connsiteX89" fmla="*/ 136525 w 789517"/>
                                                              <a:gd name="connsiteY89" fmla="*/ 693208 h 756708"/>
                                                              <a:gd name="connsiteX90" fmla="*/ 174625 w 789517"/>
                                                              <a:gd name="connsiteY90" fmla="*/ 683683 h 756708"/>
                                                              <a:gd name="connsiteX91" fmla="*/ 196850 w 789517"/>
                                                              <a:gd name="connsiteY91" fmla="*/ 674158 h 756708"/>
                                                              <a:gd name="connsiteX92" fmla="*/ 219075 w 789517"/>
                                                              <a:gd name="connsiteY92" fmla="*/ 661458 h 756708"/>
                                                              <a:gd name="connsiteX93" fmla="*/ 282575 w 789517"/>
                                                              <a:gd name="connsiteY93" fmla="*/ 658283 h 756708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  <a:cxn ang="0">
                                                                <a:pos x="connsiteX9" y="connsiteY9"/>
                                                              </a:cxn>
                                                              <a:cxn ang="0">
                                                                <a:pos x="connsiteX10" y="connsiteY10"/>
                                                              </a:cxn>
                                                              <a:cxn ang="0">
                                                                <a:pos x="connsiteX11" y="connsiteY11"/>
                                                              </a:cxn>
                                                              <a:cxn ang="0">
                                                                <a:pos x="connsiteX12" y="connsiteY12"/>
                                                              </a:cxn>
                                                              <a:cxn ang="0">
                                                                <a:pos x="connsiteX13" y="connsiteY13"/>
                                                              </a:cxn>
                                                              <a:cxn ang="0">
                                                                <a:pos x="connsiteX14" y="connsiteY14"/>
                                                              </a:cxn>
                                                              <a:cxn ang="0">
                                                                <a:pos x="connsiteX15" y="connsiteY15"/>
                                                              </a:cxn>
                                                              <a:cxn ang="0">
                                                                <a:pos x="connsiteX16" y="connsiteY16"/>
                                                              </a:cxn>
                                                              <a:cxn ang="0">
                                                                <a:pos x="connsiteX17" y="connsiteY17"/>
                                                              </a:cxn>
                                                              <a:cxn ang="0">
                                                                <a:pos x="connsiteX18" y="connsiteY18"/>
                                                              </a:cxn>
                                                              <a:cxn ang="0">
                                                                <a:pos x="connsiteX19" y="connsiteY19"/>
                                                              </a:cxn>
                                                              <a:cxn ang="0">
                                                                <a:pos x="connsiteX20" y="connsiteY20"/>
                                                              </a:cxn>
                                                              <a:cxn ang="0">
                                                                <a:pos x="connsiteX21" y="connsiteY21"/>
                                                              </a:cxn>
                                                              <a:cxn ang="0">
                                                                <a:pos x="connsiteX22" y="connsiteY22"/>
                                                              </a:cxn>
                                                              <a:cxn ang="0">
                                                                <a:pos x="connsiteX23" y="connsiteY23"/>
                                                              </a:cxn>
                                                              <a:cxn ang="0">
                                                                <a:pos x="connsiteX24" y="connsiteY24"/>
                                                              </a:cxn>
                                                              <a:cxn ang="0">
                                                                <a:pos x="connsiteX25" y="connsiteY25"/>
                                                              </a:cxn>
                                                              <a:cxn ang="0">
                                                                <a:pos x="connsiteX26" y="connsiteY26"/>
                                                              </a:cxn>
                                                              <a:cxn ang="0">
                                                                <a:pos x="connsiteX27" y="connsiteY27"/>
                                                              </a:cxn>
                                                              <a:cxn ang="0">
                                                                <a:pos x="connsiteX28" y="connsiteY28"/>
                                                              </a:cxn>
                                                              <a:cxn ang="0">
                                                                <a:pos x="connsiteX29" y="connsiteY29"/>
                                                              </a:cxn>
                                                              <a:cxn ang="0">
                                                                <a:pos x="connsiteX30" y="connsiteY30"/>
                                                              </a:cxn>
                                                              <a:cxn ang="0">
                                                                <a:pos x="connsiteX31" y="connsiteY31"/>
                                                              </a:cxn>
                                                              <a:cxn ang="0">
                                                                <a:pos x="connsiteX32" y="connsiteY32"/>
                                                              </a:cxn>
                                                              <a:cxn ang="0">
                                                                <a:pos x="connsiteX33" y="connsiteY33"/>
                                                              </a:cxn>
                                                              <a:cxn ang="0">
                                                                <a:pos x="connsiteX34" y="connsiteY34"/>
                                                              </a:cxn>
                                                              <a:cxn ang="0">
                                                                <a:pos x="connsiteX35" y="connsiteY35"/>
                                                              </a:cxn>
                                                              <a:cxn ang="0">
                                                                <a:pos x="connsiteX36" y="connsiteY36"/>
                                                              </a:cxn>
                                                              <a:cxn ang="0">
                                                                <a:pos x="connsiteX37" y="connsiteY37"/>
                                                              </a:cxn>
                                                              <a:cxn ang="0">
                                                                <a:pos x="connsiteX38" y="connsiteY38"/>
                                                              </a:cxn>
                                                              <a:cxn ang="0">
                                                                <a:pos x="connsiteX39" y="connsiteY39"/>
                                                              </a:cxn>
                                                              <a:cxn ang="0">
                                                                <a:pos x="connsiteX40" y="connsiteY40"/>
                                                              </a:cxn>
                                                              <a:cxn ang="0">
                                                                <a:pos x="connsiteX41" y="connsiteY41"/>
                                                              </a:cxn>
                                                              <a:cxn ang="0">
                                                                <a:pos x="connsiteX42" y="connsiteY42"/>
                                                              </a:cxn>
                                                              <a:cxn ang="0">
                                                                <a:pos x="connsiteX43" y="connsiteY43"/>
                                                              </a:cxn>
                                                              <a:cxn ang="0">
                                                                <a:pos x="connsiteX44" y="connsiteY44"/>
                                                              </a:cxn>
                                                              <a:cxn ang="0">
                                                                <a:pos x="connsiteX45" y="connsiteY45"/>
                                                              </a:cxn>
                                                              <a:cxn ang="0">
                                                                <a:pos x="connsiteX46" y="connsiteY46"/>
                                                              </a:cxn>
                                                              <a:cxn ang="0">
                                                                <a:pos x="connsiteX47" y="connsiteY47"/>
                                                              </a:cxn>
                                                              <a:cxn ang="0">
                                                                <a:pos x="connsiteX48" y="connsiteY48"/>
                                                              </a:cxn>
                                                              <a:cxn ang="0">
                                                                <a:pos x="connsiteX49" y="connsiteY49"/>
                                                              </a:cxn>
                                                              <a:cxn ang="0">
                                                                <a:pos x="connsiteX50" y="connsiteY50"/>
                                                              </a:cxn>
                                                              <a:cxn ang="0">
                                                                <a:pos x="connsiteX51" y="connsiteY51"/>
                                                              </a:cxn>
                                                              <a:cxn ang="0">
                                                                <a:pos x="connsiteX52" y="connsiteY52"/>
                                                              </a:cxn>
                                                              <a:cxn ang="0">
                                                                <a:pos x="connsiteX53" y="connsiteY53"/>
                                                              </a:cxn>
                                                              <a:cxn ang="0">
                                                                <a:pos x="connsiteX54" y="connsiteY54"/>
                                                              </a:cxn>
                                                              <a:cxn ang="0">
                                                                <a:pos x="connsiteX55" y="connsiteY55"/>
                                                              </a:cxn>
                                                              <a:cxn ang="0">
                                                                <a:pos x="connsiteX56" y="connsiteY56"/>
                                                              </a:cxn>
                                                              <a:cxn ang="0">
                                                                <a:pos x="connsiteX57" y="connsiteY57"/>
                                                              </a:cxn>
                                                              <a:cxn ang="0">
                                                                <a:pos x="connsiteX58" y="connsiteY58"/>
                                                              </a:cxn>
                                                              <a:cxn ang="0">
                                                                <a:pos x="connsiteX59" y="connsiteY59"/>
                                                              </a:cxn>
                                                              <a:cxn ang="0">
                                                                <a:pos x="connsiteX60" y="connsiteY60"/>
                                                              </a:cxn>
                                                              <a:cxn ang="0">
                                                                <a:pos x="connsiteX61" y="connsiteY61"/>
                                                              </a:cxn>
                                                              <a:cxn ang="0">
                                                                <a:pos x="connsiteX62" y="connsiteY62"/>
                                                              </a:cxn>
                                                              <a:cxn ang="0">
                                                                <a:pos x="connsiteX63" y="connsiteY63"/>
                                                              </a:cxn>
                                                              <a:cxn ang="0">
                                                                <a:pos x="connsiteX64" y="connsiteY64"/>
                                                              </a:cxn>
                                                              <a:cxn ang="0">
                                                                <a:pos x="connsiteX65" y="connsiteY65"/>
                                                              </a:cxn>
                                                              <a:cxn ang="0">
                                                                <a:pos x="connsiteX66" y="connsiteY66"/>
                                                              </a:cxn>
                                                              <a:cxn ang="0">
                                                                <a:pos x="connsiteX67" y="connsiteY67"/>
                                                              </a:cxn>
                                                              <a:cxn ang="0">
                                                                <a:pos x="connsiteX68" y="connsiteY68"/>
                                                              </a:cxn>
                                                              <a:cxn ang="0">
                                                                <a:pos x="connsiteX69" y="connsiteY69"/>
                                                              </a:cxn>
                                                              <a:cxn ang="0">
                                                                <a:pos x="connsiteX70" y="connsiteY70"/>
                                                              </a:cxn>
                                                              <a:cxn ang="0">
                                                                <a:pos x="connsiteX71" y="connsiteY71"/>
                                                              </a:cxn>
                                                              <a:cxn ang="0">
                                                                <a:pos x="connsiteX72" y="connsiteY72"/>
                                                              </a:cxn>
                                                              <a:cxn ang="0">
                                                                <a:pos x="connsiteX73" y="connsiteY73"/>
                                                              </a:cxn>
                                                              <a:cxn ang="0">
                                                                <a:pos x="connsiteX74" y="connsiteY74"/>
                                                              </a:cxn>
                                                              <a:cxn ang="0">
                                                                <a:pos x="connsiteX75" y="connsiteY75"/>
                                                              </a:cxn>
                                                              <a:cxn ang="0">
                                                                <a:pos x="connsiteX76" y="connsiteY76"/>
                                                              </a:cxn>
                                                              <a:cxn ang="0">
                                                                <a:pos x="connsiteX77" y="connsiteY77"/>
                                                              </a:cxn>
                                                              <a:cxn ang="0">
                                                                <a:pos x="connsiteX78" y="connsiteY78"/>
                                                              </a:cxn>
                                                              <a:cxn ang="0">
                                                                <a:pos x="connsiteX79" y="connsiteY79"/>
                                                              </a:cxn>
                                                              <a:cxn ang="0">
                                                                <a:pos x="connsiteX80" y="connsiteY80"/>
                                                              </a:cxn>
                                                              <a:cxn ang="0">
                                                                <a:pos x="connsiteX81" y="connsiteY81"/>
                                                              </a:cxn>
                                                              <a:cxn ang="0">
                                                                <a:pos x="connsiteX82" y="connsiteY82"/>
                                                              </a:cxn>
                                                              <a:cxn ang="0">
                                                                <a:pos x="connsiteX83" y="connsiteY83"/>
                                                              </a:cxn>
                                                              <a:cxn ang="0">
                                                                <a:pos x="connsiteX84" y="connsiteY84"/>
                                                              </a:cxn>
                                                              <a:cxn ang="0">
                                                                <a:pos x="connsiteX85" y="connsiteY85"/>
                                                              </a:cxn>
                                                              <a:cxn ang="0">
                                                                <a:pos x="connsiteX86" y="connsiteY86"/>
                                                              </a:cxn>
                                                              <a:cxn ang="0">
                                                                <a:pos x="connsiteX87" y="connsiteY87"/>
                                                              </a:cxn>
                                                              <a:cxn ang="0">
                                                                <a:pos x="connsiteX88" y="connsiteY88"/>
                                                              </a:cxn>
                                                              <a:cxn ang="0">
                                                                <a:pos x="connsiteX89" y="connsiteY89"/>
                                                              </a:cxn>
                                                              <a:cxn ang="0">
                                                                <a:pos x="connsiteX90" y="connsiteY90"/>
                                                              </a:cxn>
                                                              <a:cxn ang="0">
                                                                <a:pos x="connsiteX91" y="connsiteY91"/>
                                                              </a:cxn>
                                                              <a:cxn ang="0">
                                                                <a:pos x="connsiteX92" y="connsiteY92"/>
                                                              </a:cxn>
                                                              <a:cxn ang="0">
                                                                <a:pos x="connsiteX93" y="connsiteY93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789517" h="756708">
                                                                <a:moveTo>
                                                                  <a:pt x="336550" y="756708"/>
                                                                </a:moveTo>
                                                                <a:cubicBezTo>
                                                                  <a:pt x="364860" y="746124"/>
                                                                  <a:pt x="393171" y="735541"/>
                                                                  <a:pt x="412750" y="724958"/>
                                                                </a:cubicBezTo>
                                                                <a:cubicBezTo>
                                                                  <a:pt x="432329" y="714375"/>
                                                                  <a:pt x="442383" y="701146"/>
                                                                  <a:pt x="454025" y="693208"/>
                                                                </a:cubicBezTo>
                                                                <a:cubicBezTo>
                                                                  <a:pt x="465667" y="685271"/>
                                                                  <a:pt x="474133" y="678920"/>
                                                                  <a:pt x="482600" y="677333"/>
                                                                </a:cubicBezTo>
                                                                <a:cubicBezTo>
                                                                  <a:pt x="491067" y="675746"/>
                                                                  <a:pt x="500063" y="690033"/>
                                                                  <a:pt x="504825" y="683683"/>
                                                                </a:cubicBezTo>
                                                                <a:cubicBezTo>
                                                                  <a:pt x="509587" y="677333"/>
                                                                  <a:pt x="501650" y="649816"/>
                                                                  <a:pt x="511175" y="639233"/>
                                                                </a:cubicBezTo>
                                                                <a:cubicBezTo>
                                                                  <a:pt x="520700" y="628650"/>
                                                                  <a:pt x="550333" y="629708"/>
                                                                  <a:pt x="561975" y="620183"/>
                                                                </a:cubicBezTo>
                                                                <a:cubicBezTo>
                                                                  <a:pt x="573617" y="610658"/>
                                                                  <a:pt x="576263" y="594254"/>
                                                                  <a:pt x="581025" y="582083"/>
                                                                </a:cubicBezTo>
                                                                <a:cubicBezTo>
                                                                  <a:pt x="585787" y="569912"/>
                                                                  <a:pt x="588963" y="556154"/>
                                                                  <a:pt x="590550" y="547158"/>
                                                                </a:cubicBezTo>
                                                                <a:cubicBezTo>
                                                                  <a:pt x="592137" y="538162"/>
                                                                  <a:pt x="587375" y="536575"/>
                                                                  <a:pt x="590550" y="528108"/>
                                                                </a:cubicBezTo>
                                                                <a:cubicBezTo>
                                                                  <a:pt x="593725" y="519641"/>
                                                                  <a:pt x="601133" y="501650"/>
                                                                  <a:pt x="609600" y="496358"/>
                                                                </a:cubicBezTo>
                                                                <a:cubicBezTo>
                                                                  <a:pt x="618067" y="491066"/>
                                                                  <a:pt x="633412" y="489479"/>
                                                                  <a:pt x="641350" y="496358"/>
                                                                </a:cubicBezTo>
                                                                <a:cubicBezTo>
                                                                  <a:pt x="649288" y="503237"/>
                                                                  <a:pt x="652992" y="528108"/>
                                                                  <a:pt x="657225" y="537633"/>
                                                                </a:cubicBezTo>
                                                                <a:cubicBezTo>
                                                                  <a:pt x="661458" y="547158"/>
                                                                  <a:pt x="660400" y="552450"/>
                                                                  <a:pt x="666750" y="553508"/>
                                                                </a:cubicBezTo>
                                                                <a:cubicBezTo>
                                                                  <a:pt x="673100" y="554566"/>
                                                                  <a:pt x="687917" y="546629"/>
                                                                  <a:pt x="695325" y="543983"/>
                                                                </a:cubicBezTo>
                                                                <a:cubicBezTo>
                                                                  <a:pt x="702733" y="541337"/>
                                                                  <a:pt x="706438" y="542925"/>
                                                                  <a:pt x="711200" y="537633"/>
                                                                </a:cubicBezTo>
                                                                <a:cubicBezTo>
                                                                  <a:pt x="715963" y="532341"/>
                                                                  <a:pt x="719138" y="518583"/>
                                                                  <a:pt x="723900" y="512233"/>
                                                                </a:cubicBezTo>
                                                                <a:cubicBezTo>
                                                                  <a:pt x="728662" y="505883"/>
                                                                  <a:pt x="741892" y="506941"/>
                                                                  <a:pt x="739775" y="499533"/>
                                                                </a:cubicBezTo>
                                                                <a:cubicBezTo>
                                                                  <a:pt x="737658" y="492125"/>
                                                                  <a:pt x="720196" y="477308"/>
                                                                  <a:pt x="711200" y="467783"/>
                                                                </a:cubicBezTo>
                                                                <a:cubicBezTo>
                                                                  <a:pt x="702204" y="458258"/>
                                                                  <a:pt x="692679" y="449791"/>
                                                                  <a:pt x="685800" y="442383"/>
                                                                </a:cubicBezTo>
                                                                <a:cubicBezTo>
                                                                  <a:pt x="678921" y="434975"/>
                                                                  <a:pt x="675746" y="431800"/>
                                                                  <a:pt x="669925" y="423333"/>
                                                                </a:cubicBezTo>
                                                                <a:cubicBezTo>
                                                                  <a:pt x="664104" y="414866"/>
                                                                  <a:pt x="649288" y="398991"/>
                                                                  <a:pt x="650875" y="391583"/>
                                                                </a:cubicBezTo>
                                                                <a:cubicBezTo>
                                                                  <a:pt x="652462" y="384175"/>
                                                                  <a:pt x="669925" y="382058"/>
                                                                  <a:pt x="679450" y="378883"/>
                                                                </a:cubicBezTo>
                                                                <a:cubicBezTo>
                                                                  <a:pt x="688975" y="375708"/>
                                                                  <a:pt x="695325" y="376237"/>
                                                                  <a:pt x="708025" y="372533"/>
                                                                </a:cubicBezTo>
                                                                <a:cubicBezTo>
                                                                  <a:pt x="720725" y="368829"/>
                                                                  <a:pt x="746125" y="362479"/>
                                                                  <a:pt x="755650" y="356658"/>
                                                                </a:cubicBezTo>
                                                                <a:cubicBezTo>
                                                                  <a:pt x="765175" y="350837"/>
                                                                  <a:pt x="760942" y="344487"/>
                                                                  <a:pt x="765175" y="337608"/>
                                                                </a:cubicBezTo>
                                                                <a:cubicBezTo>
                                                                  <a:pt x="769408" y="330729"/>
                                                                  <a:pt x="777346" y="321204"/>
                                                                  <a:pt x="781050" y="315383"/>
                                                                </a:cubicBezTo>
                                                                <a:cubicBezTo>
                                                                  <a:pt x="784754" y="309562"/>
                                                                  <a:pt x="789517" y="310620"/>
                                                                  <a:pt x="787400" y="302683"/>
                                                                </a:cubicBezTo>
                                                                <a:cubicBezTo>
                                                                  <a:pt x="785283" y="294746"/>
                                                                  <a:pt x="774700" y="275166"/>
                                                                  <a:pt x="768350" y="267758"/>
                                                                </a:cubicBezTo>
                                                                <a:cubicBezTo>
                                                                  <a:pt x="762000" y="260350"/>
                                                                  <a:pt x="756708" y="261408"/>
                                                                  <a:pt x="749300" y="258233"/>
                                                                </a:cubicBezTo>
                                                                <a:cubicBezTo>
                                                                  <a:pt x="741892" y="255058"/>
                                                                  <a:pt x="734483" y="250825"/>
                                                                  <a:pt x="723900" y="248708"/>
                                                                </a:cubicBezTo>
                                                                <a:cubicBezTo>
                                                                  <a:pt x="713317" y="246591"/>
                                                                  <a:pt x="698500" y="248179"/>
                                                                  <a:pt x="685800" y="245533"/>
                                                                </a:cubicBezTo>
                                                                <a:cubicBezTo>
                                                                  <a:pt x="673100" y="242887"/>
                                                                  <a:pt x="660400" y="239712"/>
                                                                  <a:pt x="647700" y="232833"/>
                                                                </a:cubicBezTo>
                                                                <a:cubicBezTo>
                                                                  <a:pt x="635000" y="225954"/>
                                                                  <a:pt x="622829" y="213254"/>
                                                                  <a:pt x="609600" y="204258"/>
                                                                </a:cubicBezTo>
                                                                <a:cubicBezTo>
                                                                  <a:pt x="596371" y="195262"/>
                                                                  <a:pt x="578908" y="188383"/>
                                                                  <a:pt x="568325" y="178858"/>
                                                                </a:cubicBezTo>
                                                                <a:cubicBezTo>
                                                                  <a:pt x="557742" y="169333"/>
                                                                  <a:pt x="545571" y="157162"/>
                                                                  <a:pt x="546100" y="147108"/>
                                                                </a:cubicBezTo>
                                                                <a:cubicBezTo>
                                                                  <a:pt x="546629" y="137054"/>
                                                                  <a:pt x="574146" y="121179"/>
                                                                  <a:pt x="571500" y="118533"/>
                                                                </a:cubicBezTo>
                                                                <a:cubicBezTo>
                                                                  <a:pt x="568854" y="115887"/>
                                                                  <a:pt x="543983" y="129116"/>
                                                                  <a:pt x="530225" y="131233"/>
                                                                </a:cubicBezTo>
                                                                <a:cubicBezTo>
                                                                  <a:pt x="516467" y="133350"/>
                                                                  <a:pt x="499533" y="132821"/>
                                                                  <a:pt x="488950" y="131233"/>
                                                                </a:cubicBezTo>
                                                                <a:cubicBezTo>
                                                                  <a:pt x="478367" y="129646"/>
                                                                  <a:pt x="474133" y="125412"/>
                                                                  <a:pt x="466725" y="121708"/>
                                                                </a:cubicBezTo>
                                                                <a:cubicBezTo>
                                                                  <a:pt x="459317" y="118004"/>
                                                                  <a:pt x="450850" y="113241"/>
                                                                  <a:pt x="444500" y="109008"/>
                                                                </a:cubicBezTo>
                                                                <a:cubicBezTo>
                                                                  <a:pt x="438150" y="104775"/>
                                                                  <a:pt x="436033" y="101071"/>
                                                                  <a:pt x="428625" y="96308"/>
                                                                </a:cubicBezTo>
                                                                <a:cubicBezTo>
                                                                  <a:pt x="421217" y="91546"/>
                                                                  <a:pt x="410633" y="85196"/>
                                                                  <a:pt x="400050" y="80433"/>
                                                                </a:cubicBezTo>
                                                                <a:cubicBezTo>
                                                                  <a:pt x="389467" y="75671"/>
                                                                  <a:pt x="375179" y="71966"/>
                                                                  <a:pt x="365125" y="67733"/>
                                                                </a:cubicBezTo>
                                                                <a:cubicBezTo>
                                                                  <a:pt x="355071" y="63500"/>
                                                                  <a:pt x="346604" y="60854"/>
                                                                  <a:pt x="339725" y="55033"/>
                                                                </a:cubicBezTo>
                                                                <a:cubicBezTo>
                                                                  <a:pt x="332846" y="49212"/>
                                                                  <a:pt x="331258" y="39687"/>
                                                                  <a:pt x="323850" y="32808"/>
                                                                </a:cubicBezTo>
                                                                <a:cubicBezTo>
                                                                  <a:pt x="316442" y="25929"/>
                                                                  <a:pt x="300037" y="11112"/>
                                                                  <a:pt x="295275" y="13758"/>
                                                                </a:cubicBezTo>
                                                                <a:cubicBezTo>
                                                                  <a:pt x="290513" y="16404"/>
                                                                  <a:pt x="298450" y="41275"/>
                                                                  <a:pt x="295275" y="48683"/>
                                                                </a:cubicBezTo>
                                                                <a:cubicBezTo>
                                                                  <a:pt x="292100" y="56091"/>
                                                                  <a:pt x="283104" y="56621"/>
                                                                  <a:pt x="276225" y="58208"/>
                                                                </a:cubicBezTo>
                                                                <a:cubicBezTo>
                                                                  <a:pt x="269346" y="59795"/>
                                                                  <a:pt x="258762" y="62970"/>
                                                                  <a:pt x="254000" y="58208"/>
                                                                </a:cubicBezTo>
                                                                <a:cubicBezTo>
                                                                  <a:pt x="249238" y="53446"/>
                                                                  <a:pt x="249237" y="38100"/>
                                                                  <a:pt x="247650" y="29633"/>
                                                                </a:cubicBezTo>
                                                                <a:cubicBezTo>
                                                                  <a:pt x="246063" y="21166"/>
                                                                  <a:pt x="246592" y="12170"/>
                                                                  <a:pt x="244475" y="7408"/>
                                                                </a:cubicBezTo>
                                                                <a:cubicBezTo>
                                                                  <a:pt x="242358" y="2646"/>
                                                                  <a:pt x="241300" y="2116"/>
                                                                  <a:pt x="234950" y="1058"/>
                                                                </a:cubicBezTo>
                                                                <a:cubicBezTo>
                                                                  <a:pt x="228600" y="0"/>
                                                                  <a:pt x="213783" y="529"/>
                                                                  <a:pt x="206375" y="1058"/>
                                                                </a:cubicBezTo>
                                                                <a:cubicBezTo>
                                                                  <a:pt x="198967" y="1587"/>
                                                                  <a:pt x="193146" y="1058"/>
                                                                  <a:pt x="190500" y="4233"/>
                                                                </a:cubicBezTo>
                                                                <a:cubicBezTo>
                                                                  <a:pt x="187854" y="7408"/>
                                                                  <a:pt x="193675" y="8466"/>
                                                                  <a:pt x="190500" y="20108"/>
                                                                </a:cubicBezTo>
                                                                <a:cubicBezTo>
                                                                  <a:pt x="187325" y="31750"/>
                                                                  <a:pt x="176742" y="58737"/>
                                                                  <a:pt x="171450" y="74083"/>
                                                                </a:cubicBezTo>
                                                                <a:cubicBezTo>
                                                                  <a:pt x="166158" y="89429"/>
                                                                  <a:pt x="161925" y="102129"/>
                                                                  <a:pt x="158750" y="112183"/>
                                                                </a:cubicBezTo>
                                                                <a:cubicBezTo>
                                                                  <a:pt x="155575" y="122237"/>
                                                                  <a:pt x="158221" y="129116"/>
                                                                  <a:pt x="152400" y="134408"/>
                                                                </a:cubicBezTo>
                                                                <a:cubicBezTo>
                                                                  <a:pt x="146579" y="139700"/>
                                                                  <a:pt x="130175" y="139171"/>
                                                                  <a:pt x="123825" y="143933"/>
                                                                </a:cubicBezTo>
                                                                <a:cubicBezTo>
                                                                  <a:pt x="117475" y="148695"/>
                                                                  <a:pt x="114300" y="162983"/>
                                                                  <a:pt x="114300" y="162983"/>
                                                                </a:cubicBezTo>
                                                                <a:cubicBezTo>
                                                                  <a:pt x="110596" y="170391"/>
                                                                  <a:pt x="104246" y="177800"/>
                                                                  <a:pt x="101600" y="188383"/>
                                                                </a:cubicBezTo>
                                                                <a:cubicBezTo>
                                                                  <a:pt x="98954" y="198966"/>
                                                                  <a:pt x="99483" y="215900"/>
                                                                  <a:pt x="98425" y="226483"/>
                                                                </a:cubicBezTo>
                                                                <a:cubicBezTo>
                                                                  <a:pt x="97367" y="237066"/>
                                                                  <a:pt x="96308" y="245004"/>
                                                                  <a:pt x="95250" y="251883"/>
                                                                </a:cubicBezTo>
                                                                <a:cubicBezTo>
                                                                  <a:pt x="94192" y="258762"/>
                                                                  <a:pt x="89429" y="259821"/>
                                                                  <a:pt x="92075" y="267758"/>
                                                                </a:cubicBezTo>
                                                                <a:cubicBezTo>
                                                                  <a:pt x="94721" y="275695"/>
                                                                  <a:pt x="103188" y="290512"/>
                                                                  <a:pt x="111125" y="299508"/>
                                                                </a:cubicBezTo>
                                                                <a:cubicBezTo>
                                                                  <a:pt x="119063" y="308504"/>
                                                                  <a:pt x="131233" y="315912"/>
                                                                  <a:pt x="139700" y="321733"/>
                                                                </a:cubicBezTo>
                                                                <a:cubicBezTo>
                                                                  <a:pt x="148167" y="327554"/>
                                                                  <a:pt x="160867" y="326496"/>
                                                                  <a:pt x="161925" y="334433"/>
                                                                </a:cubicBezTo>
                                                                <a:cubicBezTo>
                                                                  <a:pt x="162983" y="342370"/>
                                                                  <a:pt x="151871" y="358246"/>
                                                                  <a:pt x="146050" y="369358"/>
                                                                </a:cubicBezTo>
                                                                <a:cubicBezTo>
                                                                  <a:pt x="140229" y="380470"/>
                                                                  <a:pt x="132821" y="395287"/>
                                                                  <a:pt x="127000" y="401108"/>
                                                                </a:cubicBezTo>
                                                                <a:cubicBezTo>
                                                                  <a:pt x="121179" y="406929"/>
                                                                  <a:pt x="115887" y="405870"/>
                                                                  <a:pt x="111125" y="404283"/>
                                                                </a:cubicBezTo>
                                                                <a:cubicBezTo>
                                                                  <a:pt x="106363" y="402696"/>
                                                                  <a:pt x="103717" y="388937"/>
                                                                  <a:pt x="98425" y="391583"/>
                                                                </a:cubicBezTo>
                                                                <a:cubicBezTo>
                                                                  <a:pt x="93133" y="394229"/>
                                                                  <a:pt x="85196" y="409575"/>
                                                                  <a:pt x="79375" y="420158"/>
                                                                </a:cubicBezTo>
                                                                <a:cubicBezTo>
                                                                  <a:pt x="73554" y="430741"/>
                                                                  <a:pt x="70379" y="440796"/>
                                                                  <a:pt x="63500" y="455083"/>
                                                                </a:cubicBezTo>
                                                                <a:cubicBezTo>
                                                                  <a:pt x="56621" y="469371"/>
                                                                  <a:pt x="44979" y="490537"/>
                                                                  <a:pt x="38100" y="505883"/>
                                                                </a:cubicBezTo>
                                                                <a:cubicBezTo>
                                                                  <a:pt x="31221" y="521229"/>
                                                                  <a:pt x="26988" y="537633"/>
                                                                  <a:pt x="22225" y="547158"/>
                                                                </a:cubicBezTo>
                                                                <a:cubicBezTo>
                                                                  <a:pt x="17462" y="556683"/>
                                                                  <a:pt x="12700" y="558800"/>
                                                                  <a:pt x="9525" y="563033"/>
                                                                </a:cubicBezTo>
                                                                <a:cubicBezTo>
                                                                  <a:pt x="6350" y="567266"/>
                                                                  <a:pt x="0" y="568325"/>
                                                                  <a:pt x="3175" y="572558"/>
                                                                </a:cubicBezTo>
                                                                <a:cubicBezTo>
                                                                  <a:pt x="6350" y="576791"/>
                                                                  <a:pt x="23813" y="583141"/>
                                                                  <a:pt x="28575" y="588433"/>
                                                                </a:cubicBezTo>
                                                                <a:cubicBezTo>
                                                                  <a:pt x="33338" y="593725"/>
                                                                  <a:pt x="33867" y="599546"/>
                                                                  <a:pt x="31750" y="604308"/>
                                                                </a:cubicBezTo>
                                                                <a:cubicBezTo>
                                                                  <a:pt x="29633" y="609070"/>
                                                                  <a:pt x="17992" y="613304"/>
                                                                  <a:pt x="15875" y="617008"/>
                                                                </a:cubicBezTo>
                                                                <a:cubicBezTo>
                                                                  <a:pt x="13758" y="620712"/>
                                                                  <a:pt x="14817" y="621241"/>
                                                                  <a:pt x="19050" y="626533"/>
                                                                </a:cubicBezTo>
                                                                <a:cubicBezTo>
                                                                  <a:pt x="23283" y="631825"/>
                                                                  <a:pt x="32808" y="646641"/>
                                                                  <a:pt x="41275" y="648758"/>
                                                                </a:cubicBezTo>
                                                                <a:cubicBezTo>
                                                                  <a:pt x="49742" y="650875"/>
                                                                  <a:pt x="62442" y="642408"/>
                                                                  <a:pt x="69850" y="639233"/>
                                                                </a:cubicBezTo>
                                                                <a:cubicBezTo>
                                                                  <a:pt x="77258" y="636058"/>
                                                                  <a:pt x="83079" y="633941"/>
                                                                  <a:pt x="85725" y="629708"/>
                                                                </a:cubicBezTo>
                                                                <a:cubicBezTo>
                                                                  <a:pt x="88371" y="625475"/>
                                                                  <a:pt x="81492" y="613833"/>
                                                                  <a:pt x="85725" y="613833"/>
                                                                </a:cubicBezTo>
                                                                <a:cubicBezTo>
                                                                  <a:pt x="89958" y="613833"/>
                                                                  <a:pt x="101600" y="623358"/>
                                                                  <a:pt x="111125" y="629708"/>
                                                                </a:cubicBezTo>
                                                                <a:cubicBezTo>
                                                                  <a:pt x="120650" y="636058"/>
                                                                  <a:pt x="138113" y="645583"/>
                                                                  <a:pt x="142875" y="651933"/>
                                                                </a:cubicBezTo>
                                                                <a:cubicBezTo>
                                                                  <a:pt x="147637" y="658283"/>
                                                                  <a:pt x="140758" y="660929"/>
                                                                  <a:pt x="139700" y="667808"/>
                                                                </a:cubicBezTo>
                                                                <a:cubicBezTo>
                                                                  <a:pt x="138642" y="674687"/>
                                                                  <a:pt x="130704" y="690562"/>
                                                                  <a:pt x="136525" y="693208"/>
                                                                </a:cubicBezTo>
                                                                <a:cubicBezTo>
                                                                  <a:pt x="142346" y="695854"/>
                                                                  <a:pt x="164571" y="686858"/>
                                                                  <a:pt x="174625" y="683683"/>
                                                                </a:cubicBezTo>
                                                                <a:cubicBezTo>
                                                                  <a:pt x="184679" y="680508"/>
                                                                  <a:pt x="189442" y="677862"/>
                                                                  <a:pt x="196850" y="674158"/>
                                                                </a:cubicBezTo>
                                                                <a:cubicBezTo>
                                                                  <a:pt x="204258" y="670454"/>
                                                                  <a:pt x="204788" y="664104"/>
                                                                  <a:pt x="219075" y="661458"/>
                                                                </a:cubicBezTo>
                                                                <a:cubicBezTo>
                                                                  <a:pt x="233362" y="658812"/>
                                                                  <a:pt x="257968" y="658547"/>
                                                                  <a:pt x="282575" y="658283"/>
                                                                </a:cubicBez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9525" cap="flat" cmpd="sng" algn="ctr"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prstDash val="solid"/>
                                                          </a:ln>
                                                          <a:effectLst/>
                                                        </p:spPr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marL="0" marR="0" lvl="0" indent="0" algn="ctr" defTabSz="91440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77" name="Freeform 176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147733" y="3397250"/>
                                                            <a:ext cx="62442" cy="98425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5292 w 62442"/>
                                                              <a:gd name="connsiteY0" fmla="*/ 0 h 98425"/>
                                                              <a:gd name="connsiteX1" fmla="*/ 5292 w 62442"/>
                                                              <a:gd name="connsiteY1" fmla="*/ 63500 h 98425"/>
                                                              <a:gd name="connsiteX2" fmla="*/ 37042 w 62442"/>
                                                              <a:gd name="connsiteY2" fmla="*/ 63500 h 98425"/>
                                                              <a:gd name="connsiteX3" fmla="*/ 49742 w 62442"/>
                                                              <a:gd name="connsiteY3" fmla="*/ 73025 h 98425"/>
                                                              <a:gd name="connsiteX4" fmla="*/ 59267 w 62442"/>
                                                              <a:gd name="connsiteY4" fmla="*/ 85725 h 98425"/>
                                                              <a:gd name="connsiteX5" fmla="*/ 62442 w 62442"/>
                                                              <a:gd name="connsiteY5" fmla="*/ 98425 h 98425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62442" h="98425">
                                                                <a:moveTo>
                                                                  <a:pt x="5292" y="0"/>
                                                                </a:moveTo>
                                                                <a:cubicBezTo>
                                                                  <a:pt x="2646" y="26458"/>
                                                                  <a:pt x="0" y="52917"/>
                                                                  <a:pt x="5292" y="63500"/>
                                                                </a:cubicBezTo>
                                                                <a:cubicBezTo>
                                                                  <a:pt x="10584" y="74083"/>
                                                                  <a:pt x="29634" y="61913"/>
                                                                  <a:pt x="37042" y="63500"/>
                                                                </a:cubicBezTo>
                                                                <a:cubicBezTo>
                                                                  <a:pt x="44450" y="65087"/>
                                                                  <a:pt x="46038" y="69321"/>
                                                                  <a:pt x="49742" y="73025"/>
                                                                </a:cubicBezTo>
                                                                <a:cubicBezTo>
                                                                  <a:pt x="53446" y="76729"/>
                                                                  <a:pt x="57150" y="81492"/>
                                                                  <a:pt x="59267" y="85725"/>
                                                                </a:cubicBezTo>
                                                                <a:cubicBezTo>
                                                                  <a:pt x="61384" y="89958"/>
                                                                  <a:pt x="61384" y="96837"/>
                                                                  <a:pt x="62442" y="98425"/>
                                                                </a:cubicBez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9525" cap="flat" cmpd="sng" algn="ctr"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prstDash val="solid"/>
                                                          </a:ln>
                                                          <a:effectLst/>
                                                        </p:spPr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marL="0" marR="0" lvl="0" indent="0" algn="ctr" defTabSz="91440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78" name="Freeform 177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4994275" y="3197225"/>
                                                            <a:ext cx="240771" cy="276225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219075 w 240771"/>
                                                              <a:gd name="connsiteY0" fmla="*/ 276225 h 276225"/>
                                                              <a:gd name="connsiteX1" fmla="*/ 231775 w 240771"/>
                                                              <a:gd name="connsiteY1" fmla="*/ 222250 h 276225"/>
                                                              <a:gd name="connsiteX2" fmla="*/ 225425 w 240771"/>
                                                              <a:gd name="connsiteY2" fmla="*/ 165100 h 276225"/>
                                                              <a:gd name="connsiteX3" fmla="*/ 222250 w 240771"/>
                                                              <a:gd name="connsiteY3" fmla="*/ 127000 h 276225"/>
                                                              <a:gd name="connsiteX4" fmla="*/ 231775 w 240771"/>
                                                              <a:gd name="connsiteY4" fmla="*/ 98425 h 276225"/>
                                                              <a:gd name="connsiteX5" fmla="*/ 168275 w 240771"/>
                                                              <a:gd name="connsiteY5" fmla="*/ 53975 h 276225"/>
                                                              <a:gd name="connsiteX6" fmla="*/ 158750 w 240771"/>
                                                              <a:gd name="connsiteY6" fmla="*/ 66675 h 276225"/>
                                                              <a:gd name="connsiteX7" fmla="*/ 171450 w 240771"/>
                                                              <a:gd name="connsiteY7" fmla="*/ 88900 h 276225"/>
                                                              <a:gd name="connsiteX8" fmla="*/ 146050 w 240771"/>
                                                              <a:gd name="connsiteY8" fmla="*/ 88900 h 276225"/>
                                                              <a:gd name="connsiteX9" fmla="*/ 111125 w 240771"/>
                                                              <a:gd name="connsiteY9" fmla="*/ 73025 h 276225"/>
                                                              <a:gd name="connsiteX10" fmla="*/ 85725 w 240771"/>
                                                              <a:gd name="connsiteY10" fmla="*/ 73025 h 276225"/>
                                                              <a:gd name="connsiteX11" fmla="*/ 76200 w 240771"/>
                                                              <a:gd name="connsiteY11" fmla="*/ 60325 h 276225"/>
                                                              <a:gd name="connsiteX12" fmla="*/ 79375 w 240771"/>
                                                              <a:gd name="connsiteY12" fmla="*/ 31750 h 276225"/>
                                                              <a:gd name="connsiteX13" fmla="*/ 76200 w 240771"/>
                                                              <a:gd name="connsiteY13" fmla="*/ 3175 h 276225"/>
                                                              <a:gd name="connsiteX14" fmla="*/ 53975 w 240771"/>
                                                              <a:gd name="connsiteY14" fmla="*/ 12700 h 276225"/>
                                                              <a:gd name="connsiteX15" fmla="*/ 31750 w 240771"/>
                                                              <a:gd name="connsiteY15" fmla="*/ 12700 h 276225"/>
                                                              <a:gd name="connsiteX16" fmla="*/ 50800 w 240771"/>
                                                              <a:gd name="connsiteY16" fmla="*/ 34925 h 276225"/>
                                                              <a:gd name="connsiteX17" fmla="*/ 38100 w 240771"/>
                                                              <a:gd name="connsiteY17" fmla="*/ 50800 h 276225"/>
                                                              <a:gd name="connsiteX18" fmla="*/ 15875 w 240771"/>
                                                              <a:gd name="connsiteY18" fmla="*/ 69850 h 276225"/>
                                                              <a:gd name="connsiteX19" fmla="*/ 0 w 240771"/>
                                                              <a:gd name="connsiteY19" fmla="*/ 82550 h 276225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  <a:cxn ang="0">
                                                                <a:pos x="connsiteX9" y="connsiteY9"/>
                                                              </a:cxn>
                                                              <a:cxn ang="0">
                                                                <a:pos x="connsiteX10" y="connsiteY10"/>
                                                              </a:cxn>
                                                              <a:cxn ang="0">
                                                                <a:pos x="connsiteX11" y="connsiteY11"/>
                                                              </a:cxn>
                                                              <a:cxn ang="0">
                                                                <a:pos x="connsiteX12" y="connsiteY12"/>
                                                              </a:cxn>
                                                              <a:cxn ang="0">
                                                                <a:pos x="connsiteX13" y="connsiteY13"/>
                                                              </a:cxn>
                                                              <a:cxn ang="0">
                                                                <a:pos x="connsiteX14" y="connsiteY14"/>
                                                              </a:cxn>
                                                              <a:cxn ang="0">
                                                                <a:pos x="connsiteX15" y="connsiteY15"/>
                                                              </a:cxn>
                                                              <a:cxn ang="0">
                                                                <a:pos x="connsiteX16" y="connsiteY16"/>
                                                              </a:cxn>
                                                              <a:cxn ang="0">
                                                                <a:pos x="connsiteX17" y="connsiteY17"/>
                                                              </a:cxn>
                                                              <a:cxn ang="0">
                                                                <a:pos x="connsiteX18" y="connsiteY18"/>
                                                              </a:cxn>
                                                              <a:cxn ang="0">
                                                                <a:pos x="connsiteX19" y="connsiteY19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240771" h="276225">
                                                                <a:moveTo>
                                                                  <a:pt x="219075" y="276225"/>
                                                                </a:moveTo>
                                                                <a:cubicBezTo>
                                                                  <a:pt x="224896" y="258498"/>
                                                                  <a:pt x="230717" y="240771"/>
                                                                  <a:pt x="231775" y="222250"/>
                                                                </a:cubicBezTo>
                                                                <a:cubicBezTo>
                                                                  <a:pt x="232833" y="203729"/>
                                                                  <a:pt x="227013" y="180975"/>
                                                                  <a:pt x="225425" y="165100"/>
                                                                </a:cubicBezTo>
                                                                <a:cubicBezTo>
                                                                  <a:pt x="223838" y="149225"/>
                                                                  <a:pt x="221192" y="138112"/>
                                                                  <a:pt x="222250" y="127000"/>
                                                                </a:cubicBezTo>
                                                                <a:cubicBezTo>
                                                                  <a:pt x="223308" y="115888"/>
                                                                  <a:pt x="240771" y="110596"/>
                                                                  <a:pt x="231775" y="98425"/>
                                                                </a:cubicBezTo>
                                                                <a:cubicBezTo>
                                                                  <a:pt x="222779" y="86254"/>
                                                                  <a:pt x="180446" y="59267"/>
                                                                  <a:pt x="168275" y="53975"/>
                                                                </a:cubicBezTo>
                                                                <a:cubicBezTo>
                                                                  <a:pt x="156104" y="48683"/>
                                                                  <a:pt x="158221" y="60854"/>
                                                                  <a:pt x="158750" y="66675"/>
                                                                </a:cubicBezTo>
                                                                <a:cubicBezTo>
                                                                  <a:pt x="159279" y="72496"/>
                                                                  <a:pt x="173567" y="85196"/>
                                                                  <a:pt x="171450" y="88900"/>
                                                                </a:cubicBezTo>
                                                                <a:cubicBezTo>
                                                                  <a:pt x="169333" y="92604"/>
                                                                  <a:pt x="156104" y="91546"/>
                                                                  <a:pt x="146050" y="88900"/>
                                                                </a:cubicBezTo>
                                                                <a:cubicBezTo>
                                                                  <a:pt x="135996" y="86254"/>
                                                                  <a:pt x="121179" y="75671"/>
                                                                  <a:pt x="111125" y="73025"/>
                                                                </a:cubicBezTo>
                                                                <a:cubicBezTo>
                                                                  <a:pt x="101071" y="70379"/>
                                                                  <a:pt x="91546" y="75142"/>
                                                                  <a:pt x="85725" y="73025"/>
                                                                </a:cubicBezTo>
                                                                <a:cubicBezTo>
                                                                  <a:pt x="79904" y="70908"/>
                                                                  <a:pt x="77258" y="67204"/>
                                                                  <a:pt x="76200" y="60325"/>
                                                                </a:cubicBezTo>
                                                                <a:cubicBezTo>
                                                                  <a:pt x="75142" y="53446"/>
                                                                  <a:pt x="79375" y="41275"/>
                                                                  <a:pt x="79375" y="31750"/>
                                                                </a:cubicBezTo>
                                                                <a:cubicBezTo>
                                                                  <a:pt x="79375" y="22225"/>
                                                                  <a:pt x="80433" y="6350"/>
                                                                  <a:pt x="76200" y="3175"/>
                                                                </a:cubicBezTo>
                                                                <a:cubicBezTo>
                                                                  <a:pt x="71967" y="0"/>
                                                                  <a:pt x="61383" y="11113"/>
                                                                  <a:pt x="53975" y="12700"/>
                                                                </a:cubicBezTo>
                                                                <a:cubicBezTo>
                                                                  <a:pt x="46567" y="14287"/>
                                                                  <a:pt x="32279" y="8996"/>
                                                                  <a:pt x="31750" y="12700"/>
                                                                </a:cubicBezTo>
                                                                <a:cubicBezTo>
                                                                  <a:pt x="31221" y="16404"/>
                                                                  <a:pt x="49742" y="28575"/>
                                                                  <a:pt x="50800" y="34925"/>
                                                                </a:cubicBezTo>
                                                                <a:cubicBezTo>
                                                                  <a:pt x="51858" y="41275"/>
                                                                  <a:pt x="43921" y="44979"/>
                                                                  <a:pt x="38100" y="50800"/>
                                                                </a:cubicBezTo>
                                                                <a:cubicBezTo>
                                                                  <a:pt x="32279" y="56621"/>
                                                                  <a:pt x="22225" y="64558"/>
                                                                  <a:pt x="15875" y="69850"/>
                                                                </a:cubicBezTo>
                                                                <a:cubicBezTo>
                                                                  <a:pt x="9525" y="75142"/>
                                                                  <a:pt x="3175" y="79375"/>
                                                                  <a:pt x="0" y="82550"/>
                                                                </a:cubicBez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9525" cap="flat" cmpd="sng" algn="ctr"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prstDash val="solid"/>
                                                          </a:ln>
                                                          <a:effectLst/>
                                                        </p:spPr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marL="0" marR="0" lvl="0" indent="0" algn="ctr" defTabSz="91440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79" name="Freeform 178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4962525" y="3273425"/>
                                                            <a:ext cx="41275" cy="79375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0 w 41275"/>
                                                              <a:gd name="connsiteY0" fmla="*/ 79375 h 79375"/>
                                                              <a:gd name="connsiteX1" fmla="*/ 6350 w 41275"/>
                                                              <a:gd name="connsiteY1" fmla="*/ 15875 h 79375"/>
                                                              <a:gd name="connsiteX2" fmla="*/ 25400 w 41275"/>
                                                              <a:gd name="connsiteY2" fmla="*/ 9525 h 79375"/>
                                                              <a:gd name="connsiteX3" fmla="*/ 41275 w 41275"/>
                                                              <a:gd name="connsiteY3" fmla="*/ 0 h 79375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41275" h="79375">
                                                                <a:moveTo>
                                                                  <a:pt x="0" y="79375"/>
                                                                </a:moveTo>
                                                                <a:cubicBezTo>
                                                                  <a:pt x="1058" y="53446"/>
                                                                  <a:pt x="2117" y="27517"/>
                                                                  <a:pt x="6350" y="15875"/>
                                                                </a:cubicBezTo>
                                                                <a:cubicBezTo>
                                                                  <a:pt x="10583" y="4233"/>
                                                                  <a:pt x="19579" y="12171"/>
                                                                  <a:pt x="25400" y="9525"/>
                                                                </a:cubicBezTo>
                                                                <a:cubicBezTo>
                                                                  <a:pt x="31221" y="6879"/>
                                                                  <a:pt x="33867" y="1058"/>
                                                                  <a:pt x="41275" y="0"/>
                                                                </a:cubicBez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9525" cap="flat" cmpd="sng" algn="ctr"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prstDash val="solid"/>
                                                          </a:ln>
                                                          <a:effectLst/>
                                                        </p:spPr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marL="0" marR="0" lvl="0" indent="0" algn="ctr" defTabSz="91440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80" name="Freeform 179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222875" y="3170238"/>
                                                            <a:ext cx="241300" cy="119062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241300 w 241300"/>
                                                              <a:gd name="connsiteY0" fmla="*/ 100012 h 119062"/>
                                                              <a:gd name="connsiteX1" fmla="*/ 171450 w 241300"/>
                                                              <a:gd name="connsiteY1" fmla="*/ 90487 h 119062"/>
                                                              <a:gd name="connsiteX2" fmla="*/ 142875 w 241300"/>
                                                              <a:gd name="connsiteY2" fmla="*/ 80962 h 119062"/>
                                                              <a:gd name="connsiteX3" fmla="*/ 130175 w 241300"/>
                                                              <a:gd name="connsiteY3" fmla="*/ 100012 h 119062"/>
                                                              <a:gd name="connsiteX4" fmla="*/ 111125 w 241300"/>
                                                              <a:gd name="connsiteY4" fmla="*/ 100012 h 119062"/>
                                                              <a:gd name="connsiteX5" fmla="*/ 101600 w 241300"/>
                                                              <a:gd name="connsiteY5" fmla="*/ 80962 h 119062"/>
                                                              <a:gd name="connsiteX6" fmla="*/ 114300 w 241300"/>
                                                              <a:gd name="connsiteY6" fmla="*/ 58737 h 119062"/>
                                                              <a:gd name="connsiteX7" fmla="*/ 127000 w 241300"/>
                                                              <a:gd name="connsiteY7" fmla="*/ 36512 h 119062"/>
                                                              <a:gd name="connsiteX8" fmla="*/ 82550 w 241300"/>
                                                              <a:gd name="connsiteY8" fmla="*/ 14287 h 119062"/>
                                                              <a:gd name="connsiteX9" fmla="*/ 50800 w 241300"/>
                                                              <a:gd name="connsiteY9" fmla="*/ 1587 h 119062"/>
                                                              <a:gd name="connsiteX10" fmla="*/ 63500 w 241300"/>
                                                              <a:gd name="connsiteY10" fmla="*/ 23812 h 119062"/>
                                                              <a:gd name="connsiteX11" fmla="*/ 69850 w 241300"/>
                                                              <a:gd name="connsiteY11" fmla="*/ 42862 h 119062"/>
                                                              <a:gd name="connsiteX12" fmla="*/ 50800 w 241300"/>
                                                              <a:gd name="connsiteY12" fmla="*/ 61912 h 119062"/>
                                                              <a:gd name="connsiteX13" fmla="*/ 28575 w 241300"/>
                                                              <a:gd name="connsiteY13" fmla="*/ 80962 h 119062"/>
                                                              <a:gd name="connsiteX14" fmla="*/ 22225 w 241300"/>
                                                              <a:gd name="connsiteY14" fmla="*/ 80962 h 119062"/>
                                                              <a:gd name="connsiteX15" fmla="*/ 15875 w 241300"/>
                                                              <a:gd name="connsiteY15" fmla="*/ 100012 h 119062"/>
                                                              <a:gd name="connsiteX16" fmla="*/ 0 w 241300"/>
                                                              <a:gd name="connsiteY16" fmla="*/ 119062 h 119062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  <a:cxn ang="0">
                                                                <a:pos x="connsiteX9" y="connsiteY9"/>
                                                              </a:cxn>
                                                              <a:cxn ang="0">
                                                                <a:pos x="connsiteX10" y="connsiteY10"/>
                                                              </a:cxn>
                                                              <a:cxn ang="0">
                                                                <a:pos x="connsiteX11" y="connsiteY11"/>
                                                              </a:cxn>
                                                              <a:cxn ang="0">
                                                                <a:pos x="connsiteX12" y="connsiteY12"/>
                                                              </a:cxn>
                                                              <a:cxn ang="0">
                                                                <a:pos x="connsiteX13" y="connsiteY13"/>
                                                              </a:cxn>
                                                              <a:cxn ang="0">
                                                                <a:pos x="connsiteX14" y="connsiteY14"/>
                                                              </a:cxn>
                                                              <a:cxn ang="0">
                                                                <a:pos x="connsiteX15" y="connsiteY15"/>
                                                              </a:cxn>
                                                              <a:cxn ang="0">
                                                                <a:pos x="connsiteX16" y="connsiteY16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241300" h="119062">
                                                                <a:moveTo>
                                                                  <a:pt x="241300" y="100012"/>
                                                                </a:moveTo>
                                                                <a:cubicBezTo>
                                                                  <a:pt x="214577" y="96837"/>
                                                                  <a:pt x="187854" y="93662"/>
                                                                  <a:pt x="171450" y="90487"/>
                                                                </a:cubicBezTo>
                                                                <a:cubicBezTo>
                                                                  <a:pt x="155046" y="87312"/>
                                                                  <a:pt x="149754" y="79375"/>
                                                                  <a:pt x="142875" y="80962"/>
                                                                </a:cubicBezTo>
                                                                <a:cubicBezTo>
                                                                  <a:pt x="135996" y="82549"/>
                                                                  <a:pt x="135467" y="96837"/>
                                                                  <a:pt x="130175" y="100012"/>
                                                                </a:cubicBezTo>
                                                                <a:cubicBezTo>
                                                                  <a:pt x="124883" y="103187"/>
                                                                  <a:pt x="115887" y="103187"/>
                                                                  <a:pt x="111125" y="100012"/>
                                                                </a:cubicBezTo>
                                                                <a:cubicBezTo>
                                                                  <a:pt x="106363" y="96837"/>
                                                                  <a:pt x="101071" y="87841"/>
                                                                  <a:pt x="101600" y="80962"/>
                                                                </a:cubicBezTo>
                                                                <a:cubicBezTo>
                                                                  <a:pt x="102129" y="74083"/>
                                                                  <a:pt x="114300" y="58737"/>
                                                                  <a:pt x="114300" y="58737"/>
                                                                </a:cubicBezTo>
                                                                <a:cubicBezTo>
                                                                  <a:pt x="118533" y="51329"/>
                                                                  <a:pt x="132292" y="43920"/>
                                                                  <a:pt x="127000" y="36512"/>
                                                                </a:cubicBezTo>
                                                                <a:cubicBezTo>
                                                                  <a:pt x="121708" y="29104"/>
                                                                  <a:pt x="95250" y="20108"/>
                                                                  <a:pt x="82550" y="14287"/>
                                                                </a:cubicBezTo>
                                                                <a:cubicBezTo>
                                                                  <a:pt x="69850" y="8466"/>
                                                                  <a:pt x="53975" y="0"/>
                                                                  <a:pt x="50800" y="1587"/>
                                                                </a:cubicBezTo>
                                                                <a:cubicBezTo>
                                                                  <a:pt x="47625" y="3174"/>
                                                                  <a:pt x="60325" y="16933"/>
                                                                  <a:pt x="63500" y="23812"/>
                                                                </a:cubicBezTo>
                                                                <a:cubicBezTo>
                                                                  <a:pt x="66675" y="30691"/>
                                                                  <a:pt x="71967" y="36512"/>
                                                                  <a:pt x="69850" y="42862"/>
                                                                </a:cubicBezTo>
                                                                <a:cubicBezTo>
                                                                  <a:pt x="67733" y="49212"/>
                                                                  <a:pt x="57679" y="55562"/>
                                                                  <a:pt x="50800" y="61912"/>
                                                                </a:cubicBezTo>
                                                                <a:cubicBezTo>
                                                                  <a:pt x="43921" y="68262"/>
                                                                  <a:pt x="33337" y="77787"/>
                                                                  <a:pt x="28575" y="80962"/>
                                                                </a:cubicBezTo>
                                                                <a:cubicBezTo>
                                                                  <a:pt x="23813" y="84137"/>
                                                                  <a:pt x="24342" y="77787"/>
                                                                  <a:pt x="22225" y="80962"/>
                                                                </a:cubicBezTo>
                                                                <a:cubicBezTo>
                                                                  <a:pt x="20108" y="84137"/>
                                                                  <a:pt x="19579" y="93662"/>
                                                                  <a:pt x="15875" y="100012"/>
                                                                </a:cubicBezTo>
                                                                <a:cubicBezTo>
                                                                  <a:pt x="12171" y="106362"/>
                                                                  <a:pt x="6879" y="116945"/>
                                                                  <a:pt x="0" y="119062"/>
                                                                </a:cubicBez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9525" cap="flat" cmpd="sng" algn="ctr"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prstDash val="solid"/>
                                                          </a:ln>
                                                          <a:effectLst/>
                                                        </p:spPr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marL="0" marR="0" lvl="0" indent="0" algn="ctr" defTabSz="91440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81" name="Freeform 180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293783" y="3069167"/>
                                                            <a:ext cx="230717" cy="137583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230717 w 230717"/>
                                                              <a:gd name="connsiteY0" fmla="*/ 64558 h 137583"/>
                                                              <a:gd name="connsiteX1" fmla="*/ 173567 w 230717"/>
                                                              <a:gd name="connsiteY1" fmla="*/ 20108 h 137583"/>
                                                              <a:gd name="connsiteX2" fmla="*/ 164042 w 230717"/>
                                                              <a:gd name="connsiteY2" fmla="*/ 39158 h 137583"/>
                                                              <a:gd name="connsiteX3" fmla="*/ 135467 w 230717"/>
                                                              <a:gd name="connsiteY3" fmla="*/ 35983 h 137583"/>
                                                              <a:gd name="connsiteX4" fmla="*/ 125942 w 230717"/>
                                                              <a:gd name="connsiteY4" fmla="*/ 29633 h 137583"/>
                                                              <a:gd name="connsiteX5" fmla="*/ 100542 w 230717"/>
                                                              <a:gd name="connsiteY5" fmla="*/ 39158 h 137583"/>
                                                              <a:gd name="connsiteX6" fmla="*/ 81492 w 230717"/>
                                                              <a:gd name="connsiteY6" fmla="*/ 23283 h 137583"/>
                                                              <a:gd name="connsiteX7" fmla="*/ 65617 w 230717"/>
                                                              <a:gd name="connsiteY7" fmla="*/ 1058 h 137583"/>
                                                              <a:gd name="connsiteX8" fmla="*/ 56092 w 230717"/>
                                                              <a:gd name="connsiteY8" fmla="*/ 16933 h 137583"/>
                                                              <a:gd name="connsiteX9" fmla="*/ 37042 w 230717"/>
                                                              <a:gd name="connsiteY9" fmla="*/ 20108 h 137583"/>
                                                              <a:gd name="connsiteX10" fmla="*/ 17992 w 230717"/>
                                                              <a:gd name="connsiteY10" fmla="*/ 23283 h 137583"/>
                                                              <a:gd name="connsiteX11" fmla="*/ 2117 w 230717"/>
                                                              <a:gd name="connsiteY11" fmla="*/ 39158 h 137583"/>
                                                              <a:gd name="connsiteX12" fmla="*/ 30692 w 230717"/>
                                                              <a:gd name="connsiteY12" fmla="*/ 70908 h 137583"/>
                                                              <a:gd name="connsiteX13" fmla="*/ 59267 w 230717"/>
                                                              <a:gd name="connsiteY13" fmla="*/ 89958 h 137583"/>
                                                              <a:gd name="connsiteX14" fmla="*/ 65617 w 230717"/>
                                                              <a:gd name="connsiteY14" fmla="*/ 112183 h 137583"/>
                                                              <a:gd name="connsiteX15" fmla="*/ 52917 w 230717"/>
                                                              <a:gd name="connsiteY15" fmla="*/ 137583 h 137583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  <a:cxn ang="0">
                                                                <a:pos x="connsiteX9" y="connsiteY9"/>
                                                              </a:cxn>
                                                              <a:cxn ang="0">
                                                                <a:pos x="connsiteX10" y="connsiteY10"/>
                                                              </a:cxn>
                                                              <a:cxn ang="0">
                                                                <a:pos x="connsiteX11" y="connsiteY11"/>
                                                              </a:cxn>
                                                              <a:cxn ang="0">
                                                                <a:pos x="connsiteX12" y="connsiteY12"/>
                                                              </a:cxn>
                                                              <a:cxn ang="0">
                                                                <a:pos x="connsiteX13" y="connsiteY13"/>
                                                              </a:cxn>
                                                              <a:cxn ang="0">
                                                                <a:pos x="connsiteX14" y="connsiteY14"/>
                                                              </a:cxn>
                                                              <a:cxn ang="0">
                                                                <a:pos x="connsiteX15" y="connsiteY15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230717" h="137583">
                                                                <a:moveTo>
                                                                  <a:pt x="230717" y="64558"/>
                                                                </a:moveTo>
                                                                <a:cubicBezTo>
                                                                  <a:pt x="207698" y="44449"/>
                                                                  <a:pt x="184680" y="24341"/>
                                                                  <a:pt x="173567" y="20108"/>
                                                                </a:cubicBezTo>
                                                                <a:cubicBezTo>
                                                                  <a:pt x="162455" y="15875"/>
                                                                  <a:pt x="170392" y="36512"/>
                                                                  <a:pt x="164042" y="39158"/>
                                                                </a:cubicBezTo>
                                                                <a:cubicBezTo>
                                                                  <a:pt x="157692" y="41804"/>
                                                                  <a:pt x="141817" y="37571"/>
                                                                  <a:pt x="135467" y="35983"/>
                                                                </a:cubicBezTo>
                                                                <a:cubicBezTo>
                                                                  <a:pt x="129117" y="34396"/>
                                                                  <a:pt x="131763" y="29104"/>
                                                                  <a:pt x="125942" y="29633"/>
                                                                </a:cubicBezTo>
                                                                <a:cubicBezTo>
                                                                  <a:pt x="120121" y="30162"/>
                                                                  <a:pt x="107950" y="40216"/>
                                                                  <a:pt x="100542" y="39158"/>
                                                                </a:cubicBezTo>
                                                                <a:cubicBezTo>
                                                                  <a:pt x="93134" y="38100"/>
                                                                  <a:pt x="87313" y="29633"/>
                                                                  <a:pt x="81492" y="23283"/>
                                                                </a:cubicBezTo>
                                                                <a:cubicBezTo>
                                                                  <a:pt x="75671" y="16933"/>
                                                                  <a:pt x="69850" y="2116"/>
                                                                  <a:pt x="65617" y="1058"/>
                                                                </a:cubicBezTo>
                                                                <a:cubicBezTo>
                                                                  <a:pt x="61384" y="0"/>
                                                                  <a:pt x="60854" y="13758"/>
                                                                  <a:pt x="56092" y="16933"/>
                                                                </a:cubicBezTo>
                                                                <a:cubicBezTo>
                                                                  <a:pt x="51330" y="20108"/>
                                                                  <a:pt x="37042" y="20108"/>
                                                                  <a:pt x="37042" y="20108"/>
                                                                </a:cubicBezTo>
                                                                <a:cubicBezTo>
                                                                  <a:pt x="30692" y="21166"/>
                                                                  <a:pt x="23813" y="20108"/>
                                                                  <a:pt x="17992" y="23283"/>
                                                                </a:cubicBezTo>
                                                                <a:cubicBezTo>
                                                                  <a:pt x="12171" y="26458"/>
                                                                  <a:pt x="0" y="31221"/>
                                                                  <a:pt x="2117" y="39158"/>
                                                                </a:cubicBezTo>
                                                                <a:cubicBezTo>
                                                                  <a:pt x="4234" y="47095"/>
                                                                  <a:pt x="21167" y="62441"/>
                                                                  <a:pt x="30692" y="70908"/>
                                                                </a:cubicBezTo>
                                                                <a:cubicBezTo>
                                                                  <a:pt x="40217" y="79375"/>
                                                                  <a:pt x="53446" y="83079"/>
                                                                  <a:pt x="59267" y="89958"/>
                                                                </a:cubicBezTo>
                                                                <a:cubicBezTo>
                                                                  <a:pt x="65088" y="96837"/>
                                                                  <a:pt x="66675" y="104246"/>
                                                                  <a:pt x="65617" y="112183"/>
                                                                </a:cubicBezTo>
                                                                <a:cubicBezTo>
                                                                  <a:pt x="64559" y="120120"/>
                                                                  <a:pt x="58738" y="128851"/>
                                                                  <a:pt x="52917" y="137583"/>
                                                                </a:cubicBez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9525" cap="flat" cmpd="sng" algn="ctr"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prstDash val="solid"/>
                                                          </a:ln>
                                                          <a:effectLst/>
                                                        </p:spPr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marL="0" marR="0" lvl="0" indent="0" algn="ctr" defTabSz="91440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82" name="Freeform 181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312833" y="2905125"/>
                                                            <a:ext cx="129117" cy="168275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46567 w 129117"/>
                                                              <a:gd name="connsiteY0" fmla="*/ 168275 h 168275"/>
                                                              <a:gd name="connsiteX1" fmla="*/ 8467 w 129117"/>
                                                              <a:gd name="connsiteY1" fmla="*/ 73025 h 168275"/>
                                                              <a:gd name="connsiteX2" fmla="*/ 5292 w 129117"/>
                                                              <a:gd name="connsiteY2" fmla="*/ 38100 h 168275"/>
                                                              <a:gd name="connsiteX3" fmla="*/ 5292 w 129117"/>
                                                              <a:gd name="connsiteY3" fmla="*/ 3175 h 168275"/>
                                                              <a:gd name="connsiteX4" fmla="*/ 37042 w 129117"/>
                                                              <a:gd name="connsiteY4" fmla="*/ 19050 h 168275"/>
                                                              <a:gd name="connsiteX5" fmla="*/ 71967 w 129117"/>
                                                              <a:gd name="connsiteY5" fmla="*/ 22225 h 168275"/>
                                                              <a:gd name="connsiteX6" fmla="*/ 116417 w 129117"/>
                                                              <a:gd name="connsiteY6" fmla="*/ 15875 h 168275"/>
                                                              <a:gd name="connsiteX7" fmla="*/ 129117 w 129117"/>
                                                              <a:gd name="connsiteY7" fmla="*/ 6350 h 168275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129117" h="168275">
                                                                <a:moveTo>
                                                                  <a:pt x="46567" y="168275"/>
                                                                </a:moveTo>
                                                                <a:cubicBezTo>
                                                                  <a:pt x="30956" y="131498"/>
                                                                  <a:pt x="15346" y="94721"/>
                                                                  <a:pt x="8467" y="73025"/>
                                                                </a:cubicBezTo>
                                                                <a:cubicBezTo>
                                                                  <a:pt x="1588" y="51329"/>
                                                                  <a:pt x="5821" y="49742"/>
                                                                  <a:pt x="5292" y="38100"/>
                                                                </a:cubicBezTo>
                                                                <a:cubicBezTo>
                                                                  <a:pt x="4763" y="26458"/>
                                                                  <a:pt x="0" y="6350"/>
                                                                  <a:pt x="5292" y="3175"/>
                                                                </a:cubicBezTo>
                                                                <a:cubicBezTo>
                                                                  <a:pt x="10584" y="0"/>
                                                                  <a:pt x="25929" y="15875"/>
                                                                  <a:pt x="37042" y="19050"/>
                                                                </a:cubicBezTo>
                                                                <a:cubicBezTo>
                                                                  <a:pt x="48155" y="22225"/>
                                                                  <a:pt x="58738" y="22754"/>
                                                                  <a:pt x="71967" y="22225"/>
                                                                </a:cubicBezTo>
                                                                <a:cubicBezTo>
                                                                  <a:pt x="85196" y="21696"/>
                                                                  <a:pt x="106892" y="18521"/>
                                                                  <a:pt x="116417" y="15875"/>
                                                                </a:cubicBezTo>
                                                                <a:cubicBezTo>
                                                                  <a:pt x="125942" y="13229"/>
                                                                  <a:pt x="128059" y="20637"/>
                                                                  <a:pt x="129117" y="6350"/>
                                                                </a:cubicBez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9525" cap="flat" cmpd="sng" algn="ctr"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prstDash val="solid"/>
                                                          </a:ln>
                                                          <a:effectLst/>
                                                        </p:spPr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marL="0" marR="0" lvl="0" indent="0" algn="ctr" defTabSz="91440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83" name="Freeform 182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4969404" y="2914650"/>
                                                            <a:ext cx="243946" cy="113771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243946 w 243946"/>
                                                              <a:gd name="connsiteY0" fmla="*/ 0 h 113771"/>
                                                              <a:gd name="connsiteX1" fmla="*/ 186796 w 243946"/>
                                                              <a:gd name="connsiteY1" fmla="*/ 98425 h 113771"/>
                                                              <a:gd name="connsiteX2" fmla="*/ 148696 w 243946"/>
                                                              <a:gd name="connsiteY2" fmla="*/ 92075 h 113771"/>
                                                              <a:gd name="connsiteX3" fmla="*/ 120121 w 243946"/>
                                                              <a:gd name="connsiteY3" fmla="*/ 95250 h 113771"/>
                                                              <a:gd name="connsiteX4" fmla="*/ 110596 w 243946"/>
                                                              <a:gd name="connsiteY4" fmla="*/ 95250 h 113771"/>
                                                              <a:gd name="connsiteX5" fmla="*/ 107421 w 243946"/>
                                                              <a:gd name="connsiteY5" fmla="*/ 79375 h 113771"/>
                                                              <a:gd name="connsiteX6" fmla="*/ 56621 w 243946"/>
                                                              <a:gd name="connsiteY6" fmla="*/ 60325 h 113771"/>
                                                              <a:gd name="connsiteX7" fmla="*/ 8996 w 243946"/>
                                                              <a:gd name="connsiteY7" fmla="*/ 25400 h 113771"/>
                                                              <a:gd name="connsiteX8" fmla="*/ 2646 w 243946"/>
                                                              <a:gd name="connsiteY8" fmla="*/ 22225 h 113771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243946" h="113771">
                                                                <a:moveTo>
                                                                  <a:pt x="243946" y="0"/>
                                                                </a:moveTo>
                                                                <a:cubicBezTo>
                                                                  <a:pt x="223308" y="41539"/>
                                                                  <a:pt x="202671" y="83079"/>
                                                                  <a:pt x="186796" y="98425"/>
                                                                </a:cubicBezTo>
                                                                <a:cubicBezTo>
                                                                  <a:pt x="170921" y="113771"/>
                                                                  <a:pt x="159808" y="92604"/>
                                                                  <a:pt x="148696" y="92075"/>
                                                                </a:cubicBezTo>
                                                                <a:cubicBezTo>
                                                                  <a:pt x="137584" y="91546"/>
                                                                  <a:pt x="126471" y="94721"/>
                                                                  <a:pt x="120121" y="95250"/>
                                                                </a:cubicBezTo>
                                                                <a:cubicBezTo>
                                                                  <a:pt x="113771" y="95779"/>
                                                                  <a:pt x="112713" y="97896"/>
                                                                  <a:pt x="110596" y="95250"/>
                                                                </a:cubicBezTo>
                                                                <a:cubicBezTo>
                                                                  <a:pt x="108479" y="92604"/>
                                                                  <a:pt x="116417" y="85196"/>
                                                                  <a:pt x="107421" y="79375"/>
                                                                </a:cubicBezTo>
                                                                <a:cubicBezTo>
                                                                  <a:pt x="98425" y="73554"/>
                                                                  <a:pt x="73025" y="69321"/>
                                                                  <a:pt x="56621" y="60325"/>
                                                                </a:cubicBezTo>
                                                                <a:cubicBezTo>
                                                                  <a:pt x="40217" y="51329"/>
                                                                  <a:pt x="17992" y="31750"/>
                                                                  <a:pt x="8996" y="25400"/>
                                                                </a:cubicBezTo>
                                                                <a:cubicBezTo>
                                                                  <a:pt x="0" y="19050"/>
                                                                  <a:pt x="4763" y="22754"/>
                                                                  <a:pt x="2646" y="22225"/>
                                                                </a:cubicBez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9525" cap="flat" cmpd="sng" algn="ctr"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prstDash val="solid"/>
                                                          </a:ln>
                                                          <a:effectLst/>
                                                        </p:spPr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marL="0" marR="0" lvl="0" indent="0" algn="ctr" defTabSz="91440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84" name="Freeform 183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092700" y="3006725"/>
                                                            <a:ext cx="155575" cy="244475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155575 w 155575"/>
                                                              <a:gd name="connsiteY0" fmla="*/ 244475 h 244475"/>
                                                              <a:gd name="connsiteX1" fmla="*/ 127000 w 155575"/>
                                                              <a:gd name="connsiteY1" fmla="*/ 187325 h 244475"/>
                                                              <a:gd name="connsiteX2" fmla="*/ 130175 w 155575"/>
                                                              <a:gd name="connsiteY2" fmla="*/ 149225 h 244475"/>
                                                              <a:gd name="connsiteX3" fmla="*/ 130175 w 155575"/>
                                                              <a:gd name="connsiteY3" fmla="*/ 111125 h 244475"/>
                                                              <a:gd name="connsiteX4" fmla="*/ 60325 w 155575"/>
                                                              <a:gd name="connsiteY4" fmla="*/ 85725 h 244475"/>
                                                              <a:gd name="connsiteX5" fmla="*/ 47625 w 155575"/>
                                                              <a:gd name="connsiteY5" fmla="*/ 133350 h 244475"/>
                                                              <a:gd name="connsiteX6" fmla="*/ 28575 w 155575"/>
                                                              <a:gd name="connsiteY6" fmla="*/ 123825 h 244475"/>
                                                              <a:gd name="connsiteX7" fmla="*/ 12700 w 155575"/>
                                                              <a:gd name="connsiteY7" fmla="*/ 88900 h 244475"/>
                                                              <a:gd name="connsiteX8" fmla="*/ 0 w 155575"/>
                                                              <a:gd name="connsiteY8" fmla="*/ 50800 h 244475"/>
                                                              <a:gd name="connsiteX9" fmla="*/ 12700 w 155575"/>
                                                              <a:gd name="connsiteY9" fmla="*/ 15875 h 244475"/>
                                                              <a:gd name="connsiteX10" fmla="*/ 22225 w 155575"/>
                                                              <a:gd name="connsiteY10" fmla="*/ 0 h 244475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  <a:cxn ang="0">
                                                                <a:pos x="connsiteX9" y="connsiteY9"/>
                                                              </a:cxn>
                                                              <a:cxn ang="0">
                                                                <a:pos x="connsiteX10" y="connsiteY10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155575" h="244475">
                                                                <a:moveTo>
                                                                  <a:pt x="155575" y="244475"/>
                                                                </a:moveTo>
                                                                <a:cubicBezTo>
                                                                  <a:pt x="143404" y="223837"/>
                                                                  <a:pt x="131233" y="203200"/>
                                                                  <a:pt x="127000" y="187325"/>
                                                                </a:cubicBezTo>
                                                                <a:cubicBezTo>
                                                                  <a:pt x="122767" y="171450"/>
                                                                  <a:pt x="129646" y="161925"/>
                                                                  <a:pt x="130175" y="149225"/>
                                                                </a:cubicBezTo>
                                                                <a:cubicBezTo>
                                                                  <a:pt x="130704" y="136525"/>
                                                                  <a:pt x="141817" y="121708"/>
                                                                  <a:pt x="130175" y="111125"/>
                                                                </a:cubicBezTo>
                                                                <a:cubicBezTo>
                                                                  <a:pt x="118533" y="100542"/>
                                                                  <a:pt x="74083" y="82021"/>
                                                                  <a:pt x="60325" y="85725"/>
                                                                </a:cubicBezTo>
                                                                <a:cubicBezTo>
                                                                  <a:pt x="46567" y="89429"/>
                                                                  <a:pt x="52917" y="127000"/>
                                                                  <a:pt x="47625" y="133350"/>
                                                                </a:cubicBezTo>
                                                                <a:cubicBezTo>
                                                                  <a:pt x="42333" y="139700"/>
                                                                  <a:pt x="34396" y="131233"/>
                                                                  <a:pt x="28575" y="123825"/>
                                                                </a:cubicBezTo>
                                                                <a:cubicBezTo>
                                                                  <a:pt x="22754" y="116417"/>
                                                                  <a:pt x="17462" y="101071"/>
                                                                  <a:pt x="12700" y="88900"/>
                                                                </a:cubicBezTo>
                                                                <a:cubicBezTo>
                                                                  <a:pt x="7938" y="76729"/>
                                                                  <a:pt x="0" y="62971"/>
                                                                  <a:pt x="0" y="50800"/>
                                                                </a:cubicBezTo>
                                                                <a:cubicBezTo>
                                                                  <a:pt x="0" y="38629"/>
                                                                  <a:pt x="8996" y="24342"/>
                                                                  <a:pt x="12700" y="15875"/>
                                                                </a:cubicBezTo>
                                                                <a:cubicBezTo>
                                                                  <a:pt x="16404" y="7408"/>
                                                                  <a:pt x="19314" y="3704"/>
                                                                  <a:pt x="22225" y="0"/>
                                                                </a:cubicBez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9525" cap="flat" cmpd="sng" algn="ctr"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prstDash val="solid"/>
                                                          </a:ln>
                                                          <a:effectLst/>
                                                        </p:spPr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marL="0" marR="0" lvl="0" indent="0" algn="ctr" defTabSz="91440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85" name="Freeform 184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189008" y="2952221"/>
                                                            <a:ext cx="106892" cy="152929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106892 w 106892"/>
                                                              <a:gd name="connsiteY0" fmla="*/ 152929 h 152929"/>
                                                              <a:gd name="connsiteX1" fmla="*/ 87842 w 106892"/>
                                                              <a:gd name="connsiteY1" fmla="*/ 98954 h 152929"/>
                                                              <a:gd name="connsiteX2" fmla="*/ 33867 w 106892"/>
                                                              <a:gd name="connsiteY2" fmla="*/ 92604 h 152929"/>
                                                              <a:gd name="connsiteX3" fmla="*/ 27517 w 106892"/>
                                                              <a:gd name="connsiteY3" fmla="*/ 54504 h 152929"/>
                                                              <a:gd name="connsiteX4" fmla="*/ 49742 w 106892"/>
                                                              <a:gd name="connsiteY4" fmla="*/ 19579 h 152929"/>
                                                              <a:gd name="connsiteX5" fmla="*/ 49742 w 106892"/>
                                                              <a:gd name="connsiteY5" fmla="*/ 13229 h 152929"/>
                                                              <a:gd name="connsiteX6" fmla="*/ 5292 w 106892"/>
                                                              <a:gd name="connsiteY6" fmla="*/ 529 h 152929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106892" h="152929">
                                                                <a:moveTo>
                                                                  <a:pt x="106892" y="152929"/>
                                                                </a:moveTo>
                                                                <a:cubicBezTo>
                                                                  <a:pt x="103452" y="130968"/>
                                                                  <a:pt x="100013" y="109008"/>
                                                                  <a:pt x="87842" y="98954"/>
                                                                </a:cubicBezTo>
                                                                <a:cubicBezTo>
                                                                  <a:pt x="75671" y="88900"/>
                                                                  <a:pt x="43921" y="100012"/>
                                                                  <a:pt x="33867" y="92604"/>
                                                                </a:cubicBezTo>
                                                                <a:cubicBezTo>
                                                                  <a:pt x="23813" y="85196"/>
                                                                  <a:pt x="24871" y="66675"/>
                                                                  <a:pt x="27517" y="54504"/>
                                                                </a:cubicBezTo>
                                                                <a:cubicBezTo>
                                                                  <a:pt x="30163" y="42333"/>
                                                                  <a:pt x="46038" y="26458"/>
                                                                  <a:pt x="49742" y="19579"/>
                                                                </a:cubicBezTo>
                                                                <a:cubicBezTo>
                                                                  <a:pt x="53446" y="12700"/>
                                                                  <a:pt x="57150" y="16404"/>
                                                                  <a:pt x="49742" y="13229"/>
                                                                </a:cubicBezTo>
                                                                <a:cubicBezTo>
                                                                  <a:pt x="42334" y="10054"/>
                                                                  <a:pt x="0" y="0"/>
                                                                  <a:pt x="5292" y="529"/>
                                                                </a:cubicBez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9525" cap="flat" cmpd="sng" algn="ctr"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prstDash val="solid"/>
                                                          </a:ln>
                                                          <a:effectLst/>
                                                        </p:spPr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marL="0" marR="0" lvl="0" indent="0" algn="ctr" defTabSz="91440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86" name="Freeform 185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210175" y="2895600"/>
                                                            <a:ext cx="98425" cy="80962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0 w 98425"/>
                                                              <a:gd name="connsiteY0" fmla="*/ 19050 h 80962"/>
                                                              <a:gd name="connsiteX1" fmla="*/ 50800 w 98425"/>
                                                              <a:gd name="connsiteY1" fmla="*/ 66675 h 80962"/>
                                                              <a:gd name="connsiteX2" fmla="*/ 76200 w 98425"/>
                                                              <a:gd name="connsiteY2" fmla="*/ 76200 h 80962"/>
                                                              <a:gd name="connsiteX3" fmla="*/ 95250 w 98425"/>
                                                              <a:gd name="connsiteY3" fmla="*/ 76200 h 80962"/>
                                                              <a:gd name="connsiteX4" fmla="*/ 95250 w 98425"/>
                                                              <a:gd name="connsiteY4" fmla="*/ 47625 h 80962"/>
                                                              <a:gd name="connsiteX5" fmla="*/ 79375 w 98425"/>
                                                              <a:gd name="connsiteY5" fmla="*/ 25400 h 80962"/>
                                                              <a:gd name="connsiteX6" fmla="*/ 57150 w 98425"/>
                                                              <a:gd name="connsiteY6" fmla="*/ 0 h 80962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98425" h="80962">
                                                                <a:moveTo>
                                                                  <a:pt x="0" y="19050"/>
                                                                </a:moveTo>
                                                                <a:cubicBezTo>
                                                                  <a:pt x="19050" y="38100"/>
                                                                  <a:pt x="38100" y="57150"/>
                                                                  <a:pt x="50800" y="66675"/>
                                                                </a:cubicBezTo>
                                                                <a:cubicBezTo>
                                                                  <a:pt x="63500" y="76200"/>
                                                                  <a:pt x="68792" y="74613"/>
                                                                  <a:pt x="76200" y="76200"/>
                                                                </a:cubicBezTo>
                                                                <a:cubicBezTo>
                                                                  <a:pt x="83608" y="77787"/>
                                                                  <a:pt x="92075" y="80962"/>
                                                                  <a:pt x="95250" y="76200"/>
                                                                </a:cubicBezTo>
                                                                <a:cubicBezTo>
                                                                  <a:pt x="98425" y="71438"/>
                                                                  <a:pt x="97896" y="56092"/>
                                                                  <a:pt x="95250" y="47625"/>
                                                                </a:cubicBezTo>
                                                                <a:cubicBezTo>
                                                                  <a:pt x="92604" y="39158"/>
                                                                  <a:pt x="85725" y="33337"/>
                                                                  <a:pt x="79375" y="25400"/>
                                                                </a:cubicBezTo>
                                                                <a:cubicBezTo>
                                                                  <a:pt x="73025" y="17463"/>
                                                                  <a:pt x="64558" y="5292"/>
                                                                  <a:pt x="57150" y="0"/>
                                                                </a:cubicBez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9525" cap="flat" cmpd="sng" algn="ctr"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prstDash val="solid"/>
                                                          </a:ln>
                                                          <a:effectLst/>
                                                        </p:spPr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marL="0" marR="0" lvl="0" indent="0" algn="ctr" defTabSz="91440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87" name="Freeform 186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194300" y="2841625"/>
                                                            <a:ext cx="79375" cy="60325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79375 w 79375"/>
                                                              <a:gd name="connsiteY0" fmla="*/ 60325 h 60325"/>
                                                              <a:gd name="connsiteX1" fmla="*/ 38100 w 79375"/>
                                                              <a:gd name="connsiteY1" fmla="*/ 25400 h 60325"/>
                                                              <a:gd name="connsiteX2" fmla="*/ 12700 w 79375"/>
                                                              <a:gd name="connsiteY2" fmla="*/ 25400 h 60325"/>
                                                              <a:gd name="connsiteX3" fmla="*/ 0 w 79375"/>
                                                              <a:gd name="connsiteY3" fmla="*/ 0 h 60325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79375" h="60325">
                                                                <a:moveTo>
                                                                  <a:pt x="79375" y="60325"/>
                                                                </a:moveTo>
                                                                <a:cubicBezTo>
                                                                  <a:pt x="64293" y="45773"/>
                                                                  <a:pt x="49212" y="31221"/>
                                                                  <a:pt x="38100" y="25400"/>
                                                                </a:cubicBezTo>
                                                                <a:cubicBezTo>
                                                                  <a:pt x="26988" y="19579"/>
                                                                  <a:pt x="19050" y="29633"/>
                                                                  <a:pt x="12700" y="25400"/>
                                                                </a:cubicBezTo>
                                                                <a:cubicBezTo>
                                                                  <a:pt x="6350" y="21167"/>
                                                                  <a:pt x="4233" y="7408"/>
                                                                  <a:pt x="0" y="0"/>
                                                                </a:cubicBez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9525" cap="flat" cmpd="sng" algn="ctr"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prstDash val="solid"/>
                                                          </a:ln>
                                                          <a:effectLst/>
                                                        </p:spPr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marL="0" marR="0" lvl="0" indent="0" algn="ctr" defTabSz="91440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88" name="Freeform 187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172075" y="2787650"/>
                                                            <a:ext cx="28575" cy="63500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28575 w 28575"/>
                                                              <a:gd name="connsiteY0" fmla="*/ 63500 h 63500"/>
                                                              <a:gd name="connsiteX1" fmla="*/ 0 w 28575"/>
                                                              <a:gd name="connsiteY1" fmla="*/ 0 h 63500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28575" h="63500">
                                                                <a:moveTo>
                                                                  <a:pt x="28575" y="63500"/>
                                                                </a:moveTo>
                                                                <a:lnTo>
                                                                  <a:pt x="0" y="0"/>
                                                                </a:ln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9525" cap="flat" cmpd="sng" algn="ctr"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prstDash val="solid"/>
                                                          </a:ln>
                                                          <a:effectLst/>
                                                        </p:spPr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marL="0" marR="0" lvl="0" indent="0" algn="ctr" defTabSz="91440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endParaRPr kumimoji="0" lang="en-US" sz="1100" b="0" i="0" u="none" strike="noStrike" kern="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175" name="Freeform 174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5203825" y="2860675"/>
                                                          <a:ext cx="9525" cy="5715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0 w 9525"/>
                                                            <a:gd name="connsiteY0" fmla="*/ 0 h 57150"/>
                                                            <a:gd name="connsiteX1" fmla="*/ 9525 w 9525"/>
                                                            <a:gd name="connsiteY1" fmla="*/ 57150 h 5715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9525" h="57150">
                                                              <a:moveTo>
                                                                <a:pt x="0" y="0"/>
                                                              </a:moveTo>
                                                              <a:cubicBezTo>
                                                                <a:pt x="3704" y="22754"/>
                                                                <a:pt x="7408" y="45508"/>
                                                                <a:pt x="9525" y="5715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marL="0" marR="0" lvl="0" indent="0" algn="ctr" defTabSz="91440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100" b="0" i="0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173" name="Freeform 172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205413" y="3421856"/>
                                                        <a:ext cx="19050" cy="59929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19050 w 19050"/>
                                                          <a:gd name="connsiteY0" fmla="*/ 0 h 59929"/>
                                                          <a:gd name="connsiteX1" fmla="*/ 9525 w 19050"/>
                                                          <a:gd name="connsiteY1" fmla="*/ 50007 h 59929"/>
                                                          <a:gd name="connsiteX2" fmla="*/ 0 w 19050"/>
                                                          <a:gd name="connsiteY2" fmla="*/ 59532 h 59929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19050" h="59929">
                                                            <a:moveTo>
                                                              <a:pt x="19050" y="0"/>
                                                            </a:moveTo>
                                                            <a:cubicBezTo>
                                                              <a:pt x="15875" y="20042"/>
                                                              <a:pt x="12700" y="40085"/>
                                                              <a:pt x="9525" y="50007"/>
                                                            </a:cubicBezTo>
                                                            <a:cubicBezTo>
                                                              <a:pt x="6350" y="59929"/>
                                                              <a:pt x="5953" y="59532"/>
                                                              <a:pt x="0" y="59532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 cap="flat" cmpd="sng" algn="ctr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prstDash val="solid"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marL="0" marR="0" lvl="0" indent="0" algn="ctr" defTabSz="91440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endParaRPr kumimoji="0" lang="en-US" sz="1100" b="0" i="0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</p:grpSp>
                                              <p:grpSp>
                                                <p:nvGrpSpPr>
                                                  <p:cNvPr id="152" name="Group 188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5215731" y="3030935"/>
                                                    <a:ext cx="1287463" cy="1170781"/>
                                                    <a:chOff x="5215731" y="3030935"/>
                                                    <a:chExt cx="1287463" cy="1170781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153" name="Freeform 152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815013" y="4126706"/>
                                                      <a:ext cx="27781" cy="75010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23812 w 27781"/>
                                                        <a:gd name="connsiteY0" fmla="*/ 0 h 75010"/>
                                                        <a:gd name="connsiteX1" fmla="*/ 23812 w 27781"/>
                                                        <a:gd name="connsiteY1" fmla="*/ 64294 h 75010"/>
                                                        <a:gd name="connsiteX2" fmla="*/ 0 w 27781"/>
                                                        <a:gd name="connsiteY2" fmla="*/ 64294 h 75010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27781" h="75010">
                                                          <a:moveTo>
                                                            <a:pt x="23812" y="0"/>
                                                          </a:moveTo>
                                                          <a:cubicBezTo>
                                                            <a:pt x="25796" y="26789"/>
                                                            <a:pt x="27781" y="53578"/>
                                                            <a:pt x="23812" y="64294"/>
                                                          </a:cubicBezTo>
                                                          <a:cubicBezTo>
                                                            <a:pt x="19843" y="75010"/>
                                                            <a:pt x="7937" y="65088"/>
                                                            <a:pt x="0" y="64294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 cap="flat" cmpd="sng" algn="ctr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prstDash val="solid"/>
                                                    </a:ln>
                                                    <a:effectLst/>
                                                  </p:spPr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marL="0" marR="0" lvl="0" indent="0" algn="ctr" defTabSz="914400" eaLnBrk="1" fontAlgn="auto" latinLnBrk="0" hangingPunct="1">
                                                        <a:lnSpc>
                                                          <a:spcPct val="100000"/>
                                                        </a:lnSpc>
                                                        <a:spcBef>
                                                          <a:spcPts val="0"/>
                                                        </a:spcBef>
                                                        <a:spcAft>
                                                          <a:spcPts val="0"/>
                                                        </a:spcAft>
                                                        <a:buClrTx/>
                                                        <a:buSzTx/>
                                                        <a:buFontTx/>
                                                        <a:buNone/>
                                                        <a:tabLst/>
                                                        <a:defRPr/>
                                                      </a:pPr>
                                                      <a:endParaRPr kumimoji="0" lang="en-US" sz="1100" b="0" i="0" u="none" strike="noStrike" kern="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libri"/>
                                                        <a:ea typeface="+mn-ea"/>
                                                        <a:cs typeface="+mn-cs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54" name="Freeform 153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684044" y="3645297"/>
                                                      <a:ext cx="307182" cy="267891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0 w 307182"/>
                                                        <a:gd name="connsiteY0" fmla="*/ 228997 h 267891"/>
                                                        <a:gd name="connsiteX1" fmla="*/ 52387 w 307182"/>
                                                        <a:gd name="connsiteY1" fmla="*/ 233759 h 267891"/>
                                                        <a:gd name="connsiteX2" fmla="*/ 69056 w 307182"/>
                                                        <a:gd name="connsiteY2" fmla="*/ 236141 h 267891"/>
                                                        <a:gd name="connsiteX3" fmla="*/ 97631 w 307182"/>
                                                        <a:gd name="connsiteY3" fmla="*/ 264716 h 267891"/>
                                                        <a:gd name="connsiteX4" fmla="*/ 135731 w 307182"/>
                                                        <a:gd name="connsiteY4" fmla="*/ 255191 h 267891"/>
                                                        <a:gd name="connsiteX5" fmla="*/ 161925 w 307182"/>
                                                        <a:gd name="connsiteY5" fmla="*/ 233759 h 267891"/>
                                                        <a:gd name="connsiteX6" fmla="*/ 185737 w 307182"/>
                                                        <a:gd name="connsiteY6" fmla="*/ 198041 h 267891"/>
                                                        <a:gd name="connsiteX7" fmla="*/ 221456 w 307182"/>
                                                        <a:gd name="connsiteY7" fmla="*/ 145653 h 267891"/>
                                                        <a:gd name="connsiteX8" fmla="*/ 223837 w 307182"/>
                                                        <a:gd name="connsiteY8" fmla="*/ 114697 h 267891"/>
                                                        <a:gd name="connsiteX9" fmla="*/ 223837 w 307182"/>
                                                        <a:gd name="connsiteY9" fmla="*/ 95647 h 267891"/>
                                                        <a:gd name="connsiteX10" fmla="*/ 259556 w 307182"/>
                                                        <a:gd name="connsiteY10" fmla="*/ 95647 h 267891"/>
                                                        <a:gd name="connsiteX11" fmla="*/ 273844 w 307182"/>
                                                        <a:gd name="connsiteY11" fmla="*/ 69453 h 267891"/>
                                                        <a:gd name="connsiteX12" fmla="*/ 302419 w 307182"/>
                                                        <a:gd name="connsiteY12" fmla="*/ 67072 h 267891"/>
                                                        <a:gd name="connsiteX13" fmla="*/ 302419 w 307182"/>
                                                        <a:gd name="connsiteY13" fmla="*/ 57547 h 267891"/>
                                                        <a:gd name="connsiteX14" fmla="*/ 283369 w 307182"/>
                                                        <a:gd name="connsiteY14" fmla="*/ 48022 h 267891"/>
                                                        <a:gd name="connsiteX15" fmla="*/ 259556 w 307182"/>
                                                        <a:gd name="connsiteY15" fmla="*/ 40878 h 267891"/>
                                                        <a:gd name="connsiteX16" fmla="*/ 240506 w 307182"/>
                                                        <a:gd name="connsiteY16" fmla="*/ 31353 h 267891"/>
                                                        <a:gd name="connsiteX17" fmla="*/ 228600 w 307182"/>
                                                        <a:gd name="connsiteY17" fmla="*/ 5159 h 267891"/>
                                                        <a:gd name="connsiteX18" fmla="*/ 226219 w 307182"/>
                                                        <a:gd name="connsiteY18" fmla="*/ 397 h 267891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  <a:cxn ang="0">
                                                          <a:pos x="connsiteX16" y="connsiteY16"/>
                                                        </a:cxn>
                                                        <a:cxn ang="0">
                                                          <a:pos x="connsiteX17" y="connsiteY17"/>
                                                        </a:cxn>
                                                        <a:cxn ang="0">
                                                          <a:pos x="connsiteX18" y="connsiteY18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307182" h="267891">
                                                          <a:moveTo>
                                                            <a:pt x="0" y="228997"/>
                                                          </a:moveTo>
                                                          <a:lnTo>
                                                            <a:pt x="52387" y="233759"/>
                                                          </a:lnTo>
                                                          <a:cubicBezTo>
                                                            <a:pt x="63896" y="234950"/>
                                                            <a:pt x="61515" y="230982"/>
                                                            <a:pt x="69056" y="236141"/>
                                                          </a:cubicBezTo>
                                                          <a:cubicBezTo>
                                                            <a:pt x="76597" y="241301"/>
                                                            <a:pt x="86518" y="261541"/>
                                                            <a:pt x="97631" y="264716"/>
                                                          </a:cubicBezTo>
                                                          <a:cubicBezTo>
                                                            <a:pt x="108744" y="267891"/>
                                                            <a:pt x="125015" y="260350"/>
                                                            <a:pt x="135731" y="255191"/>
                                                          </a:cubicBezTo>
                                                          <a:cubicBezTo>
                                                            <a:pt x="146447" y="250032"/>
                                                            <a:pt x="153591" y="243284"/>
                                                            <a:pt x="161925" y="233759"/>
                                                          </a:cubicBezTo>
                                                          <a:cubicBezTo>
                                                            <a:pt x="170259" y="224234"/>
                                                            <a:pt x="175815" y="212725"/>
                                                            <a:pt x="185737" y="198041"/>
                                                          </a:cubicBezTo>
                                                          <a:cubicBezTo>
                                                            <a:pt x="195659" y="183357"/>
                                                            <a:pt x="215106" y="159544"/>
                                                            <a:pt x="221456" y="145653"/>
                                                          </a:cubicBezTo>
                                                          <a:cubicBezTo>
                                                            <a:pt x="227806" y="131762"/>
                                                            <a:pt x="223440" y="123031"/>
                                                            <a:pt x="223837" y="114697"/>
                                                          </a:cubicBezTo>
                                                          <a:cubicBezTo>
                                                            <a:pt x="224234" y="106363"/>
                                                            <a:pt x="217884" y="98822"/>
                                                            <a:pt x="223837" y="95647"/>
                                                          </a:cubicBezTo>
                                                          <a:cubicBezTo>
                                                            <a:pt x="229790" y="92472"/>
                                                            <a:pt x="251222" y="100013"/>
                                                            <a:pt x="259556" y="95647"/>
                                                          </a:cubicBezTo>
                                                          <a:cubicBezTo>
                                                            <a:pt x="267891" y="91281"/>
                                                            <a:pt x="266700" y="74215"/>
                                                            <a:pt x="273844" y="69453"/>
                                                          </a:cubicBezTo>
                                                          <a:cubicBezTo>
                                                            <a:pt x="280988" y="64691"/>
                                                            <a:pt x="297657" y="69056"/>
                                                            <a:pt x="302419" y="67072"/>
                                                          </a:cubicBezTo>
                                                          <a:cubicBezTo>
                                                            <a:pt x="307182" y="65088"/>
                                                            <a:pt x="305594" y="60722"/>
                                                            <a:pt x="302419" y="57547"/>
                                                          </a:cubicBezTo>
                                                          <a:cubicBezTo>
                                                            <a:pt x="299244" y="54372"/>
                                                            <a:pt x="290513" y="50800"/>
                                                            <a:pt x="283369" y="48022"/>
                                                          </a:cubicBezTo>
                                                          <a:cubicBezTo>
                                                            <a:pt x="276225" y="45244"/>
                                                            <a:pt x="266700" y="43656"/>
                                                            <a:pt x="259556" y="40878"/>
                                                          </a:cubicBezTo>
                                                          <a:cubicBezTo>
                                                            <a:pt x="252412" y="38100"/>
                                                            <a:pt x="245665" y="37306"/>
                                                            <a:pt x="240506" y="31353"/>
                                                          </a:cubicBezTo>
                                                          <a:cubicBezTo>
                                                            <a:pt x="235347" y="25400"/>
                                                            <a:pt x="230981" y="10318"/>
                                                            <a:pt x="228600" y="5159"/>
                                                          </a:cubicBezTo>
                                                          <a:cubicBezTo>
                                                            <a:pt x="226219" y="0"/>
                                                            <a:pt x="226219" y="397"/>
                                                            <a:pt x="226219" y="397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 cap="flat" cmpd="sng" algn="ctr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prstDash val="solid"/>
                                                    </a:ln>
                                                    <a:effectLst/>
                                                  </p:spPr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marL="0" marR="0" lvl="0" indent="0" algn="ctr" defTabSz="914400" eaLnBrk="1" fontAlgn="auto" latinLnBrk="0" hangingPunct="1">
                                                        <a:lnSpc>
                                                          <a:spcPct val="100000"/>
                                                        </a:lnSpc>
                                                        <a:spcBef>
                                                          <a:spcPts val="0"/>
                                                        </a:spcBef>
                                                        <a:spcAft>
                                                          <a:spcPts val="0"/>
                                                        </a:spcAft>
                                                        <a:buClrTx/>
                                                        <a:buSzTx/>
                                                        <a:buFontTx/>
                                                        <a:buNone/>
                                                        <a:tabLst/>
                                                        <a:defRPr/>
                                                      </a:pPr>
                                                      <a:endParaRPr kumimoji="0" lang="en-US" sz="1100" b="0" i="0" u="none" strike="noStrike" kern="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libri"/>
                                                        <a:ea typeface="+mn-ea"/>
                                                        <a:cs typeface="+mn-cs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155" name="Group 183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5215731" y="3030935"/>
                                                      <a:ext cx="1287463" cy="1158875"/>
                                                      <a:chOff x="5215731" y="3030935"/>
                                                      <a:chExt cx="1287463" cy="1158875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156" name="Freeform 155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215731" y="3064669"/>
                                                        <a:ext cx="615950" cy="1125141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615950 w 615950"/>
                                                          <a:gd name="connsiteY0" fmla="*/ 1123950 h 1125141"/>
                                                          <a:gd name="connsiteX1" fmla="*/ 563563 w 615950"/>
                                                          <a:gd name="connsiteY1" fmla="*/ 1123950 h 1125141"/>
                                                          <a:gd name="connsiteX2" fmla="*/ 546894 w 615950"/>
                                                          <a:gd name="connsiteY2" fmla="*/ 1116806 h 1125141"/>
                                                          <a:gd name="connsiteX3" fmla="*/ 508794 w 615950"/>
                                                          <a:gd name="connsiteY3" fmla="*/ 1112044 h 1125141"/>
                                                          <a:gd name="connsiteX4" fmla="*/ 475457 w 615950"/>
                                                          <a:gd name="connsiteY4" fmla="*/ 1112044 h 1125141"/>
                                                          <a:gd name="connsiteX5" fmla="*/ 449263 w 615950"/>
                                                          <a:gd name="connsiteY5" fmla="*/ 1112044 h 1125141"/>
                                                          <a:gd name="connsiteX6" fmla="*/ 434975 w 615950"/>
                                                          <a:gd name="connsiteY6" fmla="*/ 1112044 h 1125141"/>
                                                          <a:gd name="connsiteX7" fmla="*/ 427832 w 615950"/>
                                                          <a:gd name="connsiteY7" fmla="*/ 1104900 h 1125141"/>
                                                          <a:gd name="connsiteX8" fmla="*/ 401638 w 615950"/>
                                                          <a:gd name="connsiteY8" fmla="*/ 1100137 h 1125141"/>
                                                          <a:gd name="connsiteX9" fmla="*/ 375444 w 615950"/>
                                                          <a:gd name="connsiteY9" fmla="*/ 1100137 h 1125141"/>
                                                          <a:gd name="connsiteX10" fmla="*/ 358775 w 615950"/>
                                                          <a:gd name="connsiteY10" fmla="*/ 1078706 h 1125141"/>
                                                          <a:gd name="connsiteX11" fmla="*/ 344488 w 615950"/>
                                                          <a:gd name="connsiteY11" fmla="*/ 1045369 h 1125141"/>
                                                          <a:gd name="connsiteX12" fmla="*/ 330200 w 615950"/>
                                                          <a:gd name="connsiteY12" fmla="*/ 1026319 h 1125141"/>
                                                          <a:gd name="connsiteX13" fmla="*/ 320675 w 615950"/>
                                                          <a:gd name="connsiteY13" fmla="*/ 1004887 h 1125141"/>
                                                          <a:gd name="connsiteX14" fmla="*/ 306388 w 615950"/>
                                                          <a:gd name="connsiteY14" fmla="*/ 985837 h 1125141"/>
                                                          <a:gd name="connsiteX15" fmla="*/ 296863 w 615950"/>
                                                          <a:gd name="connsiteY15" fmla="*/ 971550 h 1125141"/>
                                                          <a:gd name="connsiteX16" fmla="*/ 254000 w 615950"/>
                                                          <a:gd name="connsiteY16" fmla="*/ 954881 h 1125141"/>
                                                          <a:gd name="connsiteX17" fmla="*/ 213519 w 615950"/>
                                                          <a:gd name="connsiteY17" fmla="*/ 935831 h 1125141"/>
                                                          <a:gd name="connsiteX18" fmla="*/ 175419 w 615950"/>
                                                          <a:gd name="connsiteY18" fmla="*/ 897731 h 1125141"/>
                                                          <a:gd name="connsiteX19" fmla="*/ 134938 w 615950"/>
                                                          <a:gd name="connsiteY19" fmla="*/ 878681 h 1125141"/>
                                                          <a:gd name="connsiteX20" fmla="*/ 113507 w 615950"/>
                                                          <a:gd name="connsiteY20" fmla="*/ 835819 h 1125141"/>
                                                          <a:gd name="connsiteX21" fmla="*/ 96838 w 615950"/>
                                                          <a:gd name="connsiteY21" fmla="*/ 778669 h 1125141"/>
                                                          <a:gd name="connsiteX22" fmla="*/ 82550 w 615950"/>
                                                          <a:gd name="connsiteY22" fmla="*/ 750094 h 1125141"/>
                                                          <a:gd name="connsiteX23" fmla="*/ 82550 w 615950"/>
                                                          <a:gd name="connsiteY23" fmla="*/ 702469 h 1125141"/>
                                                          <a:gd name="connsiteX24" fmla="*/ 82550 w 615950"/>
                                                          <a:gd name="connsiteY24" fmla="*/ 681037 h 1125141"/>
                                                          <a:gd name="connsiteX25" fmla="*/ 75407 w 615950"/>
                                                          <a:gd name="connsiteY25" fmla="*/ 676275 h 1125141"/>
                                                          <a:gd name="connsiteX26" fmla="*/ 70644 w 615950"/>
                                                          <a:gd name="connsiteY26" fmla="*/ 659606 h 1125141"/>
                                                          <a:gd name="connsiteX27" fmla="*/ 70644 w 615950"/>
                                                          <a:gd name="connsiteY27" fmla="*/ 619125 h 1125141"/>
                                                          <a:gd name="connsiteX28" fmla="*/ 70644 w 615950"/>
                                                          <a:gd name="connsiteY28" fmla="*/ 607219 h 1125141"/>
                                                          <a:gd name="connsiteX29" fmla="*/ 51594 w 615950"/>
                                                          <a:gd name="connsiteY29" fmla="*/ 576262 h 1125141"/>
                                                          <a:gd name="connsiteX30" fmla="*/ 34925 w 615950"/>
                                                          <a:gd name="connsiteY30" fmla="*/ 538162 h 1125141"/>
                                                          <a:gd name="connsiteX31" fmla="*/ 20638 w 615950"/>
                                                          <a:gd name="connsiteY31" fmla="*/ 500062 h 1125141"/>
                                                          <a:gd name="connsiteX32" fmla="*/ 13494 w 615950"/>
                                                          <a:gd name="connsiteY32" fmla="*/ 464344 h 1125141"/>
                                                          <a:gd name="connsiteX33" fmla="*/ 6350 w 615950"/>
                                                          <a:gd name="connsiteY33" fmla="*/ 438150 h 1125141"/>
                                                          <a:gd name="connsiteX34" fmla="*/ 6350 w 615950"/>
                                                          <a:gd name="connsiteY34" fmla="*/ 423862 h 1125141"/>
                                                          <a:gd name="connsiteX35" fmla="*/ 44450 w 615950"/>
                                                          <a:gd name="connsiteY35" fmla="*/ 409575 h 1125141"/>
                                                          <a:gd name="connsiteX36" fmla="*/ 73025 w 615950"/>
                                                          <a:gd name="connsiteY36" fmla="*/ 392906 h 1125141"/>
                                                          <a:gd name="connsiteX37" fmla="*/ 99219 w 615950"/>
                                                          <a:gd name="connsiteY37" fmla="*/ 376237 h 1125141"/>
                                                          <a:gd name="connsiteX38" fmla="*/ 127794 w 615950"/>
                                                          <a:gd name="connsiteY38" fmla="*/ 352425 h 1125141"/>
                                                          <a:gd name="connsiteX39" fmla="*/ 139700 w 615950"/>
                                                          <a:gd name="connsiteY39" fmla="*/ 347662 h 1125141"/>
                                                          <a:gd name="connsiteX40" fmla="*/ 156369 w 615950"/>
                                                          <a:gd name="connsiteY40" fmla="*/ 357187 h 1125141"/>
                                                          <a:gd name="connsiteX41" fmla="*/ 163513 w 615950"/>
                                                          <a:gd name="connsiteY41" fmla="*/ 352425 h 1125141"/>
                                                          <a:gd name="connsiteX42" fmla="*/ 163513 w 615950"/>
                                                          <a:gd name="connsiteY42" fmla="*/ 340519 h 1125141"/>
                                                          <a:gd name="connsiteX43" fmla="*/ 163513 w 615950"/>
                                                          <a:gd name="connsiteY43" fmla="*/ 323850 h 1125141"/>
                                                          <a:gd name="connsiteX44" fmla="*/ 168275 w 615950"/>
                                                          <a:gd name="connsiteY44" fmla="*/ 307181 h 1125141"/>
                                                          <a:gd name="connsiteX45" fmla="*/ 177800 w 615950"/>
                                                          <a:gd name="connsiteY45" fmla="*/ 304800 h 1125141"/>
                                                          <a:gd name="connsiteX46" fmla="*/ 201613 w 615950"/>
                                                          <a:gd name="connsiteY46" fmla="*/ 297656 h 1125141"/>
                                                          <a:gd name="connsiteX47" fmla="*/ 220663 w 615950"/>
                                                          <a:gd name="connsiteY47" fmla="*/ 290512 h 1125141"/>
                                                          <a:gd name="connsiteX48" fmla="*/ 242094 w 615950"/>
                                                          <a:gd name="connsiteY48" fmla="*/ 242887 h 1125141"/>
                                                          <a:gd name="connsiteX49" fmla="*/ 246857 w 615950"/>
                                                          <a:gd name="connsiteY49" fmla="*/ 219075 h 1125141"/>
                                                          <a:gd name="connsiteX50" fmla="*/ 246857 w 615950"/>
                                                          <a:gd name="connsiteY50" fmla="*/ 204787 h 1125141"/>
                                                          <a:gd name="connsiteX51" fmla="*/ 249238 w 615950"/>
                                                          <a:gd name="connsiteY51" fmla="*/ 190500 h 1125141"/>
                                                          <a:gd name="connsiteX52" fmla="*/ 261144 w 615950"/>
                                                          <a:gd name="connsiteY52" fmla="*/ 171450 h 1125141"/>
                                                          <a:gd name="connsiteX53" fmla="*/ 282575 w 615950"/>
                                                          <a:gd name="connsiteY53" fmla="*/ 161925 h 1125141"/>
                                                          <a:gd name="connsiteX54" fmla="*/ 296863 w 615950"/>
                                                          <a:gd name="connsiteY54" fmla="*/ 164306 h 1125141"/>
                                                          <a:gd name="connsiteX55" fmla="*/ 304007 w 615950"/>
                                                          <a:gd name="connsiteY55" fmla="*/ 173831 h 1125141"/>
                                                          <a:gd name="connsiteX56" fmla="*/ 313532 w 615950"/>
                                                          <a:gd name="connsiteY56" fmla="*/ 207169 h 1125141"/>
                                                          <a:gd name="connsiteX57" fmla="*/ 323057 w 615950"/>
                                                          <a:gd name="connsiteY57" fmla="*/ 223837 h 1125141"/>
                                                          <a:gd name="connsiteX58" fmla="*/ 351632 w 615950"/>
                                                          <a:gd name="connsiteY58" fmla="*/ 216694 h 1125141"/>
                                                          <a:gd name="connsiteX59" fmla="*/ 365919 w 615950"/>
                                                          <a:gd name="connsiteY59" fmla="*/ 211931 h 1125141"/>
                                                          <a:gd name="connsiteX60" fmla="*/ 375444 w 615950"/>
                                                          <a:gd name="connsiteY60" fmla="*/ 190500 h 1125141"/>
                                                          <a:gd name="connsiteX61" fmla="*/ 394494 w 615950"/>
                                                          <a:gd name="connsiteY61" fmla="*/ 176212 h 1125141"/>
                                                          <a:gd name="connsiteX62" fmla="*/ 394494 w 615950"/>
                                                          <a:gd name="connsiteY62" fmla="*/ 164306 h 1125141"/>
                                                          <a:gd name="connsiteX63" fmla="*/ 363538 w 615950"/>
                                                          <a:gd name="connsiteY63" fmla="*/ 135731 h 1125141"/>
                                                          <a:gd name="connsiteX64" fmla="*/ 325438 w 615950"/>
                                                          <a:gd name="connsiteY64" fmla="*/ 92869 h 1125141"/>
                                                          <a:gd name="connsiteX65" fmla="*/ 308769 w 615950"/>
                                                          <a:gd name="connsiteY65" fmla="*/ 66675 h 1125141"/>
                                                          <a:gd name="connsiteX66" fmla="*/ 315913 w 615950"/>
                                                          <a:gd name="connsiteY66" fmla="*/ 54769 h 1125141"/>
                                                          <a:gd name="connsiteX67" fmla="*/ 354013 w 615950"/>
                                                          <a:gd name="connsiteY67" fmla="*/ 45244 h 1125141"/>
                                                          <a:gd name="connsiteX68" fmla="*/ 380207 w 615950"/>
                                                          <a:gd name="connsiteY68" fmla="*/ 38100 h 1125141"/>
                                                          <a:gd name="connsiteX69" fmla="*/ 404019 w 615950"/>
                                                          <a:gd name="connsiteY69" fmla="*/ 30956 h 1125141"/>
                                                          <a:gd name="connsiteX70" fmla="*/ 415925 w 615950"/>
                                                          <a:gd name="connsiteY70" fmla="*/ 26194 h 1125141"/>
                                                          <a:gd name="connsiteX71" fmla="*/ 427832 w 615950"/>
                                                          <a:gd name="connsiteY71" fmla="*/ 0 h 1125141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  <a:cxn ang="0">
                                                            <a:pos x="connsiteX24" y="connsiteY24"/>
                                                          </a:cxn>
                                                          <a:cxn ang="0">
                                                            <a:pos x="connsiteX25" y="connsiteY25"/>
                                                          </a:cxn>
                                                          <a:cxn ang="0">
                                                            <a:pos x="connsiteX26" y="connsiteY26"/>
                                                          </a:cxn>
                                                          <a:cxn ang="0">
                                                            <a:pos x="connsiteX27" y="connsiteY27"/>
                                                          </a:cxn>
                                                          <a:cxn ang="0">
                                                            <a:pos x="connsiteX28" y="connsiteY28"/>
                                                          </a:cxn>
                                                          <a:cxn ang="0">
                                                            <a:pos x="connsiteX29" y="connsiteY29"/>
                                                          </a:cxn>
                                                          <a:cxn ang="0">
                                                            <a:pos x="connsiteX30" y="connsiteY30"/>
                                                          </a:cxn>
                                                          <a:cxn ang="0">
                                                            <a:pos x="connsiteX31" y="connsiteY31"/>
                                                          </a:cxn>
                                                          <a:cxn ang="0">
                                                            <a:pos x="connsiteX32" y="connsiteY32"/>
                                                          </a:cxn>
                                                          <a:cxn ang="0">
                                                            <a:pos x="connsiteX33" y="connsiteY33"/>
                                                          </a:cxn>
                                                          <a:cxn ang="0">
                                                            <a:pos x="connsiteX34" y="connsiteY34"/>
                                                          </a:cxn>
                                                          <a:cxn ang="0">
                                                            <a:pos x="connsiteX35" y="connsiteY35"/>
                                                          </a:cxn>
                                                          <a:cxn ang="0">
                                                            <a:pos x="connsiteX36" y="connsiteY36"/>
                                                          </a:cxn>
                                                          <a:cxn ang="0">
                                                            <a:pos x="connsiteX37" y="connsiteY37"/>
                                                          </a:cxn>
                                                          <a:cxn ang="0">
                                                            <a:pos x="connsiteX38" y="connsiteY38"/>
                                                          </a:cxn>
                                                          <a:cxn ang="0">
                                                            <a:pos x="connsiteX39" y="connsiteY39"/>
                                                          </a:cxn>
                                                          <a:cxn ang="0">
                                                            <a:pos x="connsiteX40" y="connsiteY40"/>
                                                          </a:cxn>
                                                          <a:cxn ang="0">
                                                            <a:pos x="connsiteX41" y="connsiteY41"/>
                                                          </a:cxn>
                                                          <a:cxn ang="0">
                                                            <a:pos x="connsiteX42" y="connsiteY42"/>
                                                          </a:cxn>
                                                          <a:cxn ang="0">
                                                            <a:pos x="connsiteX43" y="connsiteY43"/>
                                                          </a:cxn>
                                                          <a:cxn ang="0">
                                                            <a:pos x="connsiteX44" y="connsiteY44"/>
                                                          </a:cxn>
                                                          <a:cxn ang="0">
                                                            <a:pos x="connsiteX45" y="connsiteY45"/>
                                                          </a:cxn>
                                                          <a:cxn ang="0">
                                                            <a:pos x="connsiteX46" y="connsiteY46"/>
                                                          </a:cxn>
                                                          <a:cxn ang="0">
                                                            <a:pos x="connsiteX47" y="connsiteY47"/>
                                                          </a:cxn>
                                                          <a:cxn ang="0">
                                                            <a:pos x="connsiteX48" y="connsiteY48"/>
                                                          </a:cxn>
                                                          <a:cxn ang="0">
                                                            <a:pos x="connsiteX49" y="connsiteY49"/>
                                                          </a:cxn>
                                                          <a:cxn ang="0">
                                                            <a:pos x="connsiteX50" y="connsiteY50"/>
                                                          </a:cxn>
                                                          <a:cxn ang="0">
                                                            <a:pos x="connsiteX51" y="connsiteY51"/>
                                                          </a:cxn>
                                                          <a:cxn ang="0">
                                                            <a:pos x="connsiteX52" y="connsiteY52"/>
                                                          </a:cxn>
                                                          <a:cxn ang="0">
                                                            <a:pos x="connsiteX53" y="connsiteY53"/>
                                                          </a:cxn>
                                                          <a:cxn ang="0">
                                                            <a:pos x="connsiteX54" y="connsiteY54"/>
                                                          </a:cxn>
                                                          <a:cxn ang="0">
                                                            <a:pos x="connsiteX55" y="connsiteY55"/>
                                                          </a:cxn>
                                                          <a:cxn ang="0">
                                                            <a:pos x="connsiteX56" y="connsiteY56"/>
                                                          </a:cxn>
                                                          <a:cxn ang="0">
                                                            <a:pos x="connsiteX57" y="connsiteY57"/>
                                                          </a:cxn>
                                                          <a:cxn ang="0">
                                                            <a:pos x="connsiteX58" y="connsiteY58"/>
                                                          </a:cxn>
                                                          <a:cxn ang="0">
                                                            <a:pos x="connsiteX59" y="connsiteY59"/>
                                                          </a:cxn>
                                                          <a:cxn ang="0">
                                                            <a:pos x="connsiteX60" y="connsiteY60"/>
                                                          </a:cxn>
                                                          <a:cxn ang="0">
                                                            <a:pos x="connsiteX61" y="connsiteY61"/>
                                                          </a:cxn>
                                                          <a:cxn ang="0">
                                                            <a:pos x="connsiteX62" y="connsiteY62"/>
                                                          </a:cxn>
                                                          <a:cxn ang="0">
                                                            <a:pos x="connsiteX63" y="connsiteY63"/>
                                                          </a:cxn>
                                                          <a:cxn ang="0">
                                                            <a:pos x="connsiteX64" y="connsiteY64"/>
                                                          </a:cxn>
                                                          <a:cxn ang="0">
                                                            <a:pos x="connsiteX65" y="connsiteY65"/>
                                                          </a:cxn>
                                                          <a:cxn ang="0">
                                                            <a:pos x="connsiteX66" y="connsiteY66"/>
                                                          </a:cxn>
                                                          <a:cxn ang="0">
                                                            <a:pos x="connsiteX67" y="connsiteY67"/>
                                                          </a:cxn>
                                                          <a:cxn ang="0">
                                                            <a:pos x="connsiteX68" y="connsiteY68"/>
                                                          </a:cxn>
                                                          <a:cxn ang="0">
                                                            <a:pos x="connsiteX69" y="connsiteY69"/>
                                                          </a:cxn>
                                                          <a:cxn ang="0">
                                                            <a:pos x="connsiteX70" y="connsiteY70"/>
                                                          </a:cxn>
                                                          <a:cxn ang="0">
                                                            <a:pos x="connsiteX71" y="connsiteY71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615950" h="1125141">
                                                            <a:moveTo>
                                                              <a:pt x="615950" y="1123950"/>
                                                            </a:moveTo>
                                                            <a:cubicBezTo>
                                                              <a:pt x="595511" y="1124545"/>
                                                              <a:pt x="575072" y="1125141"/>
                                                              <a:pt x="563563" y="1123950"/>
                                                            </a:cubicBezTo>
                                                            <a:cubicBezTo>
                                                              <a:pt x="552054" y="1122759"/>
                                                              <a:pt x="556022" y="1118790"/>
                                                              <a:pt x="546894" y="1116806"/>
                                                            </a:cubicBezTo>
                                                            <a:cubicBezTo>
                                                              <a:pt x="537766" y="1114822"/>
                                                              <a:pt x="520700" y="1112838"/>
                                                              <a:pt x="508794" y="1112044"/>
                                                            </a:cubicBezTo>
                                                            <a:cubicBezTo>
                                                              <a:pt x="496888" y="1111250"/>
                                                              <a:pt x="475457" y="1112044"/>
                                                              <a:pt x="475457" y="1112044"/>
                                                            </a:cubicBezTo>
                                                            <a:lnTo>
                                                              <a:pt x="449263" y="1112044"/>
                                                            </a:lnTo>
                                                            <a:cubicBezTo>
                                                              <a:pt x="442516" y="1112044"/>
                                                              <a:pt x="438547" y="1113235"/>
                                                              <a:pt x="434975" y="1112044"/>
                                                            </a:cubicBezTo>
                                                            <a:cubicBezTo>
                                                              <a:pt x="431403" y="1110853"/>
                                                              <a:pt x="433388" y="1106884"/>
                                                              <a:pt x="427832" y="1104900"/>
                                                            </a:cubicBezTo>
                                                            <a:cubicBezTo>
                                                              <a:pt x="422276" y="1102916"/>
                                                              <a:pt x="410369" y="1100931"/>
                                                              <a:pt x="401638" y="1100137"/>
                                                            </a:cubicBezTo>
                                                            <a:cubicBezTo>
                                                              <a:pt x="392907" y="1099343"/>
                                                              <a:pt x="382588" y="1103709"/>
                                                              <a:pt x="375444" y="1100137"/>
                                                            </a:cubicBezTo>
                                                            <a:cubicBezTo>
                                                              <a:pt x="368300" y="1096565"/>
                                                              <a:pt x="363934" y="1087834"/>
                                                              <a:pt x="358775" y="1078706"/>
                                                            </a:cubicBezTo>
                                                            <a:cubicBezTo>
                                                              <a:pt x="353616" y="1069578"/>
                                                              <a:pt x="349250" y="1054100"/>
                                                              <a:pt x="344488" y="1045369"/>
                                                            </a:cubicBezTo>
                                                            <a:cubicBezTo>
                                                              <a:pt x="339726" y="1036638"/>
                                                              <a:pt x="334169" y="1033066"/>
                                                              <a:pt x="330200" y="1026319"/>
                                                            </a:cubicBezTo>
                                                            <a:cubicBezTo>
                                                              <a:pt x="326231" y="1019572"/>
                                                              <a:pt x="324644" y="1011634"/>
                                                              <a:pt x="320675" y="1004887"/>
                                                            </a:cubicBezTo>
                                                            <a:cubicBezTo>
                                                              <a:pt x="316706" y="998140"/>
                                                              <a:pt x="310357" y="991393"/>
                                                              <a:pt x="306388" y="985837"/>
                                                            </a:cubicBezTo>
                                                            <a:cubicBezTo>
                                                              <a:pt x="302419" y="980281"/>
                                                              <a:pt x="305594" y="976709"/>
                                                              <a:pt x="296863" y="971550"/>
                                                            </a:cubicBezTo>
                                                            <a:cubicBezTo>
                                                              <a:pt x="288132" y="966391"/>
                                                              <a:pt x="267891" y="960834"/>
                                                              <a:pt x="254000" y="954881"/>
                                                            </a:cubicBezTo>
                                                            <a:cubicBezTo>
                                                              <a:pt x="240109" y="948928"/>
                                                              <a:pt x="226616" y="945356"/>
                                                              <a:pt x="213519" y="935831"/>
                                                            </a:cubicBezTo>
                                                            <a:cubicBezTo>
                                                              <a:pt x="200422" y="926306"/>
                                                              <a:pt x="188516" y="907256"/>
                                                              <a:pt x="175419" y="897731"/>
                                                            </a:cubicBezTo>
                                                            <a:cubicBezTo>
                                                              <a:pt x="162322" y="888206"/>
                                                              <a:pt x="145257" y="889000"/>
                                                              <a:pt x="134938" y="878681"/>
                                                            </a:cubicBezTo>
                                                            <a:cubicBezTo>
                                                              <a:pt x="124619" y="868362"/>
                                                              <a:pt x="119857" y="852488"/>
                                                              <a:pt x="113507" y="835819"/>
                                                            </a:cubicBezTo>
                                                            <a:cubicBezTo>
                                                              <a:pt x="107157" y="819150"/>
                                                              <a:pt x="101997" y="792956"/>
                                                              <a:pt x="96838" y="778669"/>
                                                            </a:cubicBezTo>
                                                            <a:cubicBezTo>
                                                              <a:pt x="91679" y="764382"/>
                                                              <a:pt x="84931" y="762794"/>
                                                              <a:pt x="82550" y="750094"/>
                                                            </a:cubicBezTo>
                                                            <a:cubicBezTo>
                                                              <a:pt x="80169" y="737394"/>
                                                              <a:pt x="82550" y="702469"/>
                                                              <a:pt x="82550" y="702469"/>
                                                            </a:cubicBezTo>
                                                            <a:cubicBezTo>
                                                              <a:pt x="82550" y="690960"/>
                                                              <a:pt x="83740" y="685403"/>
                                                              <a:pt x="82550" y="681037"/>
                                                            </a:cubicBezTo>
                                                            <a:cubicBezTo>
                                                              <a:pt x="81360" y="676671"/>
                                                              <a:pt x="77391" y="679847"/>
                                                              <a:pt x="75407" y="676275"/>
                                                            </a:cubicBezTo>
                                                            <a:cubicBezTo>
                                                              <a:pt x="73423" y="672703"/>
                                                              <a:pt x="71438" y="669131"/>
                                                              <a:pt x="70644" y="659606"/>
                                                            </a:cubicBezTo>
                                                            <a:cubicBezTo>
                                                              <a:pt x="69850" y="650081"/>
                                                              <a:pt x="70644" y="619125"/>
                                                              <a:pt x="70644" y="619125"/>
                                                            </a:cubicBezTo>
                                                            <a:cubicBezTo>
                                                              <a:pt x="70644" y="610394"/>
                                                              <a:pt x="73819" y="614363"/>
                                                              <a:pt x="70644" y="607219"/>
                                                            </a:cubicBezTo>
                                                            <a:cubicBezTo>
                                                              <a:pt x="67469" y="600075"/>
                                                              <a:pt x="57547" y="587772"/>
                                                              <a:pt x="51594" y="576262"/>
                                                            </a:cubicBezTo>
                                                            <a:cubicBezTo>
                                                              <a:pt x="45641" y="564753"/>
                                                              <a:pt x="40084" y="550862"/>
                                                              <a:pt x="34925" y="538162"/>
                                                            </a:cubicBezTo>
                                                            <a:cubicBezTo>
                                                              <a:pt x="29766" y="525462"/>
                                                              <a:pt x="24210" y="512365"/>
                                                              <a:pt x="20638" y="500062"/>
                                                            </a:cubicBezTo>
                                                            <a:cubicBezTo>
                                                              <a:pt x="17066" y="487759"/>
                                                              <a:pt x="15875" y="474663"/>
                                                              <a:pt x="13494" y="464344"/>
                                                            </a:cubicBezTo>
                                                            <a:cubicBezTo>
                                                              <a:pt x="11113" y="454025"/>
                                                              <a:pt x="7541" y="444897"/>
                                                              <a:pt x="6350" y="438150"/>
                                                            </a:cubicBezTo>
                                                            <a:cubicBezTo>
                                                              <a:pt x="5159" y="431403"/>
                                                              <a:pt x="0" y="428624"/>
                                                              <a:pt x="6350" y="423862"/>
                                                            </a:cubicBezTo>
                                                            <a:cubicBezTo>
                                                              <a:pt x="12700" y="419100"/>
                                                              <a:pt x="33338" y="414734"/>
                                                              <a:pt x="44450" y="409575"/>
                                                            </a:cubicBezTo>
                                                            <a:cubicBezTo>
                                                              <a:pt x="55562" y="404416"/>
                                                              <a:pt x="63897" y="398462"/>
                                                              <a:pt x="73025" y="392906"/>
                                                            </a:cubicBezTo>
                                                            <a:cubicBezTo>
                                                              <a:pt x="82153" y="387350"/>
                                                              <a:pt x="90091" y="382984"/>
                                                              <a:pt x="99219" y="376237"/>
                                                            </a:cubicBezTo>
                                                            <a:cubicBezTo>
                                                              <a:pt x="108347" y="369490"/>
                                                              <a:pt x="121047" y="357187"/>
                                                              <a:pt x="127794" y="352425"/>
                                                            </a:cubicBezTo>
                                                            <a:cubicBezTo>
                                                              <a:pt x="134541" y="347663"/>
                                                              <a:pt x="134938" y="346868"/>
                                                              <a:pt x="139700" y="347662"/>
                                                            </a:cubicBezTo>
                                                            <a:cubicBezTo>
                                                              <a:pt x="144462" y="348456"/>
                                                              <a:pt x="152400" y="356393"/>
                                                              <a:pt x="156369" y="357187"/>
                                                            </a:cubicBezTo>
                                                            <a:cubicBezTo>
                                                              <a:pt x="160338" y="357981"/>
                                                              <a:pt x="162322" y="355203"/>
                                                              <a:pt x="163513" y="352425"/>
                                                            </a:cubicBezTo>
                                                            <a:cubicBezTo>
                                                              <a:pt x="164704" y="349647"/>
                                                              <a:pt x="163513" y="340519"/>
                                                              <a:pt x="163513" y="340519"/>
                                                            </a:cubicBezTo>
                                                            <a:cubicBezTo>
                                                              <a:pt x="163513" y="335757"/>
                                                              <a:pt x="162719" y="329406"/>
                                                              <a:pt x="163513" y="323850"/>
                                                            </a:cubicBezTo>
                                                            <a:cubicBezTo>
                                                              <a:pt x="164307" y="318294"/>
                                                              <a:pt x="165894" y="310356"/>
                                                              <a:pt x="168275" y="307181"/>
                                                            </a:cubicBezTo>
                                                            <a:cubicBezTo>
                                                              <a:pt x="170656" y="304006"/>
                                                              <a:pt x="172244" y="306387"/>
                                                              <a:pt x="177800" y="304800"/>
                                                            </a:cubicBezTo>
                                                            <a:cubicBezTo>
                                                              <a:pt x="183356" y="303213"/>
                                                              <a:pt x="194469" y="300037"/>
                                                              <a:pt x="201613" y="297656"/>
                                                            </a:cubicBezTo>
                                                            <a:cubicBezTo>
                                                              <a:pt x="208757" y="295275"/>
                                                              <a:pt x="213916" y="299640"/>
                                                              <a:pt x="220663" y="290512"/>
                                                            </a:cubicBezTo>
                                                            <a:cubicBezTo>
                                                              <a:pt x="227410" y="281384"/>
                                                              <a:pt x="237728" y="254793"/>
                                                              <a:pt x="242094" y="242887"/>
                                                            </a:cubicBezTo>
                                                            <a:cubicBezTo>
                                                              <a:pt x="246460" y="230981"/>
                                                              <a:pt x="246063" y="225425"/>
                                                              <a:pt x="246857" y="219075"/>
                                                            </a:cubicBezTo>
                                                            <a:cubicBezTo>
                                                              <a:pt x="247651" y="212725"/>
                                                              <a:pt x="246460" y="209549"/>
                                                              <a:pt x="246857" y="204787"/>
                                                            </a:cubicBezTo>
                                                            <a:cubicBezTo>
                                                              <a:pt x="247254" y="200025"/>
                                                              <a:pt x="246857" y="196056"/>
                                                              <a:pt x="249238" y="190500"/>
                                                            </a:cubicBezTo>
                                                            <a:cubicBezTo>
                                                              <a:pt x="251619" y="184944"/>
                                                              <a:pt x="255588" y="176212"/>
                                                              <a:pt x="261144" y="171450"/>
                                                            </a:cubicBezTo>
                                                            <a:cubicBezTo>
                                                              <a:pt x="266700" y="166688"/>
                                                              <a:pt x="276622" y="163116"/>
                                                              <a:pt x="282575" y="161925"/>
                                                            </a:cubicBezTo>
                                                            <a:cubicBezTo>
                                                              <a:pt x="288528" y="160734"/>
                                                              <a:pt x="293291" y="162322"/>
                                                              <a:pt x="296863" y="164306"/>
                                                            </a:cubicBezTo>
                                                            <a:cubicBezTo>
                                                              <a:pt x="300435" y="166290"/>
                                                              <a:pt x="301229" y="166687"/>
                                                              <a:pt x="304007" y="173831"/>
                                                            </a:cubicBezTo>
                                                            <a:cubicBezTo>
                                                              <a:pt x="306785" y="180975"/>
                                                              <a:pt x="310357" y="198835"/>
                                                              <a:pt x="313532" y="207169"/>
                                                            </a:cubicBezTo>
                                                            <a:cubicBezTo>
                                                              <a:pt x="316707" y="215503"/>
                                                              <a:pt x="316707" y="222250"/>
                                                              <a:pt x="323057" y="223837"/>
                                                            </a:cubicBezTo>
                                                            <a:lnTo>
                                                              <a:pt x="351632" y="216694"/>
                                                            </a:lnTo>
                                                            <a:cubicBezTo>
                                                              <a:pt x="358776" y="214710"/>
                                                              <a:pt x="361950" y="216297"/>
                                                              <a:pt x="365919" y="211931"/>
                                                            </a:cubicBezTo>
                                                            <a:cubicBezTo>
                                                              <a:pt x="369888" y="207565"/>
                                                              <a:pt x="370682" y="196453"/>
                                                              <a:pt x="375444" y="190500"/>
                                                            </a:cubicBezTo>
                                                            <a:cubicBezTo>
                                                              <a:pt x="380206" y="184547"/>
                                                              <a:pt x="391319" y="180578"/>
                                                              <a:pt x="394494" y="176212"/>
                                                            </a:cubicBezTo>
                                                            <a:cubicBezTo>
                                                              <a:pt x="397669" y="171846"/>
                                                              <a:pt x="399653" y="171053"/>
                                                              <a:pt x="394494" y="164306"/>
                                                            </a:cubicBezTo>
                                                            <a:cubicBezTo>
                                                              <a:pt x="389335" y="157559"/>
                                                              <a:pt x="375047" y="147637"/>
                                                              <a:pt x="363538" y="135731"/>
                                                            </a:cubicBezTo>
                                                            <a:cubicBezTo>
                                                              <a:pt x="352029" y="123825"/>
                                                              <a:pt x="334566" y="104378"/>
                                                              <a:pt x="325438" y="92869"/>
                                                            </a:cubicBezTo>
                                                            <a:cubicBezTo>
                                                              <a:pt x="316310" y="81360"/>
                                                              <a:pt x="310357" y="73025"/>
                                                              <a:pt x="308769" y="66675"/>
                                                            </a:cubicBezTo>
                                                            <a:cubicBezTo>
                                                              <a:pt x="307182" y="60325"/>
                                                              <a:pt x="308372" y="58341"/>
                                                              <a:pt x="315913" y="54769"/>
                                                            </a:cubicBezTo>
                                                            <a:cubicBezTo>
                                                              <a:pt x="323454" y="51197"/>
                                                              <a:pt x="343297" y="48022"/>
                                                              <a:pt x="354013" y="45244"/>
                                                            </a:cubicBezTo>
                                                            <a:cubicBezTo>
                                                              <a:pt x="364729" y="42466"/>
                                                              <a:pt x="371873" y="40481"/>
                                                              <a:pt x="380207" y="38100"/>
                                                            </a:cubicBezTo>
                                                            <a:cubicBezTo>
                                                              <a:pt x="388541" y="35719"/>
                                                              <a:pt x="398066" y="32940"/>
                                                              <a:pt x="404019" y="30956"/>
                                                            </a:cubicBezTo>
                                                            <a:cubicBezTo>
                                                              <a:pt x="409972" y="28972"/>
                                                              <a:pt x="411956" y="31353"/>
                                                              <a:pt x="415925" y="26194"/>
                                                            </a:cubicBezTo>
                                                            <a:cubicBezTo>
                                                              <a:pt x="419894" y="21035"/>
                                                              <a:pt x="425451" y="6747"/>
                                                              <a:pt x="427832" y="0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3175" cap="flat" cmpd="sng" algn="ctr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prstDash val="solid"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marL="0" marR="0" lvl="0" indent="0" algn="ctr" defTabSz="91440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endParaRPr kumimoji="0" lang="en-US" sz="1100" b="0" i="0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57" name="Freeform 156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636419" y="3030935"/>
                                                        <a:ext cx="866775" cy="552052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0 w 866775"/>
                                                          <a:gd name="connsiteY0" fmla="*/ 45640 h 552052"/>
                                                          <a:gd name="connsiteX1" fmla="*/ 28575 w 866775"/>
                                                          <a:gd name="connsiteY1" fmla="*/ 2778 h 552052"/>
                                                          <a:gd name="connsiteX2" fmla="*/ 47625 w 866775"/>
                                                          <a:gd name="connsiteY2" fmla="*/ 28971 h 552052"/>
                                                          <a:gd name="connsiteX3" fmla="*/ 69056 w 866775"/>
                                                          <a:gd name="connsiteY3" fmla="*/ 76596 h 552052"/>
                                                          <a:gd name="connsiteX4" fmla="*/ 97631 w 866775"/>
                                                          <a:gd name="connsiteY4" fmla="*/ 107553 h 552052"/>
                                                          <a:gd name="connsiteX5" fmla="*/ 102394 w 866775"/>
                                                          <a:gd name="connsiteY5" fmla="*/ 131365 h 552052"/>
                                                          <a:gd name="connsiteX6" fmla="*/ 126206 w 866775"/>
                                                          <a:gd name="connsiteY6" fmla="*/ 159940 h 552052"/>
                                                          <a:gd name="connsiteX7" fmla="*/ 128587 w 866775"/>
                                                          <a:gd name="connsiteY7" fmla="*/ 138509 h 552052"/>
                                                          <a:gd name="connsiteX8" fmla="*/ 145256 w 866775"/>
                                                          <a:gd name="connsiteY8" fmla="*/ 121840 h 552052"/>
                                                          <a:gd name="connsiteX9" fmla="*/ 164306 w 866775"/>
                                                          <a:gd name="connsiteY9" fmla="*/ 86121 h 552052"/>
                                                          <a:gd name="connsiteX10" fmla="*/ 171450 w 866775"/>
                                                          <a:gd name="connsiteY10" fmla="*/ 148034 h 552052"/>
                                                          <a:gd name="connsiteX11" fmla="*/ 171450 w 866775"/>
                                                          <a:gd name="connsiteY11" fmla="*/ 162321 h 552052"/>
                                                          <a:gd name="connsiteX12" fmla="*/ 211931 w 866775"/>
                                                          <a:gd name="connsiteY12" fmla="*/ 171846 h 552052"/>
                                                          <a:gd name="connsiteX13" fmla="*/ 223837 w 866775"/>
                                                          <a:gd name="connsiteY13" fmla="*/ 190896 h 552052"/>
                                                          <a:gd name="connsiteX14" fmla="*/ 259556 w 866775"/>
                                                          <a:gd name="connsiteY14" fmla="*/ 226615 h 552052"/>
                                                          <a:gd name="connsiteX15" fmla="*/ 261937 w 866775"/>
                                                          <a:gd name="connsiteY15" fmla="*/ 236140 h 552052"/>
                                                          <a:gd name="connsiteX16" fmla="*/ 335756 w 866775"/>
                                                          <a:gd name="connsiteY16" fmla="*/ 236140 h 552052"/>
                                                          <a:gd name="connsiteX17" fmla="*/ 352425 w 866775"/>
                                                          <a:gd name="connsiteY17" fmla="*/ 236140 h 552052"/>
                                                          <a:gd name="connsiteX18" fmla="*/ 352425 w 866775"/>
                                                          <a:gd name="connsiteY18" fmla="*/ 257571 h 552052"/>
                                                          <a:gd name="connsiteX19" fmla="*/ 364331 w 866775"/>
                                                          <a:gd name="connsiteY19" fmla="*/ 267096 h 552052"/>
                                                          <a:gd name="connsiteX20" fmla="*/ 390525 w 866775"/>
                                                          <a:gd name="connsiteY20" fmla="*/ 267096 h 552052"/>
                                                          <a:gd name="connsiteX21" fmla="*/ 445294 w 866775"/>
                                                          <a:gd name="connsiteY21" fmla="*/ 269478 h 552052"/>
                                                          <a:gd name="connsiteX22" fmla="*/ 450056 w 866775"/>
                                                          <a:gd name="connsiteY22" fmla="*/ 281384 h 552052"/>
                                                          <a:gd name="connsiteX23" fmla="*/ 450056 w 866775"/>
                                                          <a:gd name="connsiteY23" fmla="*/ 302815 h 552052"/>
                                                          <a:gd name="connsiteX24" fmla="*/ 459581 w 866775"/>
                                                          <a:gd name="connsiteY24" fmla="*/ 317103 h 552052"/>
                                                          <a:gd name="connsiteX25" fmla="*/ 459581 w 866775"/>
                                                          <a:gd name="connsiteY25" fmla="*/ 333771 h 552052"/>
                                                          <a:gd name="connsiteX26" fmla="*/ 459581 w 866775"/>
                                                          <a:gd name="connsiteY26" fmla="*/ 350440 h 552052"/>
                                                          <a:gd name="connsiteX27" fmla="*/ 459581 w 866775"/>
                                                          <a:gd name="connsiteY27" fmla="*/ 364728 h 552052"/>
                                                          <a:gd name="connsiteX28" fmla="*/ 488156 w 866775"/>
                                                          <a:gd name="connsiteY28" fmla="*/ 364728 h 552052"/>
                                                          <a:gd name="connsiteX29" fmla="*/ 497681 w 866775"/>
                                                          <a:gd name="connsiteY29" fmla="*/ 355203 h 552052"/>
                                                          <a:gd name="connsiteX30" fmla="*/ 514350 w 866775"/>
                                                          <a:gd name="connsiteY30" fmla="*/ 348059 h 552052"/>
                                                          <a:gd name="connsiteX31" fmla="*/ 511969 w 866775"/>
                                                          <a:gd name="connsiteY31" fmla="*/ 329009 h 552052"/>
                                                          <a:gd name="connsiteX32" fmla="*/ 500062 w 866775"/>
                                                          <a:gd name="connsiteY32" fmla="*/ 314721 h 552052"/>
                                                          <a:gd name="connsiteX33" fmla="*/ 500062 w 866775"/>
                                                          <a:gd name="connsiteY33" fmla="*/ 302815 h 552052"/>
                                                          <a:gd name="connsiteX34" fmla="*/ 500062 w 866775"/>
                                                          <a:gd name="connsiteY34" fmla="*/ 281384 h 552052"/>
                                                          <a:gd name="connsiteX35" fmla="*/ 492919 w 866775"/>
                                                          <a:gd name="connsiteY35" fmla="*/ 262334 h 552052"/>
                                                          <a:gd name="connsiteX36" fmla="*/ 523875 w 866775"/>
                                                          <a:gd name="connsiteY36" fmla="*/ 290909 h 552052"/>
                                                          <a:gd name="connsiteX37" fmla="*/ 559594 w 866775"/>
                                                          <a:gd name="connsiteY37" fmla="*/ 305196 h 552052"/>
                                                          <a:gd name="connsiteX38" fmla="*/ 597694 w 866775"/>
                                                          <a:gd name="connsiteY38" fmla="*/ 333771 h 552052"/>
                                                          <a:gd name="connsiteX39" fmla="*/ 602456 w 866775"/>
                                                          <a:gd name="connsiteY39" fmla="*/ 362346 h 552052"/>
                                                          <a:gd name="connsiteX40" fmla="*/ 654844 w 866775"/>
                                                          <a:gd name="connsiteY40" fmla="*/ 381396 h 552052"/>
                                                          <a:gd name="connsiteX41" fmla="*/ 635794 w 866775"/>
                                                          <a:gd name="connsiteY41" fmla="*/ 405209 h 552052"/>
                                                          <a:gd name="connsiteX42" fmla="*/ 588169 w 866775"/>
                                                          <a:gd name="connsiteY42" fmla="*/ 409971 h 552052"/>
                                                          <a:gd name="connsiteX43" fmla="*/ 559594 w 866775"/>
                                                          <a:gd name="connsiteY43" fmla="*/ 409971 h 552052"/>
                                                          <a:gd name="connsiteX44" fmla="*/ 545306 w 866775"/>
                                                          <a:gd name="connsiteY44" fmla="*/ 405209 h 552052"/>
                                                          <a:gd name="connsiteX45" fmla="*/ 561975 w 866775"/>
                                                          <a:gd name="connsiteY45" fmla="*/ 438546 h 552052"/>
                                                          <a:gd name="connsiteX46" fmla="*/ 576262 w 866775"/>
                                                          <a:gd name="connsiteY46" fmla="*/ 455215 h 552052"/>
                                                          <a:gd name="connsiteX47" fmla="*/ 592931 w 866775"/>
                                                          <a:gd name="connsiteY47" fmla="*/ 476646 h 552052"/>
                                                          <a:gd name="connsiteX48" fmla="*/ 590550 w 866775"/>
                                                          <a:gd name="connsiteY48" fmla="*/ 502840 h 552052"/>
                                                          <a:gd name="connsiteX49" fmla="*/ 590550 w 866775"/>
                                                          <a:gd name="connsiteY49" fmla="*/ 517128 h 552052"/>
                                                          <a:gd name="connsiteX50" fmla="*/ 611981 w 866775"/>
                                                          <a:gd name="connsiteY50" fmla="*/ 517128 h 552052"/>
                                                          <a:gd name="connsiteX51" fmla="*/ 616744 w 866775"/>
                                                          <a:gd name="connsiteY51" fmla="*/ 505221 h 552052"/>
                                                          <a:gd name="connsiteX52" fmla="*/ 642937 w 866775"/>
                                                          <a:gd name="connsiteY52" fmla="*/ 505221 h 552052"/>
                                                          <a:gd name="connsiteX53" fmla="*/ 664369 w 866775"/>
                                                          <a:gd name="connsiteY53" fmla="*/ 488553 h 552052"/>
                                                          <a:gd name="connsiteX54" fmla="*/ 695325 w 866775"/>
                                                          <a:gd name="connsiteY54" fmla="*/ 493315 h 552052"/>
                                                          <a:gd name="connsiteX55" fmla="*/ 714375 w 866775"/>
                                                          <a:gd name="connsiteY55" fmla="*/ 479028 h 552052"/>
                                                          <a:gd name="connsiteX56" fmla="*/ 723900 w 866775"/>
                                                          <a:gd name="connsiteY56" fmla="*/ 464740 h 552052"/>
                                                          <a:gd name="connsiteX57" fmla="*/ 709612 w 866775"/>
                                                          <a:gd name="connsiteY57" fmla="*/ 443309 h 552052"/>
                                                          <a:gd name="connsiteX58" fmla="*/ 709612 w 866775"/>
                                                          <a:gd name="connsiteY58" fmla="*/ 424259 h 552052"/>
                                                          <a:gd name="connsiteX59" fmla="*/ 709612 w 866775"/>
                                                          <a:gd name="connsiteY59" fmla="*/ 402828 h 552052"/>
                                                          <a:gd name="connsiteX60" fmla="*/ 752475 w 866775"/>
                                                          <a:gd name="connsiteY60" fmla="*/ 431403 h 552052"/>
                                                          <a:gd name="connsiteX61" fmla="*/ 795337 w 866775"/>
                                                          <a:gd name="connsiteY61" fmla="*/ 481409 h 552052"/>
                                                          <a:gd name="connsiteX62" fmla="*/ 831056 w 866775"/>
                                                          <a:gd name="connsiteY62" fmla="*/ 498078 h 552052"/>
                                                          <a:gd name="connsiteX63" fmla="*/ 838200 w 866775"/>
                                                          <a:gd name="connsiteY63" fmla="*/ 509984 h 552052"/>
                                                          <a:gd name="connsiteX64" fmla="*/ 816769 w 866775"/>
                                                          <a:gd name="connsiteY64" fmla="*/ 531415 h 552052"/>
                                                          <a:gd name="connsiteX65" fmla="*/ 790575 w 866775"/>
                                                          <a:gd name="connsiteY65" fmla="*/ 550465 h 552052"/>
                                                          <a:gd name="connsiteX66" fmla="*/ 819150 w 866775"/>
                                                          <a:gd name="connsiteY66" fmla="*/ 540940 h 552052"/>
                                                          <a:gd name="connsiteX67" fmla="*/ 835819 w 866775"/>
                                                          <a:gd name="connsiteY67" fmla="*/ 540940 h 552052"/>
                                                          <a:gd name="connsiteX68" fmla="*/ 857250 w 866775"/>
                                                          <a:gd name="connsiteY68" fmla="*/ 536178 h 552052"/>
                                                          <a:gd name="connsiteX69" fmla="*/ 866775 w 866775"/>
                                                          <a:gd name="connsiteY69" fmla="*/ 526653 h 552052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  <a:cxn ang="0">
                                                            <a:pos x="connsiteX24" y="connsiteY24"/>
                                                          </a:cxn>
                                                          <a:cxn ang="0">
                                                            <a:pos x="connsiteX25" y="connsiteY25"/>
                                                          </a:cxn>
                                                          <a:cxn ang="0">
                                                            <a:pos x="connsiteX26" y="connsiteY26"/>
                                                          </a:cxn>
                                                          <a:cxn ang="0">
                                                            <a:pos x="connsiteX27" y="connsiteY27"/>
                                                          </a:cxn>
                                                          <a:cxn ang="0">
                                                            <a:pos x="connsiteX28" y="connsiteY28"/>
                                                          </a:cxn>
                                                          <a:cxn ang="0">
                                                            <a:pos x="connsiteX29" y="connsiteY29"/>
                                                          </a:cxn>
                                                          <a:cxn ang="0">
                                                            <a:pos x="connsiteX30" y="connsiteY30"/>
                                                          </a:cxn>
                                                          <a:cxn ang="0">
                                                            <a:pos x="connsiteX31" y="connsiteY31"/>
                                                          </a:cxn>
                                                          <a:cxn ang="0">
                                                            <a:pos x="connsiteX32" y="connsiteY32"/>
                                                          </a:cxn>
                                                          <a:cxn ang="0">
                                                            <a:pos x="connsiteX33" y="connsiteY33"/>
                                                          </a:cxn>
                                                          <a:cxn ang="0">
                                                            <a:pos x="connsiteX34" y="connsiteY34"/>
                                                          </a:cxn>
                                                          <a:cxn ang="0">
                                                            <a:pos x="connsiteX35" y="connsiteY35"/>
                                                          </a:cxn>
                                                          <a:cxn ang="0">
                                                            <a:pos x="connsiteX36" y="connsiteY36"/>
                                                          </a:cxn>
                                                          <a:cxn ang="0">
                                                            <a:pos x="connsiteX37" y="connsiteY37"/>
                                                          </a:cxn>
                                                          <a:cxn ang="0">
                                                            <a:pos x="connsiteX38" y="connsiteY38"/>
                                                          </a:cxn>
                                                          <a:cxn ang="0">
                                                            <a:pos x="connsiteX39" y="connsiteY39"/>
                                                          </a:cxn>
                                                          <a:cxn ang="0">
                                                            <a:pos x="connsiteX40" y="connsiteY40"/>
                                                          </a:cxn>
                                                          <a:cxn ang="0">
                                                            <a:pos x="connsiteX41" y="connsiteY41"/>
                                                          </a:cxn>
                                                          <a:cxn ang="0">
                                                            <a:pos x="connsiteX42" y="connsiteY42"/>
                                                          </a:cxn>
                                                          <a:cxn ang="0">
                                                            <a:pos x="connsiteX43" y="connsiteY43"/>
                                                          </a:cxn>
                                                          <a:cxn ang="0">
                                                            <a:pos x="connsiteX44" y="connsiteY44"/>
                                                          </a:cxn>
                                                          <a:cxn ang="0">
                                                            <a:pos x="connsiteX45" y="connsiteY45"/>
                                                          </a:cxn>
                                                          <a:cxn ang="0">
                                                            <a:pos x="connsiteX46" y="connsiteY46"/>
                                                          </a:cxn>
                                                          <a:cxn ang="0">
                                                            <a:pos x="connsiteX47" y="connsiteY47"/>
                                                          </a:cxn>
                                                          <a:cxn ang="0">
                                                            <a:pos x="connsiteX48" y="connsiteY48"/>
                                                          </a:cxn>
                                                          <a:cxn ang="0">
                                                            <a:pos x="connsiteX49" y="connsiteY49"/>
                                                          </a:cxn>
                                                          <a:cxn ang="0">
                                                            <a:pos x="connsiteX50" y="connsiteY50"/>
                                                          </a:cxn>
                                                          <a:cxn ang="0">
                                                            <a:pos x="connsiteX51" y="connsiteY51"/>
                                                          </a:cxn>
                                                          <a:cxn ang="0">
                                                            <a:pos x="connsiteX52" y="connsiteY52"/>
                                                          </a:cxn>
                                                          <a:cxn ang="0">
                                                            <a:pos x="connsiteX53" y="connsiteY53"/>
                                                          </a:cxn>
                                                          <a:cxn ang="0">
                                                            <a:pos x="connsiteX54" y="connsiteY54"/>
                                                          </a:cxn>
                                                          <a:cxn ang="0">
                                                            <a:pos x="connsiteX55" y="connsiteY55"/>
                                                          </a:cxn>
                                                          <a:cxn ang="0">
                                                            <a:pos x="connsiteX56" y="connsiteY56"/>
                                                          </a:cxn>
                                                          <a:cxn ang="0">
                                                            <a:pos x="connsiteX57" y="connsiteY57"/>
                                                          </a:cxn>
                                                          <a:cxn ang="0">
                                                            <a:pos x="connsiteX58" y="connsiteY58"/>
                                                          </a:cxn>
                                                          <a:cxn ang="0">
                                                            <a:pos x="connsiteX59" y="connsiteY59"/>
                                                          </a:cxn>
                                                          <a:cxn ang="0">
                                                            <a:pos x="connsiteX60" y="connsiteY60"/>
                                                          </a:cxn>
                                                          <a:cxn ang="0">
                                                            <a:pos x="connsiteX61" y="connsiteY61"/>
                                                          </a:cxn>
                                                          <a:cxn ang="0">
                                                            <a:pos x="connsiteX62" y="connsiteY62"/>
                                                          </a:cxn>
                                                          <a:cxn ang="0">
                                                            <a:pos x="connsiteX63" y="connsiteY63"/>
                                                          </a:cxn>
                                                          <a:cxn ang="0">
                                                            <a:pos x="connsiteX64" y="connsiteY64"/>
                                                          </a:cxn>
                                                          <a:cxn ang="0">
                                                            <a:pos x="connsiteX65" y="connsiteY65"/>
                                                          </a:cxn>
                                                          <a:cxn ang="0">
                                                            <a:pos x="connsiteX66" y="connsiteY66"/>
                                                          </a:cxn>
                                                          <a:cxn ang="0">
                                                            <a:pos x="connsiteX67" y="connsiteY67"/>
                                                          </a:cxn>
                                                          <a:cxn ang="0">
                                                            <a:pos x="connsiteX68" y="connsiteY68"/>
                                                          </a:cxn>
                                                          <a:cxn ang="0">
                                                            <a:pos x="connsiteX69" y="connsiteY69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866775" h="552052">
                                                            <a:moveTo>
                                                              <a:pt x="0" y="45640"/>
                                                            </a:moveTo>
                                                            <a:cubicBezTo>
                                                              <a:pt x="10319" y="25598"/>
                                                              <a:pt x="20638" y="5556"/>
                                                              <a:pt x="28575" y="2778"/>
                                                            </a:cubicBezTo>
                                                            <a:cubicBezTo>
                                                              <a:pt x="36512" y="0"/>
                                                              <a:pt x="40878" y="16668"/>
                                                              <a:pt x="47625" y="28971"/>
                                                            </a:cubicBezTo>
                                                            <a:cubicBezTo>
                                                              <a:pt x="54372" y="41274"/>
                                                              <a:pt x="60722" y="63499"/>
                                                              <a:pt x="69056" y="76596"/>
                                                            </a:cubicBezTo>
                                                            <a:cubicBezTo>
                                                              <a:pt x="77390" y="89693"/>
                                                              <a:pt x="92075" y="98425"/>
                                                              <a:pt x="97631" y="107553"/>
                                                            </a:cubicBezTo>
                                                            <a:cubicBezTo>
                                                              <a:pt x="103187" y="116681"/>
                                                              <a:pt x="97632" y="122634"/>
                                                              <a:pt x="102394" y="131365"/>
                                                            </a:cubicBezTo>
                                                            <a:cubicBezTo>
                                                              <a:pt x="107156" y="140096"/>
                                                              <a:pt x="121841" y="158749"/>
                                                              <a:pt x="126206" y="159940"/>
                                                            </a:cubicBezTo>
                                                            <a:cubicBezTo>
                                                              <a:pt x="130571" y="161131"/>
                                                              <a:pt x="125412" y="144859"/>
                                                              <a:pt x="128587" y="138509"/>
                                                            </a:cubicBezTo>
                                                            <a:cubicBezTo>
                                                              <a:pt x="131762" y="132159"/>
                                                              <a:pt x="139303" y="130571"/>
                                                              <a:pt x="145256" y="121840"/>
                                                            </a:cubicBezTo>
                                                            <a:cubicBezTo>
                                                              <a:pt x="151209" y="113109"/>
                                                              <a:pt x="159940" y="81755"/>
                                                              <a:pt x="164306" y="86121"/>
                                                            </a:cubicBezTo>
                                                            <a:cubicBezTo>
                                                              <a:pt x="168672" y="90487"/>
                                                              <a:pt x="170259" y="135334"/>
                                                              <a:pt x="171450" y="148034"/>
                                                            </a:cubicBezTo>
                                                            <a:cubicBezTo>
                                                              <a:pt x="172641" y="160734"/>
                                                              <a:pt x="164703" y="158352"/>
                                                              <a:pt x="171450" y="162321"/>
                                                            </a:cubicBezTo>
                                                            <a:cubicBezTo>
                                                              <a:pt x="178197" y="166290"/>
                                                              <a:pt x="203200" y="167084"/>
                                                              <a:pt x="211931" y="171846"/>
                                                            </a:cubicBezTo>
                                                            <a:cubicBezTo>
                                                              <a:pt x="220662" y="176608"/>
                                                              <a:pt x="215899" y="181768"/>
                                                              <a:pt x="223837" y="190896"/>
                                                            </a:cubicBezTo>
                                                            <a:cubicBezTo>
                                                              <a:pt x="231775" y="200024"/>
                                                              <a:pt x="253206" y="219074"/>
                                                              <a:pt x="259556" y="226615"/>
                                                            </a:cubicBezTo>
                                                            <a:cubicBezTo>
                                                              <a:pt x="265906" y="234156"/>
                                                              <a:pt x="249237" y="234553"/>
                                                              <a:pt x="261937" y="236140"/>
                                                            </a:cubicBezTo>
                                                            <a:cubicBezTo>
                                                              <a:pt x="274637" y="237727"/>
                                                              <a:pt x="335756" y="236140"/>
                                                              <a:pt x="335756" y="236140"/>
                                                            </a:cubicBezTo>
                                                            <a:cubicBezTo>
                                                              <a:pt x="350837" y="236140"/>
                                                              <a:pt x="349647" y="232568"/>
                                                              <a:pt x="352425" y="236140"/>
                                                            </a:cubicBezTo>
                                                            <a:cubicBezTo>
                                                              <a:pt x="355203" y="239712"/>
                                                              <a:pt x="350441" y="252412"/>
                                                              <a:pt x="352425" y="257571"/>
                                                            </a:cubicBezTo>
                                                            <a:cubicBezTo>
                                                              <a:pt x="354409" y="262730"/>
                                                              <a:pt x="357981" y="265509"/>
                                                              <a:pt x="364331" y="267096"/>
                                                            </a:cubicBezTo>
                                                            <a:cubicBezTo>
                                                              <a:pt x="370681" y="268684"/>
                                                              <a:pt x="377031" y="266699"/>
                                                              <a:pt x="390525" y="267096"/>
                                                            </a:cubicBezTo>
                                                            <a:cubicBezTo>
                                                              <a:pt x="404019" y="267493"/>
                                                              <a:pt x="435372" y="267097"/>
                                                              <a:pt x="445294" y="269478"/>
                                                            </a:cubicBezTo>
                                                            <a:cubicBezTo>
                                                              <a:pt x="455216" y="271859"/>
                                                              <a:pt x="449262" y="275828"/>
                                                              <a:pt x="450056" y="281384"/>
                                                            </a:cubicBezTo>
                                                            <a:cubicBezTo>
                                                              <a:pt x="450850" y="286940"/>
                                                              <a:pt x="448469" y="296862"/>
                                                              <a:pt x="450056" y="302815"/>
                                                            </a:cubicBezTo>
                                                            <a:cubicBezTo>
                                                              <a:pt x="451644" y="308768"/>
                                                              <a:pt x="457994" y="311944"/>
                                                              <a:pt x="459581" y="317103"/>
                                                            </a:cubicBezTo>
                                                            <a:cubicBezTo>
                                                              <a:pt x="461168" y="322262"/>
                                                              <a:pt x="459581" y="333771"/>
                                                              <a:pt x="459581" y="333771"/>
                                                            </a:cubicBezTo>
                                                            <a:lnTo>
                                                              <a:pt x="459581" y="350440"/>
                                                            </a:lnTo>
                                                            <a:cubicBezTo>
                                                              <a:pt x="459581" y="355599"/>
                                                              <a:pt x="454819" y="362347"/>
                                                              <a:pt x="459581" y="364728"/>
                                                            </a:cubicBezTo>
                                                            <a:cubicBezTo>
                                                              <a:pt x="464343" y="367109"/>
                                                              <a:pt x="481806" y="366316"/>
                                                              <a:pt x="488156" y="364728"/>
                                                            </a:cubicBezTo>
                                                            <a:cubicBezTo>
                                                              <a:pt x="494506" y="363141"/>
                                                              <a:pt x="493315" y="357981"/>
                                                              <a:pt x="497681" y="355203"/>
                                                            </a:cubicBezTo>
                                                            <a:cubicBezTo>
                                                              <a:pt x="502047" y="352425"/>
                                                              <a:pt x="511969" y="352425"/>
                                                              <a:pt x="514350" y="348059"/>
                                                            </a:cubicBezTo>
                                                            <a:cubicBezTo>
                                                              <a:pt x="516731" y="343693"/>
                                                              <a:pt x="514350" y="334565"/>
                                                              <a:pt x="511969" y="329009"/>
                                                            </a:cubicBezTo>
                                                            <a:cubicBezTo>
                                                              <a:pt x="509588" y="323453"/>
                                                              <a:pt x="502046" y="319087"/>
                                                              <a:pt x="500062" y="314721"/>
                                                            </a:cubicBezTo>
                                                            <a:cubicBezTo>
                                                              <a:pt x="498078" y="310355"/>
                                                              <a:pt x="500062" y="302815"/>
                                                              <a:pt x="500062" y="302815"/>
                                                            </a:cubicBezTo>
                                                            <a:cubicBezTo>
                                                              <a:pt x="500062" y="297259"/>
                                                              <a:pt x="501253" y="288131"/>
                                                              <a:pt x="500062" y="281384"/>
                                                            </a:cubicBezTo>
                                                            <a:cubicBezTo>
                                                              <a:pt x="498872" y="274637"/>
                                                              <a:pt x="488950" y="260747"/>
                                                              <a:pt x="492919" y="262334"/>
                                                            </a:cubicBezTo>
                                                            <a:cubicBezTo>
                                                              <a:pt x="496888" y="263922"/>
                                                              <a:pt x="512763" y="283765"/>
                                                              <a:pt x="523875" y="290909"/>
                                                            </a:cubicBezTo>
                                                            <a:cubicBezTo>
                                                              <a:pt x="534988" y="298053"/>
                                                              <a:pt x="547291" y="298052"/>
                                                              <a:pt x="559594" y="305196"/>
                                                            </a:cubicBezTo>
                                                            <a:cubicBezTo>
                                                              <a:pt x="571897" y="312340"/>
                                                              <a:pt x="590550" y="324246"/>
                                                              <a:pt x="597694" y="333771"/>
                                                            </a:cubicBezTo>
                                                            <a:cubicBezTo>
                                                              <a:pt x="604838" y="343296"/>
                                                              <a:pt x="592931" y="354409"/>
                                                              <a:pt x="602456" y="362346"/>
                                                            </a:cubicBezTo>
                                                            <a:cubicBezTo>
                                                              <a:pt x="611981" y="370283"/>
                                                              <a:pt x="649288" y="374252"/>
                                                              <a:pt x="654844" y="381396"/>
                                                            </a:cubicBezTo>
                                                            <a:cubicBezTo>
                                                              <a:pt x="660400" y="388540"/>
                                                              <a:pt x="646906" y="400447"/>
                                                              <a:pt x="635794" y="405209"/>
                                                            </a:cubicBezTo>
                                                            <a:cubicBezTo>
                                                              <a:pt x="624682" y="409971"/>
                                                              <a:pt x="600869" y="409177"/>
                                                              <a:pt x="588169" y="409971"/>
                                                            </a:cubicBezTo>
                                                            <a:cubicBezTo>
                                                              <a:pt x="575469" y="410765"/>
                                                              <a:pt x="566738" y="410765"/>
                                                              <a:pt x="559594" y="409971"/>
                                                            </a:cubicBezTo>
                                                            <a:cubicBezTo>
                                                              <a:pt x="552450" y="409177"/>
                                                              <a:pt x="544909" y="400447"/>
                                                              <a:pt x="545306" y="405209"/>
                                                            </a:cubicBezTo>
                                                            <a:cubicBezTo>
                                                              <a:pt x="545703" y="409971"/>
                                                              <a:pt x="556816" y="430212"/>
                                                              <a:pt x="561975" y="438546"/>
                                                            </a:cubicBezTo>
                                                            <a:cubicBezTo>
                                                              <a:pt x="567134" y="446880"/>
                                                              <a:pt x="571103" y="448865"/>
                                                              <a:pt x="576262" y="455215"/>
                                                            </a:cubicBezTo>
                                                            <a:cubicBezTo>
                                                              <a:pt x="581421" y="461565"/>
                                                              <a:pt x="590550" y="468709"/>
                                                              <a:pt x="592931" y="476646"/>
                                                            </a:cubicBezTo>
                                                            <a:cubicBezTo>
                                                              <a:pt x="595312" y="484583"/>
                                                              <a:pt x="590947" y="496093"/>
                                                              <a:pt x="590550" y="502840"/>
                                                            </a:cubicBezTo>
                                                            <a:cubicBezTo>
                                                              <a:pt x="590153" y="509587"/>
                                                              <a:pt x="586978" y="514747"/>
                                                              <a:pt x="590550" y="517128"/>
                                                            </a:cubicBezTo>
                                                            <a:cubicBezTo>
                                                              <a:pt x="594122" y="519509"/>
                                                              <a:pt x="607615" y="519112"/>
                                                              <a:pt x="611981" y="517128"/>
                                                            </a:cubicBezTo>
                                                            <a:cubicBezTo>
                                                              <a:pt x="616347" y="515144"/>
                                                              <a:pt x="611585" y="507206"/>
                                                              <a:pt x="616744" y="505221"/>
                                                            </a:cubicBezTo>
                                                            <a:cubicBezTo>
                                                              <a:pt x="621903" y="503236"/>
                                                              <a:pt x="635000" y="507999"/>
                                                              <a:pt x="642937" y="505221"/>
                                                            </a:cubicBezTo>
                                                            <a:cubicBezTo>
                                                              <a:pt x="650874" y="502443"/>
                                                              <a:pt x="655638" y="490537"/>
                                                              <a:pt x="664369" y="488553"/>
                                                            </a:cubicBezTo>
                                                            <a:cubicBezTo>
                                                              <a:pt x="673100" y="486569"/>
                                                              <a:pt x="686991" y="494902"/>
                                                              <a:pt x="695325" y="493315"/>
                                                            </a:cubicBezTo>
                                                            <a:cubicBezTo>
                                                              <a:pt x="703659" y="491728"/>
                                                              <a:pt x="709613" y="483790"/>
                                                              <a:pt x="714375" y="479028"/>
                                                            </a:cubicBezTo>
                                                            <a:cubicBezTo>
                                                              <a:pt x="719137" y="474266"/>
                                                              <a:pt x="724694" y="470693"/>
                                                              <a:pt x="723900" y="464740"/>
                                                            </a:cubicBezTo>
                                                            <a:cubicBezTo>
                                                              <a:pt x="723106" y="458787"/>
                                                              <a:pt x="711993" y="450056"/>
                                                              <a:pt x="709612" y="443309"/>
                                                            </a:cubicBezTo>
                                                            <a:cubicBezTo>
                                                              <a:pt x="707231" y="436562"/>
                                                              <a:pt x="709612" y="424259"/>
                                                              <a:pt x="709612" y="424259"/>
                                                            </a:cubicBezTo>
                                                            <a:cubicBezTo>
                                                              <a:pt x="709612" y="417512"/>
                                                              <a:pt x="702468" y="401637"/>
                                                              <a:pt x="709612" y="402828"/>
                                                            </a:cubicBezTo>
                                                            <a:cubicBezTo>
                                                              <a:pt x="716756" y="404019"/>
                                                              <a:pt x="738188" y="418306"/>
                                                              <a:pt x="752475" y="431403"/>
                                                            </a:cubicBezTo>
                                                            <a:cubicBezTo>
                                                              <a:pt x="766762" y="444500"/>
                                                              <a:pt x="782240" y="470297"/>
                                                              <a:pt x="795337" y="481409"/>
                                                            </a:cubicBezTo>
                                                            <a:cubicBezTo>
                                                              <a:pt x="808434" y="492521"/>
                                                              <a:pt x="823912" y="493316"/>
                                                              <a:pt x="831056" y="498078"/>
                                                            </a:cubicBezTo>
                                                            <a:cubicBezTo>
                                                              <a:pt x="838200" y="502840"/>
                                                              <a:pt x="840581" y="504428"/>
                                                              <a:pt x="838200" y="509984"/>
                                                            </a:cubicBezTo>
                                                            <a:cubicBezTo>
                                                              <a:pt x="835819" y="515540"/>
                                                              <a:pt x="824707" y="524668"/>
                                                              <a:pt x="816769" y="531415"/>
                                                            </a:cubicBezTo>
                                                            <a:cubicBezTo>
                                                              <a:pt x="808832" y="538162"/>
                                                              <a:pt x="790178" y="548878"/>
                                                              <a:pt x="790575" y="550465"/>
                                                            </a:cubicBezTo>
                                                            <a:cubicBezTo>
                                                              <a:pt x="790972" y="552052"/>
                                                              <a:pt x="811609" y="542528"/>
                                                              <a:pt x="819150" y="540940"/>
                                                            </a:cubicBezTo>
                                                            <a:cubicBezTo>
                                                              <a:pt x="826691" y="539352"/>
                                                              <a:pt x="829469" y="541734"/>
                                                              <a:pt x="835819" y="540940"/>
                                                            </a:cubicBezTo>
                                                            <a:cubicBezTo>
                                                              <a:pt x="842169" y="540146"/>
                                                              <a:pt x="852091" y="538559"/>
                                                              <a:pt x="857250" y="536178"/>
                                                            </a:cubicBezTo>
                                                            <a:cubicBezTo>
                                                              <a:pt x="862409" y="533797"/>
                                                              <a:pt x="866378" y="526653"/>
                                                              <a:pt x="866775" y="526653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 cap="flat" cmpd="sng" algn="ctr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prstDash val="solid"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marL="0" marR="0" lvl="0" indent="0" algn="ctr" defTabSz="91440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endParaRPr kumimoji="0" lang="en-US" sz="1100" b="0" i="0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58" name="Freeform 157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836444" y="3564731"/>
                                                        <a:ext cx="664369" cy="562372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664369 w 664369"/>
                                                          <a:gd name="connsiteY0" fmla="*/ 0 h 562372"/>
                                                          <a:gd name="connsiteX1" fmla="*/ 623887 w 664369"/>
                                                          <a:gd name="connsiteY1" fmla="*/ 42863 h 562372"/>
                                                          <a:gd name="connsiteX2" fmla="*/ 583406 w 664369"/>
                                                          <a:gd name="connsiteY2" fmla="*/ 47625 h 562372"/>
                                                          <a:gd name="connsiteX3" fmla="*/ 554831 w 664369"/>
                                                          <a:gd name="connsiteY3" fmla="*/ 47625 h 562372"/>
                                                          <a:gd name="connsiteX4" fmla="*/ 552450 w 664369"/>
                                                          <a:gd name="connsiteY4" fmla="*/ 71438 h 562372"/>
                                                          <a:gd name="connsiteX5" fmla="*/ 538162 w 664369"/>
                                                          <a:gd name="connsiteY5" fmla="*/ 92869 h 562372"/>
                                                          <a:gd name="connsiteX6" fmla="*/ 523875 w 664369"/>
                                                          <a:gd name="connsiteY6" fmla="*/ 114300 h 562372"/>
                                                          <a:gd name="connsiteX7" fmla="*/ 526256 w 664369"/>
                                                          <a:gd name="connsiteY7" fmla="*/ 128588 h 562372"/>
                                                          <a:gd name="connsiteX8" fmla="*/ 557212 w 664369"/>
                                                          <a:gd name="connsiteY8" fmla="*/ 130969 h 562372"/>
                                                          <a:gd name="connsiteX9" fmla="*/ 564356 w 664369"/>
                                                          <a:gd name="connsiteY9" fmla="*/ 152400 h 562372"/>
                                                          <a:gd name="connsiteX10" fmla="*/ 540544 w 664369"/>
                                                          <a:gd name="connsiteY10" fmla="*/ 173832 h 562372"/>
                                                          <a:gd name="connsiteX11" fmla="*/ 523875 w 664369"/>
                                                          <a:gd name="connsiteY11" fmla="*/ 200025 h 562372"/>
                                                          <a:gd name="connsiteX12" fmla="*/ 523875 w 664369"/>
                                                          <a:gd name="connsiteY12" fmla="*/ 223838 h 562372"/>
                                                          <a:gd name="connsiteX13" fmla="*/ 533400 w 664369"/>
                                                          <a:gd name="connsiteY13" fmla="*/ 228600 h 562372"/>
                                                          <a:gd name="connsiteX14" fmla="*/ 516731 w 664369"/>
                                                          <a:gd name="connsiteY14" fmla="*/ 254794 h 562372"/>
                                                          <a:gd name="connsiteX15" fmla="*/ 514350 w 664369"/>
                                                          <a:gd name="connsiteY15" fmla="*/ 273844 h 562372"/>
                                                          <a:gd name="connsiteX16" fmla="*/ 514350 w 664369"/>
                                                          <a:gd name="connsiteY16" fmla="*/ 295275 h 562372"/>
                                                          <a:gd name="connsiteX17" fmla="*/ 492919 w 664369"/>
                                                          <a:gd name="connsiteY17" fmla="*/ 319088 h 562372"/>
                                                          <a:gd name="connsiteX18" fmla="*/ 469106 w 664369"/>
                                                          <a:gd name="connsiteY18" fmla="*/ 323850 h 562372"/>
                                                          <a:gd name="connsiteX19" fmla="*/ 454819 w 664369"/>
                                                          <a:gd name="connsiteY19" fmla="*/ 323850 h 562372"/>
                                                          <a:gd name="connsiteX20" fmla="*/ 435769 w 664369"/>
                                                          <a:gd name="connsiteY20" fmla="*/ 364332 h 562372"/>
                                                          <a:gd name="connsiteX21" fmla="*/ 388144 w 664369"/>
                                                          <a:gd name="connsiteY21" fmla="*/ 392907 h 562372"/>
                                                          <a:gd name="connsiteX22" fmla="*/ 340519 w 664369"/>
                                                          <a:gd name="connsiteY22" fmla="*/ 395288 h 562372"/>
                                                          <a:gd name="connsiteX23" fmla="*/ 307181 w 664369"/>
                                                          <a:gd name="connsiteY23" fmla="*/ 385763 h 562372"/>
                                                          <a:gd name="connsiteX24" fmla="*/ 297656 w 664369"/>
                                                          <a:gd name="connsiteY24" fmla="*/ 366713 h 562372"/>
                                                          <a:gd name="connsiteX25" fmla="*/ 285750 w 664369"/>
                                                          <a:gd name="connsiteY25" fmla="*/ 359569 h 562372"/>
                                                          <a:gd name="connsiteX26" fmla="*/ 278606 w 664369"/>
                                                          <a:gd name="connsiteY26" fmla="*/ 381000 h 562372"/>
                                                          <a:gd name="connsiteX27" fmla="*/ 247650 w 664369"/>
                                                          <a:gd name="connsiteY27" fmla="*/ 397669 h 562372"/>
                                                          <a:gd name="connsiteX28" fmla="*/ 221456 w 664369"/>
                                                          <a:gd name="connsiteY28" fmla="*/ 411957 h 562372"/>
                                                          <a:gd name="connsiteX29" fmla="*/ 183356 w 664369"/>
                                                          <a:gd name="connsiteY29" fmla="*/ 426244 h 562372"/>
                                                          <a:gd name="connsiteX30" fmla="*/ 178594 w 664369"/>
                                                          <a:gd name="connsiteY30" fmla="*/ 452438 h 562372"/>
                                                          <a:gd name="connsiteX31" fmla="*/ 157162 w 664369"/>
                                                          <a:gd name="connsiteY31" fmla="*/ 452438 h 562372"/>
                                                          <a:gd name="connsiteX32" fmla="*/ 138112 w 664369"/>
                                                          <a:gd name="connsiteY32" fmla="*/ 447675 h 562372"/>
                                                          <a:gd name="connsiteX33" fmla="*/ 126206 w 664369"/>
                                                          <a:gd name="connsiteY33" fmla="*/ 452438 h 562372"/>
                                                          <a:gd name="connsiteX34" fmla="*/ 123825 w 664369"/>
                                                          <a:gd name="connsiteY34" fmla="*/ 478632 h 562372"/>
                                                          <a:gd name="connsiteX35" fmla="*/ 104775 w 664369"/>
                                                          <a:gd name="connsiteY35" fmla="*/ 500063 h 562372"/>
                                                          <a:gd name="connsiteX36" fmla="*/ 83344 w 664369"/>
                                                          <a:gd name="connsiteY36" fmla="*/ 507207 h 562372"/>
                                                          <a:gd name="connsiteX37" fmla="*/ 59531 w 664369"/>
                                                          <a:gd name="connsiteY37" fmla="*/ 509588 h 562372"/>
                                                          <a:gd name="connsiteX38" fmla="*/ 40481 w 664369"/>
                                                          <a:gd name="connsiteY38" fmla="*/ 511969 h 562372"/>
                                                          <a:gd name="connsiteX39" fmla="*/ 16669 w 664369"/>
                                                          <a:gd name="connsiteY39" fmla="*/ 521494 h 562372"/>
                                                          <a:gd name="connsiteX40" fmla="*/ 19050 w 664369"/>
                                                          <a:gd name="connsiteY40" fmla="*/ 542925 h 562372"/>
                                                          <a:gd name="connsiteX41" fmla="*/ 11906 w 664369"/>
                                                          <a:gd name="connsiteY41" fmla="*/ 557213 h 562372"/>
                                                          <a:gd name="connsiteX42" fmla="*/ 0 w 664369"/>
                                                          <a:gd name="connsiteY42" fmla="*/ 561975 h 562372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  <a:cxn ang="0">
                                                            <a:pos x="connsiteX24" y="connsiteY24"/>
                                                          </a:cxn>
                                                          <a:cxn ang="0">
                                                            <a:pos x="connsiteX25" y="connsiteY25"/>
                                                          </a:cxn>
                                                          <a:cxn ang="0">
                                                            <a:pos x="connsiteX26" y="connsiteY26"/>
                                                          </a:cxn>
                                                          <a:cxn ang="0">
                                                            <a:pos x="connsiteX27" y="connsiteY27"/>
                                                          </a:cxn>
                                                          <a:cxn ang="0">
                                                            <a:pos x="connsiteX28" y="connsiteY28"/>
                                                          </a:cxn>
                                                          <a:cxn ang="0">
                                                            <a:pos x="connsiteX29" y="connsiteY29"/>
                                                          </a:cxn>
                                                          <a:cxn ang="0">
                                                            <a:pos x="connsiteX30" y="connsiteY30"/>
                                                          </a:cxn>
                                                          <a:cxn ang="0">
                                                            <a:pos x="connsiteX31" y="connsiteY31"/>
                                                          </a:cxn>
                                                          <a:cxn ang="0">
                                                            <a:pos x="connsiteX32" y="connsiteY32"/>
                                                          </a:cxn>
                                                          <a:cxn ang="0">
                                                            <a:pos x="connsiteX33" y="connsiteY33"/>
                                                          </a:cxn>
                                                          <a:cxn ang="0">
                                                            <a:pos x="connsiteX34" y="connsiteY34"/>
                                                          </a:cxn>
                                                          <a:cxn ang="0">
                                                            <a:pos x="connsiteX35" y="connsiteY35"/>
                                                          </a:cxn>
                                                          <a:cxn ang="0">
                                                            <a:pos x="connsiteX36" y="connsiteY36"/>
                                                          </a:cxn>
                                                          <a:cxn ang="0">
                                                            <a:pos x="connsiteX37" y="connsiteY37"/>
                                                          </a:cxn>
                                                          <a:cxn ang="0">
                                                            <a:pos x="connsiteX38" y="connsiteY38"/>
                                                          </a:cxn>
                                                          <a:cxn ang="0">
                                                            <a:pos x="connsiteX39" y="connsiteY39"/>
                                                          </a:cxn>
                                                          <a:cxn ang="0">
                                                            <a:pos x="connsiteX40" y="connsiteY40"/>
                                                          </a:cxn>
                                                          <a:cxn ang="0">
                                                            <a:pos x="connsiteX41" y="connsiteY41"/>
                                                          </a:cxn>
                                                          <a:cxn ang="0">
                                                            <a:pos x="connsiteX42" y="connsiteY42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664369" h="562372">
                                                            <a:moveTo>
                                                              <a:pt x="664369" y="0"/>
                                                            </a:moveTo>
                                                            <a:cubicBezTo>
                                                              <a:pt x="650875" y="17463"/>
                                                              <a:pt x="637381" y="34926"/>
                                                              <a:pt x="623887" y="42863"/>
                                                            </a:cubicBezTo>
                                                            <a:cubicBezTo>
                                                              <a:pt x="610393" y="50800"/>
                                                              <a:pt x="594915" y="46831"/>
                                                              <a:pt x="583406" y="47625"/>
                                                            </a:cubicBezTo>
                                                            <a:cubicBezTo>
                                                              <a:pt x="571897" y="48419"/>
                                                              <a:pt x="559990" y="43656"/>
                                                              <a:pt x="554831" y="47625"/>
                                                            </a:cubicBezTo>
                                                            <a:cubicBezTo>
                                                              <a:pt x="549672" y="51594"/>
                                                              <a:pt x="555228" y="63897"/>
                                                              <a:pt x="552450" y="71438"/>
                                                            </a:cubicBezTo>
                                                            <a:cubicBezTo>
                                                              <a:pt x="549672" y="78979"/>
                                                              <a:pt x="538162" y="92869"/>
                                                              <a:pt x="538162" y="92869"/>
                                                            </a:cubicBezTo>
                                                            <a:cubicBezTo>
                                                              <a:pt x="533400" y="100013"/>
                                                              <a:pt x="525859" y="108347"/>
                                                              <a:pt x="523875" y="114300"/>
                                                            </a:cubicBezTo>
                                                            <a:cubicBezTo>
                                                              <a:pt x="521891" y="120253"/>
                                                              <a:pt x="520700" y="125810"/>
                                                              <a:pt x="526256" y="128588"/>
                                                            </a:cubicBezTo>
                                                            <a:cubicBezTo>
                                                              <a:pt x="531812" y="131366"/>
                                                              <a:pt x="550862" y="127000"/>
                                                              <a:pt x="557212" y="130969"/>
                                                            </a:cubicBezTo>
                                                            <a:cubicBezTo>
                                                              <a:pt x="563562" y="134938"/>
                                                              <a:pt x="567134" y="145256"/>
                                                              <a:pt x="564356" y="152400"/>
                                                            </a:cubicBezTo>
                                                            <a:cubicBezTo>
                                                              <a:pt x="561578" y="159544"/>
                                                              <a:pt x="547291" y="165895"/>
                                                              <a:pt x="540544" y="173832"/>
                                                            </a:cubicBezTo>
                                                            <a:cubicBezTo>
                                                              <a:pt x="533797" y="181770"/>
                                                              <a:pt x="526653" y="191691"/>
                                                              <a:pt x="523875" y="200025"/>
                                                            </a:cubicBezTo>
                                                            <a:cubicBezTo>
                                                              <a:pt x="521097" y="208359"/>
                                                              <a:pt x="522288" y="219076"/>
                                                              <a:pt x="523875" y="223838"/>
                                                            </a:cubicBezTo>
                                                            <a:cubicBezTo>
                                                              <a:pt x="525462" y="228600"/>
                                                              <a:pt x="534591" y="223441"/>
                                                              <a:pt x="533400" y="228600"/>
                                                            </a:cubicBezTo>
                                                            <a:cubicBezTo>
                                                              <a:pt x="532209" y="233759"/>
                                                              <a:pt x="519906" y="247253"/>
                                                              <a:pt x="516731" y="254794"/>
                                                            </a:cubicBezTo>
                                                            <a:cubicBezTo>
                                                              <a:pt x="513556" y="262335"/>
                                                              <a:pt x="514747" y="267097"/>
                                                              <a:pt x="514350" y="273844"/>
                                                            </a:cubicBezTo>
                                                            <a:cubicBezTo>
                                                              <a:pt x="513953" y="280591"/>
                                                              <a:pt x="517922" y="287734"/>
                                                              <a:pt x="514350" y="295275"/>
                                                            </a:cubicBezTo>
                                                            <a:cubicBezTo>
                                                              <a:pt x="510778" y="302816"/>
                                                              <a:pt x="500460" y="314326"/>
                                                              <a:pt x="492919" y="319088"/>
                                                            </a:cubicBezTo>
                                                            <a:cubicBezTo>
                                                              <a:pt x="485378" y="323850"/>
                                                              <a:pt x="475456" y="323056"/>
                                                              <a:pt x="469106" y="323850"/>
                                                            </a:cubicBezTo>
                                                            <a:cubicBezTo>
                                                              <a:pt x="462756" y="324644"/>
                                                              <a:pt x="460375" y="317103"/>
                                                              <a:pt x="454819" y="323850"/>
                                                            </a:cubicBezTo>
                                                            <a:cubicBezTo>
                                                              <a:pt x="449263" y="330597"/>
                                                              <a:pt x="446881" y="352823"/>
                                                              <a:pt x="435769" y="364332"/>
                                                            </a:cubicBezTo>
                                                            <a:cubicBezTo>
                                                              <a:pt x="424657" y="375841"/>
                                                              <a:pt x="404019" y="387748"/>
                                                              <a:pt x="388144" y="392907"/>
                                                            </a:cubicBezTo>
                                                            <a:cubicBezTo>
                                                              <a:pt x="372269" y="398066"/>
                                                              <a:pt x="354013" y="396479"/>
                                                              <a:pt x="340519" y="395288"/>
                                                            </a:cubicBezTo>
                                                            <a:cubicBezTo>
                                                              <a:pt x="327025" y="394097"/>
                                                              <a:pt x="314325" y="390525"/>
                                                              <a:pt x="307181" y="385763"/>
                                                            </a:cubicBezTo>
                                                            <a:cubicBezTo>
                                                              <a:pt x="300037" y="381001"/>
                                                              <a:pt x="301228" y="371078"/>
                                                              <a:pt x="297656" y="366713"/>
                                                            </a:cubicBezTo>
                                                            <a:cubicBezTo>
                                                              <a:pt x="294084" y="362348"/>
                                                              <a:pt x="288925" y="357188"/>
                                                              <a:pt x="285750" y="359569"/>
                                                            </a:cubicBezTo>
                                                            <a:cubicBezTo>
                                                              <a:pt x="282575" y="361950"/>
                                                              <a:pt x="284956" y="374650"/>
                                                              <a:pt x="278606" y="381000"/>
                                                            </a:cubicBezTo>
                                                            <a:cubicBezTo>
                                                              <a:pt x="272256" y="387350"/>
                                                              <a:pt x="247650" y="397669"/>
                                                              <a:pt x="247650" y="397669"/>
                                                            </a:cubicBezTo>
                                                            <a:cubicBezTo>
                                                              <a:pt x="238125" y="402828"/>
                                                              <a:pt x="232172" y="407195"/>
                                                              <a:pt x="221456" y="411957"/>
                                                            </a:cubicBezTo>
                                                            <a:cubicBezTo>
                                                              <a:pt x="210740" y="416719"/>
                                                              <a:pt x="190500" y="419497"/>
                                                              <a:pt x="183356" y="426244"/>
                                                            </a:cubicBezTo>
                                                            <a:cubicBezTo>
                                                              <a:pt x="176212" y="432991"/>
                                                              <a:pt x="182960" y="448072"/>
                                                              <a:pt x="178594" y="452438"/>
                                                            </a:cubicBezTo>
                                                            <a:cubicBezTo>
                                                              <a:pt x="174228" y="456804"/>
                                                              <a:pt x="163909" y="453232"/>
                                                              <a:pt x="157162" y="452438"/>
                                                            </a:cubicBezTo>
                                                            <a:cubicBezTo>
                                                              <a:pt x="150415" y="451644"/>
                                                              <a:pt x="143271" y="447675"/>
                                                              <a:pt x="138112" y="447675"/>
                                                            </a:cubicBezTo>
                                                            <a:cubicBezTo>
                                                              <a:pt x="132953" y="447675"/>
                                                              <a:pt x="128587" y="447279"/>
                                                              <a:pt x="126206" y="452438"/>
                                                            </a:cubicBezTo>
                                                            <a:cubicBezTo>
                                                              <a:pt x="123825" y="457597"/>
                                                              <a:pt x="127397" y="470695"/>
                                                              <a:pt x="123825" y="478632"/>
                                                            </a:cubicBezTo>
                                                            <a:cubicBezTo>
                                                              <a:pt x="120253" y="486569"/>
                                                              <a:pt x="111522" y="495301"/>
                                                              <a:pt x="104775" y="500063"/>
                                                            </a:cubicBezTo>
                                                            <a:cubicBezTo>
                                                              <a:pt x="98028" y="504825"/>
                                                              <a:pt x="90885" y="505619"/>
                                                              <a:pt x="83344" y="507207"/>
                                                            </a:cubicBezTo>
                                                            <a:cubicBezTo>
                                                              <a:pt x="75803" y="508795"/>
                                                              <a:pt x="66675" y="508794"/>
                                                              <a:pt x="59531" y="509588"/>
                                                            </a:cubicBezTo>
                                                            <a:cubicBezTo>
                                                              <a:pt x="52387" y="510382"/>
                                                              <a:pt x="47625" y="509985"/>
                                                              <a:pt x="40481" y="511969"/>
                                                            </a:cubicBezTo>
                                                            <a:cubicBezTo>
                                                              <a:pt x="33337" y="513953"/>
                                                              <a:pt x="20241" y="516335"/>
                                                              <a:pt x="16669" y="521494"/>
                                                            </a:cubicBezTo>
                                                            <a:cubicBezTo>
                                                              <a:pt x="13097" y="526653"/>
                                                              <a:pt x="19844" y="536972"/>
                                                              <a:pt x="19050" y="542925"/>
                                                            </a:cubicBezTo>
                                                            <a:cubicBezTo>
                                                              <a:pt x="18256" y="548878"/>
                                                              <a:pt x="15081" y="554038"/>
                                                              <a:pt x="11906" y="557213"/>
                                                            </a:cubicBezTo>
                                                            <a:cubicBezTo>
                                                              <a:pt x="8731" y="560388"/>
                                                              <a:pt x="2778" y="562372"/>
                                                              <a:pt x="0" y="561975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 cap="flat" cmpd="sng" algn="ctr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prstDash val="solid"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marL="0" marR="0" lvl="0" indent="0" algn="ctr" defTabSz="91440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endParaRPr kumimoji="0" lang="en-US" sz="1100" b="0" i="0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59" name="Freeform 158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6140450" y="3383756"/>
                                                        <a:ext cx="248444" cy="233760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248444 w 248444"/>
                                                          <a:gd name="connsiteY0" fmla="*/ 226219 h 233760"/>
                                                          <a:gd name="connsiteX1" fmla="*/ 181769 w 248444"/>
                                                          <a:gd name="connsiteY1" fmla="*/ 233363 h 233760"/>
                                                          <a:gd name="connsiteX2" fmla="*/ 136525 w 248444"/>
                                                          <a:gd name="connsiteY2" fmla="*/ 228600 h 233760"/>
                                                          <a:gd name="connsiteX3" fmla="*/ 110331 w 248444"/>
                                                          <a:gd name="connsiteY3" fmla="*/ 226219 h 233760"/>
                                                          <a:gd name="connsiteX4" fmla="*/ 93663 w 248444"/>
                                                          <a:gd name="connsiteY4" fmla="*/ 209550 h 233760"/>
                                                          <a:gd name="connsiteX5" fmla="*/ 67469 w 248444"/>
                                                          <a:gd name="connsiteY5" fmla="*/ 200025 h 233760"/>
                                                          <a:gd name="connsiteX6" fmla="*/ 48419 w 248444"/>
                                                          <a:gd name="connsiteY6" fmla="*/ 188119 h 233760"/>
                                                          <a:gd name="connsiteX7" fmla="*/ 31750 w 248444"/>
                                                          <a:gd name="connsiteY7" fmla="*/ 161925 h 233760"/>
                                                          <a:gd name="connsiteX8" fmla="*/ 19844 w 248444"/>
                                                          <a:gd name="connsiteY8" fmla="*/ 152400 h 233760"/>
                                                          <a:gd name="connsiteX9" fmla="*/ 17463 w 248444"/>
                                                          <a:gd name="connsiteY9" fmla="*/ 128588 h 233760"/>
                                                          <a:gd name="connsiteX10" fmla="*/ 17463 w 248444"/>
                                                          <a:gd name="connsiteY10" fmla="*/ 104775 h 233760"/>
                                                          <a:gd name="connsiteX11" fmla="*/ 12700 w 248444"/>
                                                          <a:gd name="connsiteY11" fmla="*/ 76200 h 233760"/>
                                                          <a:gd name="connsiteX12" fmla="*/ 12700 w 248444"/>
                                                          <a:gd name="connsiteY12" fmla="*/ 66675 h 233760"/>
                                                          <a:gd name="connsiteX13" fmla="*/ 10319 w 248444"/>
                                                          <a:gd name="connsiteY13" fmla="*/ 47625 h 233760"/>
                                                          <a:gd name="connsiteX14" fmla="*/ 10319 w 248444"/>
                                                          <a:gd name="connsiteY14" fmla="*/ 38100 h 233760"/>
                                                          <a:gd name="connsiteX15" fmla="*/ 3175 w 248444"/>
                                                          <a:gd name="connsiteY15" fmla="*/ 9525 h 233760"/>
                                                          <a:gd name="connsiteX16" fmla="*/ 794 w 248444"/>
                                                          <a:gd name="connsiteY16" fmla="*/ 0 h 233760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248444" h="233760">
                                                            <a:moveTo>
                                                              <a:pt x="248444" y="226219"/>
                                                            </a:moveTo>
                                                            <a:cubicBezTo>
                                                              <a:pt x="224433" y="229592"/>
                                                              <a:pt x="200422" y="232966"/>
                                                              <a:pt x="181769" y="233363"/>
                                                            </a:cubicBezTo>
                                                            <a:cubicBezTo>
                                                              <a:pt x="163116" y="233760"/>
                                                              <a:pt x="136525" y="228600"/>
                                                              <a:pt x="136525" y="228600"/>
                                                            </a:cubicBezTo>
                                                            <a:cubicBezTo>
                                                              <a:pt x="124619" y="227409"/>
                                                              <a:pt x="117475" y="229394"/>
                                                              <a:pt x="110331" y="226219"/>
                                                            </a:cubicBezTo>
                                                            <a:cubicBezTo>
                                                              <a:pt x="103187" y="223044"/>
                                                              <a:pt x="100807" y="213916"/>
                                                              <a:pt x="93663" y="209550"/>
                                                            </a:cubicBezTo>
                                                            <a:cubicBezTo>
                                                              <a:pt x="86519" y="205184"/>
                                                              <a:pt x="75010" y="203597"/>
                                                              <a:pt x="67469" y="200025"/>
                                                            </a:cubicBezTo>
                                                            <a:cubicBezTo>
                                                              <a:pt x="59928" y="196453"/>
                                                              <a:pt x="54372" y="194469"/>
                                                              <a:pt x="48419" y="188119"/>
                                                            </a:cubicBezTo>
                                                            <a:cubicBezTo>
                                                              <a:pt x="42466" y="181769"/>
                                                              <a:pt x="36512" y="167878"/>
                                                              <a:pt x="31750" y="161925"/>
                                                            </a:cubicBezTo>
                                                            <a:cubicBezTo>
                                                              <a:pt x="26988" y="155972"/>
                                                              <a:pt x="22225" y="157956"/>
                                                              <a:pt x="19844" y="152400"/>
                                                            </a:cubicBezTo>
                                                            <a:cubicBezTo>
                                                              <a:pt x="17463" y="146844"/>
                                                              <a:pt x="17860" y="136525"/>
                                                              <a:pt x="17463" y="128588"/>
                                                            </a:cubicBezTo>
                                                            <a:cubicBezTo>
                                                              <a:pt x="17066" y="120651"/>
                                                              <a:pt x="18257" y="113506"/>
                                                              <a:pt x="17463" y="104775"/>
                                                            </a:cubicBezTo>
                                                            <a:cubicBezTo>
                                                              <a:pt x="16669" y="96044"/>
                                                              <a:pt x="13494" y="82550"/>
                                                              <a:pt x="12700" y="76200"/>
                                                            </a:cubicBezTo>
                                                            <a:cubicBezTo>
                                                              <a:pt x="11906" y="69850"/>
                                                              <a:pt x="13097" y="71437"/>
                                                              <a:pt x="12700" y="66675"/>
                                                            </a:cubicBezTo>
                                                            <a:cubicBezTo>
                                                              <a:pt x="12303" y="61913"/>
                                                              <a:pt x="10716" y="52387"/>
                                                              <a:pt x="10319" y="47625"/>
                                                            </a:cubicBezTo>
                                                            <a:cubicBezTo>
                                                              <a:pt x="9922" y="42863"/>
                                                              <a:pt x="11510" y="44450"/>
                                                              <a:pt x="10319" y="38100"/>
                                                            </a:cubicBezTo>
                                                            <a:cubicBezTo>
                                                              <a:pt x="9128" y="31750"/>
                                                              <a:pt x="3175" y="9525"/>
                                                              <a:pt x="3175" y="9525"/>
                                                            </a:cubicBezTo>
                                                            <a:cubicBezTo>
                                                              <a:pt x="1588" y="3175"/>
                                                              <a:pt x="0" y="2778"/>
                                                              <a:pt x="794" y="0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 cap="flat" cmpd="sng" algn="ctr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prstDash val="solid"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marL="0" marR="0" lvl="0" indent="0" algn="ctr" defTabSz="91440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endParaRPr kumimoji="0" lang="en-US" sz="1100" b="0" i="0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60" name="Freeform 159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855494" y="3298031"/>
                                                        <a:ext cx="304800" cy="345679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304800 w 304800"/>
                                                          <a:gd name="connsiteY0" fmla="*/ 240507 h 345679"/>
                                                          <a:gd name="connsiteX1" fmla="*/ 264319 w 304800"/>
                                                          <a:gd name="connsiteY1" fmla="*/ 283369 h 345679"/>
                                                          <a:gd name="connsiteX2" fmla="*/ 238125 w 304800"/>
                                                          <a:gd name="connsiteY2" fmla="*/ 292894 h 345679"/>
                                                          <a:gd name="connsiteX3" fmla="*/ 226219 w 304800"/>
                                                          <a:gd name="connsiteY3" fmla="*/ 302419 h 345679"/>
                                                          <a:gd name="connsiteX4" fmla="*/ 230981 w 304800"/>
                                                          <a:gd name="connsiteY4" fmla="*/ 319088 h 345679"/>
                                                          <a:gd name="connsiteX5" fmla="*/ 204787 w 304800"/>
                                                          <a:gd name="connsiteY5" fmla="*/ 328613 h 345679"/>
                                                          <a:gd name="connsiteX6" fmla="*/ 185737 w 304800"/>
                                                          <a:gd name="connsiteY6" fmla="*/ 345282 h 345679"/>
                                                          <a:gd name="connsiteX7" fmla="*/ 154781 w 304800"/>
                                                          <a:gd name="connsiteY7" fmla="*/ 330994 h 345679"/>
                                                          <a:gd name="connsiteX8" fmla="*/ 126206 w 304800"/>
                                                          <a:gd name="connsiteY8" fmla="*/ 319088 h 345679"/>
                                                          <a:gd name="connsiteX9" fmla="*/ 104775 w 304800"/>
                                                          <a:gd name="connsiteY9" fmla="*/ 321469 h 345679"/>
                                                          <a:gd name="connsiteX10" fmla="*/ 80962 w 304800"/>
                                                          <a:gd name="connsiteY10" fmla="*/ 314325 h 345679"/>
                                                          <a:gd name="connsiteX11" fmla="*/ 95250 w 304800"/>
                                                          <a:gd name="connsiteY11" fmla="*/ 302419 h 345679"/>
                                                          <a:gd name="connsiteX12" fmla="*/ 76200 w 304800"/>
                                                          <a:gd name="connsiteY12" fmla="*/ 288132 h 345679"/>
                                                          <a:gd name="connsiteX13" fmla="*/ 52387 w 304800"/>
                                                          <a:gd name="connsiteY13" fmla="*/ 283369 h 345679"/>
                                                          <a:gd name="connsiteX14" fmla="*/ 52387 w 304800"/>
                                                          <a:gd name="connsiteY14" fmla="*/ 271463 h 345679"/>
                                                          <a:gd name="connsiteX15" fmla="*/ 38100 w 304800"/>
                                                          <a:gd name="connsiteY15" fmla="*/ 245269 h 345679"/>
                                                          <a:gd name="connsiteX16" fmla="*/ 28575 w 304800"/>
                                                          <a:gd name="connsiteY16" fmla="*/ 230982 h 345679"/>
                                                          <a:gd name="connsiteX17" fmla="*/ 9525 w 304800"/>
                                                          <a:gd name="connsiteY17" fmla="*/ 216694 h 345679"/>
                                                          <a:gd name="connsiteX18" fmla="*/ 2381 w 304800"/>
                                                          <a:gd name="connsiteY18" fmla="*/ 204788 h 345679"/>
                                                          <a:gd name="connsiteX19" fmla="*/ 23812 w 304800"/>
                                                          <a:gd name="connsiteY19" fmla="*/ 209550 h 345679"/>
                                                          <a:gd name="connsiteX20" fmla="*/ 52387 w 304800"/>
                                                          <a:gd name="connsiteY20" fmla="*/ 202407 h 345679"/>
                                                          <a:gd name="connsiteX21" fmla="*/ 78581 w 304800"/>
                                                          <a:gd name="connsiteY21" fmla="*/ 192882 h 345679"/>
                                                          <a:gd name="connsiteX22" fmla="*/ 100012 w 304800"/>
                                                          <a:gd name="connsiteY22" fmla="*/ 183357 h 345679"/>
                                                          <a:gd name="connsiteX23" fmla="*/ 107156 w 304800"/>
                                                          <a:gd name="connsiteY23" fmla="*/ 173832 h 345679"/>
                                                          <a:gd name="connsiteX24" fmla="*/ 97631 w 304800"/>
                                                          <a:gd name="connsiteY24" fmla="*/ 164307 h 345679"/>
                                                          <a:gd name="connsiteX25" fmla="*/ 88106 w 304800"/>
                                                          <a:gd name="connsiteY25" fmla="*/ 164307 h 345679"/>
                                                          <a:gd name="connsiteX26" fmla="*/ 80962 w 304800"/>
                                                          <a:gd name="connsiteY26" fmla="*/ 145257 h 345679"/>
                                                          <a:gd name="connsiteX27" fmla="*/ 78581 w 304800"/>
                                                          <a:gd name="connsiteY27" fmla="*/ 138113 h 345679"/>
                                                          <a:gd name="connsiteX28" fmla="*/ 92869 w 304800"/>
                                                          <a:gd name="connsiteY28" fmla="*/ 128588 h 345679"/>
                                                          <a:gd name="connsiteX29" fmla="*/ 90487 w 304800"/>
                                                          <a:gd name="connsiteY29" fmla="*/ 111919 h 345679"/>
                                                          <a:gd name="connsiteX30" fmla="*/ 88106 w 304800"/>
                                                          <a:gd name="connsiteY30" fmla="*/ 95250 h 345679"/>
                                                          <a:gd name="connsiteX31" fmla="*/ 109537 w 304800"/>
                                                          <a:gd name="connsiteY31" fmla="*/ 85725 h 345679"/>
                                                          <a:gd name="connsiteX32" fmla="*/ 121444 w 304800"/>
                                                          <a:gd name="connsiteY32" fmla="*/ 85725 h 345679"/>
                                                          <a:gd name="connsiteX33" fmla="*/ 135731 w 304800"/>
                                                          <a:gd name="connsiteY33" fmla="*/ 66675 h 345679"/>
                                                          <a:gd name="connsiteX34" fmla="*/ 138112 w 304800"/>
                                                          <a:gd name="connsiteY34" fmla="*/ 45244 h 345679"/>
                                                          <a:gd name="connsiteX35" fmla="*/ 133350 w 304800"/>
                                                          <a:gd name="connsiteY35" fmla="*/ 23813 h 345679"/>
                                                          <a:gd name="connsiteX36" fmla="*/ 133350 w 304800"/>
                                                          <a:gd name="connsiteY36" fmla="*/ 16669 h 345679"/>
                                                          <a:gd name="connsiteX37" fmla="*/ 138112 w 304800"/>
                                                          <a:gd name="connsiteY37" fmla="*/ 0 h 345679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  <a:cxn ang="0">
                                                            <a:pos x="connsiteX24" y="connsiteY24"/>
                                                          </a:cxn>
                                                          <a:cxn ang="0">
                                                            <a:pos x="connsiteX25" y="connsiteY25"/>
                                                          </a:cxn>
                                                          <a:cxn ang="0">
                                                            <a:pos x="connsiteX26" y="connsiteY26"/>
                                                          </a:cxn>
                                                          <a:cxn ang="0">
                                                            <a:pos x="connsiteX27" y="connsiteY27"/>
                                                          </a:cxn>
                                                          <a:cxn ang="0">
                                                            <a:pos x="connsiteX28" y="connsiteY28"/>
                                                          </a:cxn>
                                                          <a:cxn ang="0">
                                                            <a:pos x="connsiteX29" y="connsiteY29"/>
                                                          </a:cxn>
                                                          <a:cxn ang="0">
                                                            <a:pos x="connsiteX30" y="connsiteY30"/>
                                                          </a:cxn>
                                                          <a:cxn ang="0">
                                                            <a:pos x="connsiteX31" y="connsiteY31"/>
                                                          </a:cxn>
                                                          <a:cxn ang="0">
                                                            <a:pos x="connsiteX32" y="connsiteY32"/>
                                                          </a:cxn>
                                                          <a:cxn ang="0">
                                                            <a:pos x="connsiteX33" y="connsiteY33"/>
                                                          </a:cxn>
                                                          <a:cxn ang="0">
                                                            <a:pos x="connsiteX34" y="connsiteY34"/>
                                                          </a:cxn>
                                                          <a:cxn ang="0">
                                                            <a:pos x="connsiteX35" y="connsiteY35"/>
                                                          </a:cxn>
                                                          <a:cxn ang="0">
                                                            <a:pos x="connsiteX36" y="connsiteY36"/>
                                                          </a:cxn>
                                                          <a:cxn ang="0">
                                                            <a:pos x="connsiteX37" y="connsiteY37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304800" h="345679">
                                                            <a:moveTo>
                                                              <a:pt x="304800" y="240507"/>
                                                            </a:moveTo>
                                                            <a:cubicBezTo>
                                                              <a:pt x="290116" y="257572"/>
                                                              <a:pt x="275432" y="274638"/>
                                                              <a:pt x="264319" y="283369"/>
                                                            </a:cubicBezTo>
                                                            <a:cubicBezTo>
                                                              <a:pt x="253206" y="292100"/>
                                                              <a:pt x="244475" y="289719"/>
                                                              <a:pt x="238125" y="292894"/>
                                                            </a:cubicBezTo>
                                                            <a:cubicBezTo>
                                                              <a:pt x="231775" y="296069"/>
                                                              <a:pt x="227410" y="298053"/>
                                                              <a:pt x="226219" y="302419"/>
                                                            </a:cubicBezTo>
                                                            <a:cubicBezTo>
                                                              <a:pt x="225028" y="306785"/>
                                                              <a:pt x="234553" y="314722"/>
                                                              <a:pt x="230981" y="319088"/>
                                                            </a:cubicBezTo>
                                                            <a:cubicBezTo>
                                                              <a:pt x="227409" y="323454"/>
                                                              <a:pt x="212328" y="324247"/>
                                                              <a:pt x="204787" y="328613"/>
                                                            </a:cubicBezTo>
                                                            <a:cubicBezTo>
                                                              <a:pt x="197246" y="332979"/>
                                                              <a:pt x="194071" y="344885"/>
                                                              <a:pt x="185737" y="345282"/>
                                                            </a:cubicBezTo>
                                                            <a:cubicBezTo>
                                                              <a:pt x="177403" y="345679"/>
                                                              <a:pt x="164703" y="335360"/>
                                                              <a:pt x="154781" y="330994"/>
                                                            </a:cubicBezTo>
                                                            <a:cubicBezTo>
                                                              <a:pt x="144859" y="326628"/>
                                                              <a:pt x="134540" y="320675"/>
                                                              <a:pt x="126206" y="319088"/>
                                                            </a:cubicBezTo>
                                                            <a:cubicBezTo>
                                                              <a:pt x="117872" y="317501"/>
                                                              <a:pt x="112316" y="322263"/>
                                                              <a:pt x="104775" y="321469"/>
                                                            </a:cubicBezTo>
                                                            <a:cubicBezTo>
                                                              <a:pt x="97234" y="320675"/>
                                                              <a:pt x="82549" y="317500"/>
                                                              <a:pt x="80962" y="314325"/>
                                                            </a:cubicBezTo>
                                                            <a:cubicBezTo>
                                                              <a:pt x="79375" y="311150"/>
                                                              <a:pt x="96044" y="306785"/>
                                                              <a:pt x="95250" y="302419"/>
                                                            </a:cubicBezTo>
                                                            <a:cubicBezTo>
                                                              <a:pt x="94456" y="298054"/>
                                                              <a:pt x="83344" y="291307"/>
                                                              <a:pt x="76200" y="288132"/>
                                                            </a:cubicBezTo>
                                                            <a:cubicBezTo>
                                                              <a:pt x="69056" y="284957"/>
                                                              <a:pt x="56356" y="286147"/>
                                                              <a:pt x="52387" y="283369"/>
                                                            </a:cubicBezTo>
                                                            <a:cubicBezTo>
                                                              <a:pt x="48418" y="280591"/>
                                                              <a:pt x="54768" y="277813"/>
                                                              <a:pt x="52387" y="271463"/>
                                                            </a:cubicBezTo>
                                                            <a:cubicBezTo>
                                                              <a:pt x="50006" y="265113"/>
                                                              <a:pt x="42069" y="252016"/>
                                                              <a:pt x="38100" y="245269"/>
                                                            </a:cubicBezTo>
                                                            <a:cubicBezTo>
                                                              <a:pt x="34131" y="238522"/>
                                                              <a:pt x="33337" y="235744"/>
                                                              <a:pt x="28575" y="230982"/>
                                                            </a:cubicBezTo>
                                                            <a:cubicBezTo>
                                                              <a:pt x="23813" y="226220"/>
                                                              <a:pt x="13891" y="221060"/>
                                                              <a:pt x="9525" y="216694"/>
                                                            </a:cubicBezTo>
                                                            <a:cubicBezTo>
                                                              <a:pt x="5159" y="212328"/>
                                                              <a:pt x="0" y="205979"/>
                                                              <a:pt x="2381" y="204788"/>
                                                            </a:cubicBezTo>
                                                            <a:cubicBezTo>
                                                              <a:pt x="4762" y="203597"/>
                                                              <a:pt x="15478" y="209947"/>
                                                              <a:pt x="23812" y="209550"/>
                                                            </a:cubicBezTo>
                                                            <a:cubicBezTo>
                                                              <a:pt x="32146" y="209153"/>
                                                              <a:pt x="43259" y="205185"/>
                                                              <a:pt x="52387" y="202407"/>
                                                            </a:cubicBezTo>
                                                            <a:cubicBezTo>
                                                              <a:pt x="61515" y="199629"/>
                                                              <a:pt x="70643" y="196057"/>
                                                              <a:pt x="78581" y="192882"/>
                                                            </a:cubicBezTo>
                                                            <a:cubicBezTo>
                                                              <a:pt x="86519" y="189707"/>
                                                              <a:pt x="95250" y="186532"/>
                                                              <a:pt x="100012" y="183357"/>
                                                            </a:cubicBezTo>
                                                            <a:cubicBezTo>
                                                              <a:pt x="104774" y="180182"/>
                                                              <a:pt x="107553" y="177007"/>
                                                              <a:pt x="107156" y="173832"/>
                                                            </a:cubicBezTo>
                                                            <a:cubicBezTo>
                                                              <a:pt x="106759" y="170657"/>
                                                              <a:pt x="100806" y="165894"/>
                                                              <a:pt x="97631" y="164307"/>
                                                            </a:cubicBezTo>
                                                            <a:cubicBezTo>
                                                              <a:pt x="94456" y="162720"/>
                                                              <a:pt x="90884" y="167482"/>
                                                              <a:pt x="88106" y="164307"/>
                                                            </a:cubicBezTo>
                                                            <a:cubicBezTo>
                                                              <a:pt x="85328" y="161132"/>
                                                              <a:pt x="82549" y="149623"/>
                                                              <a:pt x="80962" y="145257"/>
                                                            </a:cubicBezTo>
                                                            <a:cubicBezTo>
                                                              <a:pt x="79375" y="140891"/>
                                                              <a:pt x="76597" y="140891"/>
                                                              <a:pt x="78581" y="138113"/>
                                                            </a:cubicBezTo>
                                                            <a:cubicBezTo>
                                                              <a:pt x="80566" y="135335"/>
                                                              <a:pt x="90885" y="132954"/>
                                                              <a:pt x="92869" y="128588"/>
                                                            </a:cubicBezTo>
                                                            <a:cubicBezTo>
                                                              <a:pt x="94853" y="124222"/>
                                                              <a:pt x="90487" y="111919"/>
                                                              <a:pt x="90487" y="111919"/>
                                                            </a:cubicBezTo>
                                                            <a:cubicBezTo>
                                                              <a:pt x="89693" y="106363"/>
                                                              <a:pt x="84931" y="99616"/>
                                                              <a:pt x="88106" y="95250"/>
                                                            </a:cubicBezTo>
                                                            <a:cubicBezTo>
                                                              <a:pt x="91281" y="90884"/>
                                                              <a:pt x="103981" y="87312"/>
                                                              <a:pt x="109537" y="85725"/>
                                                            </a:cubicBezTo>
                                                            <a:cubicBezTo>
                                                              <a:pt x="115093" y="84138"/>
                                                              <a:pt x="117078" y="88900"/>
                                                              <a:pt x="121444" y="85725"/>
                                                            </a:cubicBezTo>
                                                            <a:cubicBezTo>
                                                              <a:pt x="125810" y="82550"/>
                                                              <a:pt x="132953" y="73422"/>
                                                              <a:pt x="135731" y="66675"/>
                                                            </a:cubicBezTo>
                                                            <a:cubicBezTo>
                                                              <a:pt x="138509" y="59928"/>
                                                              <a:pt x="138509" y="52388"/>
                                                              <a:pt x="138112" y="45244"/>
                                                            </a:cubicBezTo>
                                                            <a:cubicBezTo>
                                                              <a:pt x="137715" y="38100"/>
                                                              <a:pt x="134144" y="28575"/>
                                                              <a:pt x="133350" y="23813"/>
                                                            </a:cubicBezTo>
                                                            <a:cubicBezTo>
                                                              <a:pt x="132556" y="19051"/>
                                                              <a:pt x="132556" y="20638"/>
                                                              <a:pt x="133350" y="16669"/>
                                                            </a:cubicBezTo>
                                                            <a:cubicBezTo>
                                                              <a:pt x="134144" y="12700"/>
                                                              <a:pt x="137715" y="3572"/>
                                                              <a:pt x="138112" y="0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 cap="flat" cmpd="sng" algn="ctr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prstDash val="solid"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marL="0" marR="0" lvl="0" indent="0" algn="ctr" defTabSz="91440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endParaRPr kumimoji="0" lang="en-US" sz="1100" b="0" i="0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61" name="Freeform 160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989241" y="3619500"/>
                                                        <a:ext cx="150416" cy="377031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92472 w 150416"/>
                                                          <a:gd name="connsiteY0" fmla="*/ 0 h 377031"/>
                                                          <a:gd name="connsiteX1" fmla="*/ 140097 w 150416"/>
                                                          <a:gd name="connsiteY1" fmla="*/ 19050 h 377031"/>
                                                          <a:gd name="connsiteX2" fmla="*/ 144859 w 150416"/>
                                                          <a:gd name="connsiteY2" fmla="*/ 33338 h 377031"/>
                                                          <a:gd name="connsiteX3" fmla="*/ 149622 w 150416"/>
                                                          <a:gd name="connsiteY3" fmla="*/ 64294 h 377031"/>
                                                          <a:gd name="connsiteX4" fmla="*/ 140097 w 150416"/>
                                                          <a:gd name="connsiteY4" fmla="*/ 69056 h 377031"/>
                                                          <a:gd name="connsiteX5" fmla="*/ 128190 w 150416"/>
                                                          <a:gd name="connsiteY5" fmla="*/ 85725 h 377031"/>
                                                          <a:gd name="connsiteX6" fmla="*/ 125809 w 150416"/>
                                                          <a:gd name="connsiteY6" fmla="*/ 114300 h 377031"/>
                                                          <a:gd name="connsiteX7" fmla="*/ 125809 w 150416"/>
                                                          <a:gd name="connsiteY7" fmla="*/ 140494 h 377031"/>
                                                          <a:gd name="connsiteX8" fmla="*/ 116284 w 150416"/>
                                                          <a:gd name="connsiteY8" fmla="*/ 152400 h 377031"/>
                                                          <a:gd name="connsiteX9" fmla="*/ 101997 w 150416"/>
                                                          <a:gd name="connsiteY9" fmla="*/ 171450 h 377031"/>
                                                          <a:gd name="connsiteX10" fmla="*/ 97234 w 150416"/>
                                                          <a:gd name="connsiteY10" fmla="*/ 183356 h 377031"/>
                                                          <a:gd name="connsiteX11" fmla="*/ 87709 w 150416"/>
                                                          <a:gd name="connsiteY11" fmla="*/ 207169 h 377031"/>
                                                          <a:gd name="connsiteX12" fmla="*/ 73422 w 150416"/>
                                                          <a:gd name="connsiteY12" fmla="*/ 226219 h 377031"/>
                                                          <a:gd name="connsiteX13" fmla="*/ 56753 w 150416"/>
                                                          <a:gd name="connsiteY13" fmla="*/ 238125 h 377031"/>
                                                          <a:gd name="connsiteX14" fmla="*/ 47228 w 150416"/>
                                                          <a:gd name="connsiteY14" fmla="*/ 259556 h 377031"/>
                                                          <a:gd name="connsiteX15" fmla="*/ 35322 w 150416"/>
                                                          <a:gd name="connsiteY15" fmla="*/ 280988 h 377031"/>
                                                          <a:gd name="connsiteX16" fmla="*/ 21034 w 150416"/>
                                                          <a:gd name="connsiteY16" fmla="*/ 292894 h 377031"/>
                                                          <a:gd name="connsiteX17" fmla="*/ 13890 w 150416"/>
                                                          <a:gd name="connsiteY17" fmla="*/ 314325 h 377031"/>
                                                          <a:gd name="connsiteX18" fmla="*/ 1984 w 150416"/>
                                                          <a:gd name="connsiteY18" fmla="*/ 335756 h 377031"/>
                                                          <a:gd name="connsiteX19" fmla="*/ 1984 w 150416"/>
                                                          <a:gd name="connsiteY19" fmla="*/ 359569 h 377031"/>
                                                          <a:gd name="connsiteX20" fmla="*/ 11509 w 150416"/>
                                                          <a:gd name="connsiteY20" fmla="*/ 359569 h 377031"/>
                                                          <a:gd name="connsiteX21" fmla="*/ 25797 w 150416"/>
                                                          <a:gd name="connsiteY21" fmla="*/ 364331 h 377031"/>
                                                          <a:gd name="connsiteX22" fmla="*/ 30559 w 150416"/>
                                                          <a:gd name="connsiteY22" fmla="*/ 373856 h 377031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150416" h="377031">
                                                            <a:moveTo>
                                                              <a:pt x="92472" y="0"/>
                                                            </a:moveTo>
                                                            <a:cubicBezTo>
                                                              <a:pt x="111919" y="6747"/>
                                                              <a:pt x="131366" y="13494"/>
                                                              <a:pt x="140097" y="19050"/>
                                                            </a:cubicBezTo>
                                                            <a:cubicBezTo>
                                                              <a:pt x="148828" y="24606"/>
                                                              <a:pt x="143271" y="25797"/>
                                                              <a:pt x="144859" y="33338"/>
                                                            </a:cubicBezTo>
                                                            <a:cubicBezTo>
                                                              <a:pt x="146447" y="40879"/>
                                                              <a:pt x="150416" y="58341"/>
                                                              <a:pt x="149622" y="64294"/>
                                                            </a:cubicBezTo>
                                                            <a:cubicBezTo>
                                                              <a:pt x="148828" y="70247"/>
                                                              <a:pt x="143669" y="65484"/>
                                                              <a:pt x="140097" y="69056"/>
                                                            </a:cubicBezTo>
                                                            <a:cubicBezTo>
                                                              <a:pt x="136525" y="72628"/>
                                                              <a:pt x="130571" y="78184"/>
                                                              <a:pt x="128190" y="85725"/>
                                                            </a:cubicBezTo>
                                                            <a:cubicBezTo>
                                                              <a:pt x="125809" y="93266"/>
                                                              <a:pt x="126206" y="105172"/>
                                                              <a:pt x="125809" y="114300"/>
                                                            </a:cubicBezTo>
                                                            <a:cubicBezTo>
                                                              <a:pt x="125412" y="123428"/>
                                                              <a:pt x="127397" y="134144"/>
                                                              <a:pt x="125809" y="140494"/>
                                                            </a:cubicBezTo>
                                                            <a:cubicBezTo>
                                                              <a:pt x="124222" y="146844"/>
                                                              <a:pt x="120253" y="147241"/>
                                                              <a:pt x="116284" y="152400"/>
                                                            </a:cubicBezTo>
                                                            <a:cubicBezTo>
                                                              <a:pt x="112315" y="157559"/>
                                                              <a:pt x="105172" y="166291"/>
                                                              <a:pt x="101997" y="171450"/>
                                                            </a:cubicBezTo>
                                                            <a:cubicBezTo>
                                                              <a:pt x="98822" y="176609"/>
                                                              <a:pt x="97234" y="183356"/>
                                                              <a:pt x="97234" y="183356"/>
                                                            </a:cubicBezTo>
                                                            <a:cubicBezTo>
                                                              <a:pt x="94853" y="189309"/>
                                                              <a:pt x="91678" y="200025"/>
                                                              <a:pt x="87709" y="207169"/>
                                                            </a:cubicBezTo>
                                                            <a:cubicBezTo>
                                                              <a:pt x="83740" y="214313"/>
                                                              <a:pt x="78581" y="221060"/>
                                                              <a:pt x="73422" y="226219"/>
                                                            </a:cubicBezTo>
                                                            <a:cubicBezTo>
                                                              <a:pt x="68263" y="231378"/>
                                                              <a:pt x="61119" y="232569"/>
                                                              <a:pt x="56753" y="238125"/>
                                                            </a:cubicBezTo>
                                                            <a:cubicBezTo>
                                                              <a:pt x="52387" y="243681"/>
                                                              <a:pt x="50800" y="252412"/>
                                                              <a:pt x="47228" y="259556"/>
                                                            </a:cubicBezTo>
                                                            <a:cubicBezTo>
                                                              <a:pt x="43656" y="266700"/>
                                                              <a:pt x="39688" y="275432"/>
                                                              <a:pt x="35322" y="280988"/>
                                                            </a:cubicBezTo>
                                                            <a:cubicBezTo>
                                                              <a:pt x="30956" y="286544"/>
                                                              <a:pt x="24606" y="287338"/>
                                                              <a:pt x="21034" y="292894"/>
                                                            </a:cubicBezTo>
                                                            <a:cubicBezTo>
                                                              <a:pt x="17462" y="298450"/>
                                                              <a:pt x="17065" y="307181"/>
                                                              <a:pt x="13890" y="314325"/>
                                                            </a:cubicBezTo>
                                                            <a:cubicBezTo>
                                                              <a:pt x="10715" y="321469"/>
                                                              <a:pt x="3968" y="328215"/>
                                                              <a:pt x="1984" y="335756"/>
                                                            </a:cubicBezTo>
                                                            <a:cubicBezTo>
                                                              <a:pt x="0" y="343297"/>
                                                              <a:pt x="397" y="355600"/>
                                                              <a:pt x="1984" y="359569"/>
                                                            </a:cubicBezTo>
                                                            <a:cubicBezTo>
                                                              <a:pt x="3572" y="363538"/>
                                                              <a:pt x="7540" y="358775"/>
                                                              <a:pt x="11509" y="359569"/>
                                                            </a:cubicBezTo>
                                                            <a:cubicBezTo>
                                                              <a:pt x="15478" y="360363"/>
                                                              <a:pt x="22622" y="361950"/>
                                                              <a:pt x="25797" y="364331"/>
                                                            </a:cubicBezTo>
                                                            <a:cubicBezTo>
                                                              <a:pt x="28972" y="366712"/>
                                                              <a:pt x="29765" y="377031"/>
                                                              <a:pt x="30559" y="373856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 cap="flat" cmpd="sng" algn="ctr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prstDash val="solid"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marL="0" marR="0" lvl="0" indent="0" algn="ctr" defTabSz="91440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endParaRPr kumimoji="0" lang="en-US" sz="1100" b="0" i="0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62" name="Freeform 161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729684" y="3274219"/>
                                                        <a:ext cx="214313" cy="234950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197247 w 214313"/>
                                                          <a:gd name="connsiteY0" fmla="*/ 0 h 234950"/>
                                                          <a:gd name="connsiteX1" fmla="*/ 213916 w 214313"/>
                                                          <a:gd name="connsiteY1" fmla="*/ 57150 h 234950"/>
                                                          <a:gd name="connsiteX2" fmla="*/ 194866 w 214313"/>
                                                          <a:gd name="connsiteY2" fmla="*/ 57150 h 234950"/>
                                                          <a:gd name="connsiteX3" fmla="*/ 173435 w 214313"/>
                                                          <a:gd name="connsiteY3" fmla="*/ 47625 h 234950"/>
                                                          <a:gd name="connsiteX4" fmla="*/ 159147 w 214313"/>
                                                          <a:gd name="connsiteY4" fmla="*/ 57150 h 234950"/>
                                                          <a:gd name="connsiteX5" fmla="*/ 140097 w 214313"/>
                                                          <a:gd name="connsiteY5" fmla="*/ 59531 h 234950"/>
                                                          <a:gd name="connsiteX6" fmla="*/ 123429 w 214313"/>
                                                          <a:gd name="connsiteY6" fmla="*/ 57150 h 234950"/>
                                                          <a:gd name="connsiteX7" fmla="*/ 97235 w 214313"/>
                                                          <a:gd name="connsiteY7" fmla="*/ 69056 h 234950"/>
                                                          <a:gd name="connsiteX8" fmla="*/ 49610 w 214313"/>
                                                          <a:gd name="connsiteY8" fmla="*/ 69056 h 234950"/>
                                                          <a:gd name="connsiteX9" fmla="*/ 25797 w 214313"/>
                                                          <a:gd name="connsiteY9" fmla="*/ 76200 h 234950"/>
                                                          <a:gd name="connsiteX10" fmla="*/ 6747 w 214313"/>
                                                          <a:gd name="connsiteY10" fmla="*/ 104775 h 234950"/>
                                                          <a:gd name="connsiteX11" fmla="*/ 6747 w 214313"/>
                                                          <a:gd name="connsiteY11" fmla="*/ 119062 h 234950"/>
                                                          <a:gd name="connsiteX12" fmla="*/ 47229 w 214313"/>
                                                          <a:gd name="connsiteY12" fmla="*/ 157162 h 234950"/>
                                                          <a:gd name="connsiteX13" fmla="*/ 42466 w 214313"/>
                                                          <a:gd name="connsiteY13" fmla="*/ 173831 h 234950"/>
                                                          <a:gd name="connsiteX14" fmla="*/ 71041 w 214313"/>
                                                          <a:gd name="connsiteY14" fmla="*/ 190500 h 234950"/>
                                                          <a:gd name="connsiteX15" fmla="*/ 90091 w 214313"/>
                                                          <a:gd name="connsiteY15" fmla="*/ 207169 h 234950"/>
                                                          <a:gd name="connsiteX16" fmla="*/ 104379 w 214313"/>
                                                          <a:gd name="connsiteY16" fmla="*/ 209550 h 234950"/>
                                                          <a:gd name="connsiteX17" fmla="*/ 123429 w 214313"/>
                                                          <a:gd name="connsiteY17" fmla="*/ 230981 h 234950"/>
                                                          <a:gd name="connsiteX18" fmla="*/ 128191 w 214313"/>
                                                          <a:gd name="connsiteY18" fmla="*/ 233362 h 234950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214313" h="234950">
                                                            <a:moveTo>
                                                              <a:pt x="197247" y="0"/>
                                                            </a:moveTo>
                                                            <a:cubicBezTo>
                                                              <a:pt x="205780" y="23812"/>
                                                              <a:pt x="214313" y="47625"/>
                                                              <a:pt x="213916" y="57150"/>
                                                            </a:cubicBezTo>
                                                            <a:cubicBezTo>
                                                              <a:pt x="213519" y="66675"/>
                                                              <a:pt x="201613" y="58738"/>
                                                              <a:pt x="194866" y="57150"/>
                                                            </a:cubicBezTo>
                                                            <a:cubicBezTo>
                                                              <a:pt x="188119" y="55563"/>
                                                              <a:pt x="179388" y="47625"/>
                                                              <a:pt x="173435" y="47625"/>
                                                            </a:cubicBezTo>
                                                            <a:cubicBezTo>
                                                              <a:pt x="167482" y="47625"/>
                                                              <a:pt x="164703" y="55166"/>
                                                              <a:pt x="159147" y="57150"/>
                                                            </a:cubicBezTo>
                                                            <a:cubicBezTo>
                                                              <a:pt x="153591" y="59134"/>
                                                              <a:pt x="146050" y="59531"/>
                                                              <a:pt x="140097" y="59531"/>
                                                            </a:cubicBezTo>
                                                            <a:cubicBezTo>
                                                              <a:pt x="134144" y="59531"/>
                                                              <a:pt x="130573" y="55563"/>
                                                              <a:pt x="123429" y="57150"/>
                                                            </a:cubicBezTo>
                                                            <a:cubicBezTo>
                                                              <a:pt x="116285" y="58738"/>
                                                              <a:pt x="109538" y="67072"/>
                                                              <a:pt x="97235" y="69056"/>
                                                            </a:cubicBezTo>
                                                            <a:cubicBezTo>
                                                              <a:pt x="84932" y="71040"/>
                                                              <a:pt x="61516" y="67865"/>
                                                              <a:pt x="49610" y="69056"/>
                                                            </a:cubicBezTo>
                                                            <a:cubicBezTo>
                                                              <a:pt x="37704" y="70247"/>
                                                              <a:pt x="32941" y="70247"/>
                                                              <a:pt x="25797" y="76200"/>
                                                            </a:cubicBezTo>
                                                            <a:cubicBezTo>
                                                              <a:pt x="18653" y="82153"/>
                                                              <a:pt x="9922" y="97631"/>
                                                              <a:pt x="6747" y="104775"/>
                                                            </a:cubicBezTo>
                                                            <a:cubicBezTo>
                                                              <a:pt x="3572" y="111919"/>
                                                              <a:pt x="0" y="110331"/>
                                                              <a:pt x="6747" y="119062"/>
                                                            </a:cubicBezTo>
                                                            <a:cubicBezTo>
                                                              <a:pt x="13494" y="127793"/>
                                                              <a:pt x="41276" y="148034"/>
                                                              <a:pt x="47229" y="157162"/>
                                                            </a:cubicBezTo>
                                                            <a:cubicBezTo>
                                                              <a:pt x="53182" y="166290"/>
                                                              <a:pt x="38497" y="168275"/>
                                                              <a:pt x="42466" y="173831"/>
                                                            </a:cubicBezTo>
                                                            <a:cubicBezTo>
                                                              <a:pt x="46435" y="179387"/>
                                                              <a:pt x="63104" y="184944"/>
                                                              <a:pt x="71041" y="190500"/>
                                                            </a:cubicBezTo>
                                                            <a:cubicBezTo>
                                                              <a:pt x="78979" y="196056"/>
                                                              <a:pt x="84535" y="203994"/>
                                                              <a:pt x="90091" y="207169"/>
                                                            </a:cubicBezTo>
                                                            <a:cubicBezTo>
                                                              <a:pt x="95647" y="210344"/>
                                                              <a:pt x="98823" y="205581"/>
                                                              <a:pt x="104379" y="209550"/>
                                                            </a:cubicBezTo>
                                                            <a:cubicBezTo>
                                                              <a:pt x="109935" y="213519"/>
                                                              <a:pt x="119460" y="227012"/>
                                                              <a:pt x="123429" y="230981"/>
                                                            </a:cubicBezTo>
                                                            <a:cubicBezTo>
                                                              <a:pt x="127398" y="234950"/>
                                                              <a:pt x="127001" y="232965"/>
                                                              <a:pt x="128191" y="233362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 cap="flat" cmpd="sng" algn="ctr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prstDash val="solid"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marL="0" marR="0" lvl="0" indent="0" algn="ctr" defTabSz="91440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endParaRPr kumimoji="0" lang="en-US" sz="1100" b="0" i="0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63" name="Freeform 162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579269" y="3278981"/>
                                                        <a:ext cx="192881" cy="187722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192881 w 192881"/>
                                                          <a:gd name="connsiteY0" fmla="*/ 169069 h 187722"/>
                                                          <a:gd name="connsiteX1" fmla="*/ 140494 w 192881"/>
                                                          <a:gd name="connsiteY1" fmla="*/ 185738 h 187722"/>
                                                          <a:gd name="connsiteX2" fmla="*/ 107156 w 192881"/>
                                                          <a:gd name="connsiteY2" fmla="*/ 180975 h 187722"/>
                                                          <a:gd name="connsiteX3" fmla="*/ 107156 w 192881"/>
                                                          <a:gd name="connsiteY3" fmla="*/ 152400 h 187722"/>
                                                          <a:gd name="connsiteX4" fmla="*/ 85725 w 192881"/>
                                                          <a:gd name="connsiteY4" fmla="*/ 128588 h 187722"/>
                                                          <a:gd name="connsiteX5" fmla="*/ 66675 w 192881"/>
                                                          <a:gd name="connsiteY5" fmla="*/ 100013 h 187722"/>
                                                          <a:gd name="connsiteX6" fmla="*/ 40481 w 192881"/>
                                                          <a:gd name="connsiteY6" fmla="*/ 80963 h 187722"/>
                                                          <a:gd name="connsiteX7" fmla="*/ 26194 w 192881"/>
                                                          <a:gd name="connsiteY7" fmla="*/ 73819 h 187722"/>
                                                          <a:gd name="connsiteX8" fmla="*/ 16669 w 192881"/>
                                                          <a:gd name="connsiteY8" fmla="*/ 40482 h 187722"/>
                                                          <a:gd name="connsiteX9" fmla="*/ 2381 w 192881"/>
                                                          <a:gd name="connsiteY9" fmla="*/ 16669 h 187722"/>
                                                          <a:gd name="connsiteX10" fmla="*/ 2381 w 192881"/>
                                                          <a:gd name="connsiteY10" fmla="*/ 0 h 187722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192881" h="187722">
                                                            <a:moveTo>
                                                              <a:pt x="192881" y="169069"/>
                                                            </a:moveTo>
                                                            <a:cubicBezTo>
                                                              <a:pt x="173831" y="176411"/>
                                                              <a:pt x="154781" y="183754"/>
                                                              <a:pt x="140494" y="185738"/>
                                                            </a:cubicBezTo>
                                                            <a:cubicBezTo>
                                                              <a:pt x="126207" y="187722"/>
                                                              <a:pt x="112712" y="186531"/>
                                                              <a:pt x="107156" y="180975"/>
                                                            </a:cubicBezTo>
                                                            <a:cubicBezTo>
                                                              <a:pt x="101600" y="175419"/>
                                                              <a:pt x="110728" y="161131"/>
                                                              <a:pt x="107156" y="152400"/>
                                                            </a:cubicBezTo>
                                                            <a:cubicBezTo>
                                                              <a:pt x="103584" y="143669"/>
                                                              <a:pt x="92472" y="137319"/>
                                                              <a:pt x="85725" y="128588"/>
                                                            </a:cubicBezTo>
                                                            <a:cubicBezTo>
                                                              <a:pt x="78978" y="119857"/>
                                                              <a:pt x="74216" y="107950"/>
                                                              <a:pt x="66675" y="100013"/>
                                                            </a:cubicBezTo>
                                                            <a:cubicBezTo>
                                                              <a:pt x="59134" y="92076"/>
                                                              <a:pt x="47228" y="85329"/>
                                                              <a:pt x="40481" y="80963"/>
                                                            </a:cubicBezTo>
                                                            <a:cubicBezTo>
                                                              <a:pt x="33734" y="76597"/>
                                                              <a:pt x="30163" y="80566"/>
                                                              <a:pt x="26194" y="73819"/>
                                                            </a:cubicBezTo>
                                                            <a:cubicBezTo>
                                                              <a:pt x="22225" y="67072"/>
                                                              <a:pt x="20638" y="50007"/>
                                                              <a:pt x="16669" y="40482"/>
                                                            </a:cubicBezTo>
                                                            <a:cubicBezTo>
                                                              <a:pt x="12700" y="30957"/>
                                                              <a:pt x="4762" y="23416"/>
                                                              <a:pt x="2381" y="16669"/>
                                                            </a:cubicBezTo>
                                                            <a:cubicBezTo>
                                                              <a:pt x="0" y="9922"/>
                                                              <a:pt x="1190" y="4961"/>
                                                              <a:pt x="2381" y="0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 cap="flat" cmpd="sng" algn="ctr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prstDash val="solid"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marL="0" marR="0" lvl="0" indent="0" algn="ctr" defTabSz="91440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endParaRPr kumimoji="0" lang="en-US" sz="1100" b="0" i="0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64" name="Freeform 163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324475" y="3355181"/>
                                                        <a:ext cx="289719" cy="184944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278606 w 289719"/>
                                                          <a:gd name="connsiteY0" fmla="*/ 0 h 184944"/>
                                                          <a:gd name="connsiteX1" fmla="*/ 285750 w 289719"/>
                                                          <a:gd name="connsiteY1" fmla="*/ 50007 h 184944"/>
                                                          <a:gd name="connsiteX2" fmla="*/ 285750 w 289719"/>
                                                          <a:gd name="connsiteY2" fmla="*/ 83344 h 184944"/>
                                                          <a:gd name="connsiteX3" fmla="*/ 261938 w 289719"/>
                                                          <a:gd name="connsiteY3" fmla="*/ 107157 h 184944"/>
                                                          <a:gd name="connsiteX4" fmla="*/ 226219 w 289719"/>
                                                          <a:gd name="connsiteY4" fmla="*/ 123825 h 184944"/>
                                                          <a:gd name="connsiteX5" fmla="*/ 192881 w 289719"/>
                                                          <a:gd name="connsiteY5" fmla="*/ 119063 h 184944"/>
                                                          <a:gd name="connsiteX6" fmla="*/ 171450 w 289719"/>
                                                          <a:gd name="connsiteY6" fmla="*/ 140494 h 184944"/>
                                                          <a:gd name="connsiteX7" fmla="*/ 154781 w 289719"/>
                                                          <a:gd name="connsiteY7" fmla="*/ 154782 h 184944"/>
                                                          <a:gd name="connsiteX8" fmla="*/ 133350 w 289719"/>
                                                          <a:gd name="connsiteY8" fmla="*/ 159544 h 184944"/>
                                                          <a:gd name="connsiteX9" fmla="*/ 126206 w 289719"/>
                                                          <a:gd name="connsiteY9" fmla="*/ 180975 h 184944"/>
                                                          <a:gd name="connsiteX10" fmla="*/ 104775 w 289719"/>
                                                          <a:gd name="connsiteY10" fmla="*/ 183357 h 184944"/>
                                                          <a:gd name="connsiteX11" fmla="*/ 78581 w 289719"/>
                                                          <a:gd name="connsiteY11" fmla="*/ 176213 h 184944"/>
                                                          <a:gd name="connsiteX12" fmla="*/ 78581 w 289719"/>
                                                          <a:gd name="connsiteY12" fmla="*/ 140494 h 184944"/>
                                                          <a:gd name="connsiteX13" fmla="*/ 57150 w 289719"/>
                                                          <a:gd name="connsiteY13" fmla="*/ 114300 h 184944"/>
                                                          <a:gd name="connsiteX14" fmla="*/ 38100 w 289719"/>
                                                          <a:gd name="connsiteY14" fmla="*/ 97632 h 184944"/>
                                                          <a:gd name="connsiteX15" fmla="*/ 16669 w 289719"/>
                                                          <a:gd name="connsiteY15" fmla="*/ 92869 h 184944"/>
                                                          <a:gd name="connsiteX16" fmla="*/ 9525 w 289719"/>
                                                          <a:gd name="connsiteY16" fmla="*/ 85725 h 184944"/>
                                                          <a:gd name="connsiteX17" fmla="*/ 0 w 289719"/>
                                                          <a:gd name="connsiteY17" fmla="*/ 76200 h 184944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289719" h="184944">
                                                            <a:moveTo>
                                                              <a:pt x="278606" y="0"/>
                                                            </a:moveTo>
                                                            <a:cubicBezTo>
                                                              <a:pt x="281582" y="18058"/>
                                                              <a:pt x="284559" y="36116"/>
                                                              <a:pt x="285750" y="50007"/>
                                                            </a:cubicBezTo>
                                                            <a:cubicBezTo>
                                                              <a:pt x="286941" y="63898"/>
                                                              <a:pt x="289719" y="73819"/>
                                                              <a:pt x="285750" y="83344"/>
                                                            </a:cubicBezTo>
                                                            <a:cubicBezTo>
                                                              <a:pt x="281781" y="92869"/>
                                                              <a:pt x="271860" y="100410"/>
                                                              <a:pt x="261938" y="107157"/>
                                                            </a:cubicBezTo>
                                                            <a:cubicBezTo>
                                                              <a:pt x="252016" y="113904"/>
                                                              <a:pt x="237728" y="121841"/>
                                                              <a:pt x="226219" y="123825"/>
                                                            </a:cubicBezTo>
                                                            <a:cubicBezTo>
                                                              <a:pt x="214710" y="125809"/>
                                                              <a:pt x="202009" y="116285"/>
                                                              <a:pt x="192881" y="119063"/>
                                                            </a:cubicBezTo>
                                                            <a:cubicBezTo>
                                                              <a:pt x="183753" y="121841"/>
                                                              <a:pt x="177800" y="134541"/>
                                                              <a:pt x="171450" y="140494"/>
                                                            </a:cubicBezTo>
                                                            <a:cubicBezTo>
                                                              <a:pt x="165100" y="146447"/>
                                                              <a:pt x="161131" y="151607"/>
                                                              <a:pt x="154781" y="154782"/>
                                                            </a:cubicBezTo>
                                                            <a:cubicBezTo>
                                                              <a:pt x="148431" y="157957"/>
                                                              <a:pt x="138112" y="155179"/>
                                                              <a:pt x="133350" y="159544"/>
                                                            </a:cubicBezTo>
                                                            <a:cubicBezTo>
                                                              <a:pt x="128588" y="163909"/>
                                                              <a:pt x="130968" y="177006"/>
                                                              <a:pt x="126206" y="180975"/>
                                                            </a:cubicBezTo>
                                                            <a:cubicBezTo>
                                                              <a:pt x="121444" y="184944"/>
                                                              <a:pt x="112712" y="184151"/>
                                                              <a:pt x="104775" y="183357"/>
                                                            </a:cubicBezTo>
                                                            <a:cubicBezTo>
                                                              <a:pt x="96838" y="182563"/>
                                                              <a:pt x="82947" y="183357"/>
                                                              <a:pt x="78581" y="176213"/>
                                                            </a:cubicBezTo>
                                                            <a:cubicBezTo>
                                                              <a:pt x="74215" y="169069"/>
                                                              <a:pt x="82153" y="150813"/>
                                                              <a:pt x="78581" y="140494"/>
                                                            </a:cubicBezTo>
                                                            <a:cubicBezTo>
                                                              <a:pt x="75009" y="130175"/>
                                                              <a:pt x="63897" y="121444"/>
                                                              <a:pt x="57150" y="114300"/>
                                                            </a:cubicBezTo>
                                                            <a:cubicBezTo>
                                                              <a:pt x="50403" y="107156"/>
                                                              <a:pt x="44847" y="101204"/>
                                                              <a:pt x="38100" y="97632"/>
                                                            </a:cubicBezTo>
                                                            <a:cubicBezTo>
                                                              <a:pt x="31353" y="94060"/>
                                                              <a:pt x="21431" y="94853"/>
                                                              <a:pt x="16669" y="92869"/>
                                                            </a:cubicBezTo>
                                                            <a:cubicBezTo>
                                                              <a:pt x="11907" y="90885"/>
                                                              <a:pt x="9525" y="85725"/>
                                                              <a:pt x="9525" y="85725"/>
                                                            </a:cubicBezTo>
                                                            <a:lnTo>
                                                              <a:pt x="0" y="76200"/>
                                                            </a:ln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 cap="flat" cmpd="sng" algn="ctr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prstDash val="solid"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marL="0" marR="0" lvl="0" indent="0" algn="ctr" defTabSz="91440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endParaRPr kumimoji="0" lang="en-US" sz="1100" b="0" i="0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65" name="Freeform 164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284787" y="3464719"/>
                                                        <a:ext cx="404019" cy="290909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404019 w 404019"/>
                                                          <a:gd name="connsiteY0" fmla="*/ 0 h 290909"/>
                                                          <a:gd name="connsiteX1" fmla="*/ 394494 w 404019"/>
                                                          <a:gd name="connsiteY1" fmla="*/ 61912 h 290909"/>
                                                          <a:gd name="connsiteX2" fmla="*/ 377826 w 404019"/>
                                                          <a:gd name="connsiteY2" fmla="*/ 76200 h 290909"/>
                                                          <a:gd name="connsiteX3" fmla="*/ 370682 w 404019"/>
                                                          <a:gd name="connsiteY3" fmla="*/ 111919 h 290909"/>
                                                          <a:gd name="connsiteX4" fmla="*/ 339726 w 404019"/>
                                                          <a:gd name="connsiteY4" fmla="*/ 138112 h 290909"/>
                                                          <a:gd name="connsiteX5" fmla="*/ 306388 w 404019"/>
                                                          <a:gd name="connsiteY5" fmla="*/ 157162 h 290909"/>
                                                          <a:gd name="connsiteX6" fmla="*/ 280194 w 404019"/>
                                                          <a:gd name="connsiteY6" fmla="*/ 176212 h 290909"/>
                                                          <a:gd name="connsiteX7" fmla="*/ 268288 w 404019"/>
                                                          <a:gd name="connsiteY7" fmla="*/ 200025 h 290909"/>
                                                          <a:gd name="connsiteX8" fmla="*/ 261144 w 404019"/>
                                                          <a:gd name="connsiteY8" fmla="*/ 211931 h 290909"/>
                                                          <a:gd name="connsiteX9" fmla="*/ 244476 w 404019"/>
                                                          <a:gd name="connsiteY9" fmla="*/ 200025 h 290909"/>
                                                          <a:gd name="connsiteX10" fmla="*/ 220663 w 404019"/>
                                                          <a:gd name="connsiteY10" fmla="*/ 230981 h 290909"/>
                                                          <a:gd name="connsiteX11" fmla="*/ 184944 w 404019"/>
                                                          <a:gd name="connsiteY11" fmla="*/ 250031 h 290909"/>
                                                          <a:gd name="connsiteX12" fmla="*/ 137319 w 404019"/>
                                                          <a:gd name="connsiteY12" fmla="*/ 259556 h 290909"/>
                                                          <a:gd name="connsiteX13" fmla="*/ 130176 w 404019"/>
                                                          <a:gd name="connsiteY13" fmla="*/ 285750 h 290909"/>
                                                          <a:gd name="connsiteX14" fmla="*/ 108744 w 404019"/>
                                                          <a:gd name="connsiteY14" fmla="*/ 290512 h 290909"/>
                                                          <a:gd name="connsiteX15" fmla="*/ 70644 w 404019"/>
                                                          <a:gd name="connsiteY15" fmla="*/ 288131 h 290909"/>
                                                          <a:gd name="connsiteX16" fmla="*/ 44451 w 404019"/>
                                                          <a:gd name="connsiteY16" fmla="*/ 280987 h 290909"/>
                                                          <a:gd name="connsiteX17" fmla="*/ 25401 w 404019"/>
                                                          <a:gd name="connsiteY17" fmla="*/ 273844 h 290909"/>
                                                          <a:gd name="connsiteX18" fmla="*/ 3969 w 404019"/>
                                                          <a:gd name="connsiteY18" fmla="*/ 271462 h 290909"/>
                                                          <a:gd name="connsiteX19" fmla="*/ 1588 w 404019"/>
                                                          <a:gd name="connsiteY19" fmla="*/ 271462 h 290909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404019" h="290909">
                                                            <a:moveTo>
                                                              <a:pt x="404019" y="0"/>
                                                            </a:moveTo>
                                                            <a:cubicBezTo>
                                                              <a:pt x="401439" y="24606"/>
                                                              <a:pt x="398859" y="49212"/>
                                                              <a:pt x="394494" y="61912"/>
                                                            </a:cubicBezTo>
                                                            <a:cubicBezTo>
                                                              <a:pt x="390129" y="74612"/>
                                                              <a:pt x="381795" y="67866"/>
                                                              <a:pt x="377826" y="76200"/>
                                                            </a:cubicBezTo>
                                                            <a:cubicBezTo>
                                                              <a:pt x="373857" y="84534"/>
                                                              <a:pt x="377032" y="101600"/>
                                                              <a:pt x="370682" y="111919"/>
                                                            </a:cubicBezTo>
                                                            <a:cubicBezTo>
                                                              <a:pt x="364332" y="122238"/>
                                                              <a:pt x="350442" y="130572"/>
                                                              <a:pt x="339726" y="138112"/>
                                                            </a:cubicBezTo>
                                                            <a:cubicBezTo>
                                                              <a:pt x="329010" y="145652"/>
                                                              <a:pt x="316310" y="150812"/>
                                                              <a:pt x="306388" y="157162"/>
                                                            </a:cubicBezTo>
                                                            <a:cubicBezTo>
                                                              <a:pt x="296466" y="163512"/>
                                                              <a:pt x="286544" y="169068"/>
                                                              <a:pt x="280194" y="176212"/>
                                                            </a:cubicBezTo>
                                                            <a:cubicBezTo>
                                                              <a:pt x="273844" y="183356"/>
                                                              <a:pt x="271463" y="194072"/>
                                                              <a:pt x="268288" y="200025"/>
                                                            </a:cubicBezTo>
                                                            <a:cubicBezTo>
                                                              <a:pt x="265113" y="205978"/>
                                                              <a:pt x="265113" y="211931"/>
                                                              <a:pt x="261144" y="211931"/>
                                                            </a:cubicBezTo>
                                                            <a:cubicBezTo>
                                                              <a:pt x="257175" y="211931"/>
                                                              <a:pt x="251223" y="196850"/>
                                                              <a:pt x="244476" y="200025"/>
                                                            </a:cubicBezTo>
                                                            <a:cubicBezTo>
                                                              <a:pt x="237729" y="203200"/>
                                                              <a:pt x="230585" y="222647"/>
                                                              <a:pt x="220663" y="230981"/>
                                                            </a:cubicBezTo>
                                                            <a:cubicBezTo>
                                                              <a:pt x="210741" y="239315"/>
                                                              <a:pt x="198835" y="245269"/>
                                                              <a:pt x="184944" y="250031"/>
                                                            </a:cubicBezTo>
                                                            <a:cubicBezTo>
                                                              <a:pt x="171053" y="254794"/>
                                                              <a:pt x="146447" y="253603"/>
                                                              <a:pt x="137319" y="259556"/>
                                                            </a:cubicBezTo>
                                                            <a:cubicBezTo>
                                                              <a:pt x="128191" y="265509"/>
                                                              <a:pt x="134939" y="280591"/>
                                                              <a:pt x="130176" y="285750"/>
                                                            </a:cubicBezTo>
                                                            <a:cubicBezTo>
                                                              <a:pt x="125414" y="290909"/>
                                                              <a:pt x="118666" y="290115"/>
                                                              <a:pt x="108744" y="290512"/>
                                                            </a:cubicBezTo>
                                                            <a:cubicBezTo>
                                                              <a:pt x="98822" y="290909"/>
                                                              <a:pt x="81359" y="289718"/>
                                                              <a:pt x="70644" y="288131"/>
                                                            </a:cubicBezTo>
                                                            <a:cubicBezTo>
                                                              <a:pt x="59929" y="286544"/>
                                                              <a:pt x="51991" y="283368"/>
                                                              <a:pt x="44451" y="280987"/>
                                                            </a:cubicBezTo>
                                                            <a:cubicBezTo>
                                                              <a:pt x="36911" y="278606"/>
                                                              <a:pt x="32148" y="275432"/>
                                                              <a:pt x="25401" y="273844"/>
                                                            </a:cubicBezTo>
                                                            <a:cubicBezTo>
                                                              <a:pt x="18654" y="272257"/>
                                                              <a:pt x="7938" y="271859"/>
                                                              <a:pt x="3969" y="271462"/>
                                                            </a:cubicBezTo>
                                                            <a:cubicBezTo>
                                                              <a:pt x="0" y="271065"/>
                                                              <a:pt x="794" y="271263"/>
                                                              <a:pt x="1588" y="271462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 cap="flat" cmpd="sng" algn="ctr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prstDash val="solid"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marL="0" marR="0" lvl="0" indent="0" algn="ctr" defTabSz="91440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endParaRPr kumimoji="0" lang="en-US" sz="1100" b="0" i="0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66" name="Freeform 165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529263" y="3663950"/>
                                                        <a:ext cx="162718" cy="401638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21431 w 162718"/>
                                                          <a:gd name="connsiteY0" fmla="*/ 5556 h 401638"/>
                                                          <a:gd name="connsiteX1" fmla="*/ 85725 w 162718"/>
                                                          <a:gd name="connsiteY1" fmla="*/ 3175 h 401638"/>
                                                          <a:gd name="connsiteX2" fmla="*/ 104775 w 162718"/>
                                                          <a:gd name="connsiteY2" fmla="*/ 24606 h 401638"/>
                                                          <a:gd name="connsiteX3" fmla="*/ 100012 w 162718"/>
                                                          <a:gd name="connsiteY3" fmla="*/ 36513 h 401638"/>
                                                          <a:gd name="connsiteX4" fmla="*/ 90487 w 162718"/>
                                                          <a:gd name="connsiteY4" fmla="*/ 48419 h 401638"/>
                                                          <a:gd name="connsiteX5" fmla="*/ 95250 w 162718"/>
                                                          <a:gd name="connsiteY5" fmla="*/ 103188 h 401638"/>
                                                          <a:gd name="connsiteX6" fmla="*/ 111918 w 162718"/>
                                                          <a:gd name="connsiteY6" fmla="*/ 127000 h 401638"/>
                                                          <a:gd name="connsiteX7" fmla="*/ 133350 w 162718"/>
                                                          <a:gd name="connsiteY7" fmla="*/ 150813 h 401638"/>
                                                          <a:gd name="connsiteX8" fmla="*/ 140493 w 162718"/>
                                                          <a:gd name="connsiteY8" fmla="*/ 184150 h 401638"/>
                                                          <a:gd name="connsiteX9" fmla="*/ 159543 w 162718"/>
                                                          <a:gd name="connsiteY9" fmla="*/ 229394 h 401638"/>
                                                          <a:gd name="connsiteX10" fmla="*/ 159543 w 162718"/>
                                                          <a:gd name="connsiteY10" fmla="*/ 274638 h 401638"/>
                                                          <a:gd name="connsiteX11" fmla="*/ 152400 w 162718"/>
                                                          <a:gd name="connsiteY11" fmla="*/ 296069 h 401638"/>
                                                          <a:gd name="connsiteX12" fmla="*/ 116681 w 162718"/>
                                                          <a:gd name="connsiteY12" fmla="*/ 298450 h 401638"/>
                                                          <a:gd name="connsiteX13" fmla="*/ 97631 w 162718"/>
                                                          <a:gd name="connsiteY13" fmla="*/ 324644 h 401638"/>
                                                          <a:gd name="connsiteX14" fmla="*/ 80962 w 162718"/>
                                                          <a:gd name="connsiteY14" fmla="*/ 367506 h 401638"/>
                                                          <a:gd name="connsiteX15" fmla="*/ 57150 w 162718"/>
                                                          <a:gd name="connsiteY15" fmla="*/ 381794 h 401638"/>
                                                          <a:gd name="connsiteX16" fmla="*/ 11906 w 162718"/>
                                                          <a:gd name="connsiteY16" fmla="*/ 398463 h 401638"/>
                                                          <a:gd name="connsiteX17" fmla="*/ 0 w 162718"/>
                                                          <a:gd name="connsiteY17" fmla="*/ 400844 h 401638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162718" h="401638">
                                                            <a:moveTo>
                                                              <a:pt x="21431" y="5556"/>
                                                            </a:moveTo>
                                                            <a:cubicBezTo>
                                                              <a:pt x="46632" y="2778"/>
                                                              <a:pt x="71834" y="0"/>
                                                              <a:pt x="85725" y="3175"/>
                                                            </a:cubicBezTo>
                                                            <a:cubicBezTo>
                                                              <a:pt x="99616" y="6350"/>
                                                              <a:pt x="102394" y="19050"/>
                                                              <a:pt x="104775" y="24606"/>
                                                            </a:cubicBezTo>
                                                            <a:cubicBezTo>
                                                              <a:pt x="107156" y="30162"/>
                                                              <a:pt x="102393" y="32544"/>
                                                              <a:pt x="100012" y="36513"/>
                                                            </a:cubicBezTo>
                                                            <a:cubicBezTo>
                                                              <a:pt x="97631" y="40482"/>
                                                              <a:pt x="91281" y="37307"/>
                                                              <a:pt x="90487" y="48419"/>
                                                            </a:cubicBezTo>
                                                            <a:cubicBezTo>
                                                              <a:pt x="89693" y="59531"/>
                                                              <a:pt x="91678" y="90091"/>
                                                              <a:pt x="95250" y="103188"/>
                                                            </a:cubicBezTo>
                                                            <a:cubicBezTo>
                                                              <a:pt x="98822" y="116285"/>
                                                              <a:pt x="105568" y="119063"/>
                                                              <a:pt x="111918" y="127000"/>
                                                            </a:cubicBezTo>
                                                            <a:cubicBezTo>
                                                              <a:pt x="118268" y="134937"/>
                                                              <a:pt x="128587" y="141288"/>
                                                              <a:pt x="133350" y="150813"/>
                                                            </a:cubicBezTo>
                                                            <a:cubicBezTo>
                                                              <a:pt x="138113" y="160338"/>
                                                              <a:pt x="136128" y="171053"/>
                                                              <a:pt x="140493" y="184150"/>
                                                            </a:cubicBezTo>
                                                            <a:cubicBezTo>
                                                              <a:pt x="144858" y="197247"/>
                                                              <a:pt x="156368" y="214313"/>
                                                              <a:pt x="159543" y="229394"/>
                                                            </a:cubicBezTo>
                                                            <a:cubicBezTo>
                                                              <a:pt x="162718" y="244475"/>
                                                              <a:pt x="160734" y="263526"/>
                                                              <a:pt x="159543" y="274638"/>
                                                            </a:cubicBezTo>
                                                            <a:cubicBezTo>
                                                              <a:pt x="158353" y="285751"/>
                                                              <a:pt x="159544" y="292100"/>
                                                              <a:pt x="152400" y="296069"/>
                                                            </a:cubicBezTo>
                                                            <a:cubicBezTo>
                                                              <a:pt x="145256" y="300038"/>
                                                              <a:pt x="125809" y="293688"/>
                                                              <a:pt x="116681" y="298450"/>
                                                            </a:cubicBezTo>
                                                            <a:cubicBezTo>
                                                              <a:pt x="107553" y="303212"/>
                                                              <a:pt x="103584" y="313135"/>
                                                              <a:pt x="97631" y="324644"/>
                                                            </a:cubicBezTo>
                                                            <a:cubicBezTo>
                                                              <a:pt x="91678" y="336153"/>
                                                              <a:pt x="87709" y="357981"/>
                                                              <a:pt x="80962" y="367506"/>
                                                            </a:cubicBezTo>
                                                            <a:cubicBezTo>
                                                              <a:pt x="74215" y="377031"/>
                                                              <a:pt x="68659" y="376635"/>
                                                              <a:pt x="57150" y="381794"/>
                                                            </a:cubicBezTo>
                                                            <a:cubicBezTo>
                                                              <a:pt x="45641" y="386953"/>
                                                              <a:pt x="21431" y="395288"/>
                                                              <a:pt x="11906" y="398463"/>
                                                            </a:cubicBezTo>
                                                            <a:cubicBezTo>
                                                              <a:pt x="2381" y="401638"/>
                                                              <a:pt x="1190" y="401241"/>
                                                              <a:pt x="0" y="400844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 cap="flat" cmpd="sng" algn="ctr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prstDash val="solid"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marL="0" marR="0" lvl="0" indent="0" algn="ctr" defTabSz="91440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endParaRPr kumimoji="0" lang="en-US" sz="1100" b="0" i="0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67" name="Freeform 166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688806" y="3924300"/>
                                                        <a:ext cx="169069" cy="165894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0 w 169069"/>
                                                          <a:gd name="connsiteY0" fmla="*/ 0 h 165894"/>
                                                          <a:gd name="connsiteX1" fmla="*/ 33338 w 169069"/>
                                                          <a:gd name="connsiteY1" fmla="*/ 40481 h 165894"/>
                                                          <a:gd name="connsiteX2" fmla="*/ 61913 w 169069"/>
                                                          <a:gd name="connsiteY2" fmla="*/ 38100 h 165894"/>
                                                          <a:gd name="connsiteX3" fmla="*/ 83344 w 169069"/>
                                                          <a:gd name="connsiteY3" fmla="*/ 38100 h 165894"/>
                                                          <a:gd name="connsiteX4" fmla="*/ 107157 w 169069"/>
                                                          <a:gd name="connsiteY4" fmla="*/ 38100 h 165894"/>
                                                          <a:gd name="connsiteX5" fmla="*/ 107157 w 169069"/>
                                                          <a:gd name="connsiteY5" fmla="*/ 88106 h 165894"/>
                                                          <a:gd name="connsiteX6" fmla="*/ 109538 w 169069"/>
                                                          <a:gd name="connsiteY6" fmla="*/ 126206 h 165894"/>
                                                          <a:gd name="connsiteX7" fmla="*/ 121444 w 169069"/>
                                                          <a:gd name="connsiteY7" fmla="*/ 130969 h 165894"/>
                                                          <a:gd name="connsiteX8" fmla="*/ 157163 w 169069"/>
                                                          <a:gd name="connsiteY8" fmla="*/ 119063 h 165894"/>
                                                          <a:gd name="connsiteX9" fmla="*/ 164307 w 169069"/>
                                                          <a:gd name="connsiteY9" fmla="*/ 150019 h 165894"/>
                                                          <a:gd name="connsiteX10" fmla="*/ 169069 w 169069"/>
                                                          <a:gd name="connsiteY10" fmla="*/ 161925 h 165894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169069" h="165894">
                                                            <a:moveTo>
                                                              <a:pt x="0" y="0"/>
                                                            </a:moveTo>
                                                            <a:cubicBezTo>
                                                              <a:pt x="11509" y="17065"/>
                                                              <a:pt x="23019" y="34131"/>
                                                              <a:pt x="33338" y="40481"/>
                                                            </a:cubicBezTo>
                                                            <a:cubicBezTo>
                                                              <a:pt x="43657" y="46831"/>
                                                              <a:pt x="53579" y="38497"/>
                                                              <a:pt x="61913" y="38100"/>
                                                            </a:cubicBezTo>
                                                            <a:cubicBezTo>
                                                              <a:pt x="70247" y="37703"/>
                                                              <a:pt x="83344" y="38100"/>
                                                              <a:pt x="83344" y="38100"/>
                                                            </a:cubicBezTo>
                                                            <a:cubicBezTo>
                                                              <a:pt x="90885" y="38100"/>
                                                              <a:pt x="103188" y="29766"/>
                                                              <a:pt x="107157" y="38100"/>
                                                            </a:cubicBezTo>
                                                            <a:cubicBezTo>
                                                              <a:pt x="111126" y="46434"/>
                                                              <a:pt x="106760" y="73422"/>
                                                              <a:pt x="107157" y="88106"/>
                                                            </a:cubicBezTo>
                                                            <a:cubicBezTo>
                                                              <a:pt x="107554" y="102790"/>
                                                              <a:pt x="107157" y="119062"/>
                                                              <a:pt x="109538" y="126206"/>
                                                            </a:cubicBezTo>
                                                            <a:cubicBezTo>
                                                              <a:pt x="111919" y="133350"/>
                                                              <a:pt x="113507" y="132159"/>
                                                              <a:pt x="121444" y="130969"/>
                                                            </a:cubicBezTo>
                                                            <a:cubicBezTo>
                                                              <a:pt x="129381" y="129779"/>
                                                              <a:pt x="150019" y="115888"/>
                                                              <a:pt x="157163" y="119063"/>
                                                            </a:cubicBezTo>
                                                            <a:cubicBezTo>
                                                              <a:pt x="164307" y="122238"/>
                                                              <a:pt x="162323" y="142875"/>
                                                              <a:pt x="164307" y="150019"/>
                                                            </a:cubicBezTo>
                                                            <a:cubicBezTo>
                                                              <a:pt x="166291" y="157163"/>
                                                              <a:pt x="168672" y="165894"/>
                                                              <a:pt x="169069" y="161925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 cap="flat" cmpd="sng" algn="ctr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prstDash val="solid"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marL="0" marR="0" lvl="0" indent="0" algn="ctr" defTabSz="91440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endParaRPr kumimoji="0" lang="en-US" sz="1100" b="0" i="0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68" name="Freeform 167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636419" y="3610371"/>
                                                        <a:ext cx="304800" cy="180579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0 w 304800"/>
                                                          <a:gd name="connsiteY0" fmla="*/ 180579 h 180579"/>
                                                          <a:gd name="connsiteX1" fmla="*/ 45244 w 304800"/>
                                                          <a:gd name="connsiteY1" fmla="*/ 159148 h 180579"/>
                                                          <a:gd name="connsiteX2" fmla="*/ 71437 w 304800"/>
                                                          <a:gd name="connsiteY2" fmla="*/ 125810 h 180579"/>
                                                          <a:gd name="connsiteX3" fmla="*/ 97631 w 304800"/>
                                                          <a:gd name="connsiteY3" fmla="*/ 87710 h 180579"/>
                                                          <a:gd name="connsiteX4" fmla="*/ 150019 w 304800"/>
                                                          <a:gd name="connsiteY4" fmla="*/ 63898 h 180579"/>
                                                          <a:gd name="connsiteX5" fmla="*/ 192881 w 304800"/>
                                                          <a:gd name="connsiteY5" fmla="*/ 47229 h 180579"/>
                                                          <a:gd name="connsiteX6" fmla="*/ 221456 w 304800"/>
                                                          <a:gd name="connsiteY6" fmla="*/ 44848 h 180579"/>
                                                          <a:gd name="connsiteX7" fmla="*/ 261937 w 304800"/>
                                                          <a:gd name="connsiteY7" fmla="*/ 37704 h 180579"/>
                                                          <a:gd name="connsiteX8" fmla="*/ 276225 w 304800"/>
                                                          <a:gd name="connsiteY8" fmla="*/ 37704 h 180579"/>
                                                          <a:gd name="connsiteX9" fmla="*/ 273844 w 304800"/>
                                                          <a:gd name="connsiteY9" fmla="*/ 13892 h 180579"/>
                                                          <a:gd name="connsiteX10" fmla="*/ 297656 w 304800"/>
                                                          <a:gd name="connsiteY10" fmla="*/ 1985 h 180579"/>
                                                          <a:gd name="connsiteX11" fmla="*/ 304800 w 304800"/>
                                                          <a:gd name="connsiteY11" fmla="*/ 1985 h 180579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304800" h="180579">
                                                            <a:moveTo>
                                                              <a:pt x="0" y="180579"/>
                                                            </a:moveTo>
                                                            <a:cubicBezTo>
                                                              <a:pt x="16669" y="174427"/>
                                                              <a:pt x="33338" y="168276"/>
                                                              <a:pt x="45244" y="159148"/>
                                                            </a:cubicBezTo>
                                                            <a:cubicBezTo>
                                                              <a:pt x="57150" y="150020"/>
                                                              <a:pt x="62706" y="137716"/>
                                                              <a:pt x="71437" y="125810"/>
                                                            </a:cubicBezTo>
                                                            <a:cubicBezTo>
                                                              <a:pt x="80168" y="113904"/>
                                                              <a:pt x="84534" y="98029"/>
                                                              <a:pt x="97631" y="87710"/>
                                                            </a:cubicBezTo>
                                                            <a:cubicBezTo>
                                                              <a:pt x="110728" y="77391"/>
                                                              <a:pt x="134144" y="70645"/>
                                                              <a:pt x="150019" y="63898"/>
                                                            </a:cubicBezTo>
                                                            <a:cubicBezTo>
                                                              <a:pt x="165894" y="57151"/>
                                                              <a:pt x="180975" y="50404"/>
                                                              <a:pt x="192881" y="47229"/>
                                                            </a:cubicBezTo>
                                                            <a:cubicBezTo>
                                                              <a:pt x="204787" y="44054"/>
                                                              <a:pt x="209947" y="46435"/>
                                                              <a:pt x="221456" y="44848"/>
                                                            </a:cubicBezTo>
                                                            <a:cubicBezTo>
                                                              <a:pt x="232965" y="43261"/>
                                                              <a:pt x="252809" y="38895"/>
                                                              <a:pt x="261937" y="37704"/>
                                                            </a:cubicBezTo>
                                                            <a:cubicBezTo>
                                                              <a:pt x="271065" y="36513"/>
                                                              <a:pt x="274241" y="41673"/>
                                                              <a:pt x="276225" y="37704"/>
                                                            </a:cubicBezTo>
                                                            <a:cubicBezTo>
                                                              <a:pt x="278209" y="33735"/>
                                                              <a:pt x="270272" y="19845"/>
                                                              <a:pt x="273844" y="13892"/>
                                                            </a:cubicBezTo>
                                                            <a:cubicBezTo>
                                                              <a:pt x="277416" y="7939"/>
                                                              <a:pt x="292497" y="3970"/>
                                                              <a:pt x="297656" y="1985"/>
                                                            </a:cubicBezTo>
                                                            <a:cubicBezTo>
                                                              <a:pt x="302815" y="0"/>
                                                              <a:pt x="304006" y="6350"/>
                                                              <a:pt x="304800" y="1985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 cap="flat" cmpd="sng" algn="ctr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prstDash val="solid"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marL="0" marR="0" lvl="0" indent="0" algn="ctr" defTabSz="91440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endParaRPr kumimoji="0" lang="en-US" sz="1100" b="0" i="0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69" name="Freeform 168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895975" y="3799285"/>
                                                        <a:ext cx="121444" cy="105965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0 w 121444"/>
                                                          <a:gd name="connsiteY0" fmla="*/ 5953 h 105965"/>
                                                          <a:gd name="connsiteX1" fmla="*/ 50006 w 121444"/>
                                                          <a:gd name="connsiteY1" fmla="*/ 1190 h 105965"/>
                                                          <a:gd name="connsiteX2" fmla="*/ 57150 w 121444"/>
                                                          <a:gd name="connsiteY2" fmla="*/ 13096 h 105965"/>
                                                          <a:gd name="connsiteX3" fmla="*/ 80963 w 121444"/>
                                                          <a:gd name="connsiteY3" fmla="*/ 17859 h 105965"/>
                                                          <a:gd name="connsiteX4" fmla="*/ 88106 w 121444"/>
                                                          <a:gd name="connsiteY4" fmla="*/ 34528 h 105965"/>
                                                          <a:gd name="connsiteX5" fmla="*/ 78581 w 121444"/>
                                                          <a:gd name="connsiteY5" fmla="*/ 55959 h 105965"/>
                                                          <a:gd name="connsiteX6" fmla="*/ 92869 w 121444"/>
                                                          <a:gd name="connsiteY6" fmla="*/ 70246 h 105965"/>
                                                          <a:gd name="connsiteX7" fmla="*/ 92869 w 121444"/>
                                                          <a:gd name="connsiteY7" fmla="*/ 91678 h 105965"/>
                                                          <a:gd name="connsiteX8" fmla="*/ 121444 w 121444"/>
                                                          <a:gd name="connsiteY8" fmla="*/ 105965 h 105965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121444" h="105965">
                                                            <a:moveTo>
                                                              <a:pt x="0" y="5953"/>
                                                            </a:moveTo>
                                                            <a:cubicBezTo>
                                                              <a:pt x="20240" y="2976"/>
                                                              <a:pt x="40481" y="0"/>
                                                              <a:pt x="50006" y="1190"/>
                                                            </a:cubicBezTo>
                                                            <a:cubicBezTo>
                                                              <a:pt x="59531" y="2380"/>
                                                              <a:pt x="51991" y="10318"/>
                                                              <a:pt x="57150" y="13096"/>
                                                            </a:cubicBezTo>
                                                            <a:cubicBezTo>
                                                              <a:pt x="62310" y="15874"/>
                                                              <a:pt x="75804" y="14287"/>
                                                              <a:pt x="80963" y="17859"/>
                                                            </a:cubicBezTo>
                                                            <a:cubicBezTo>
                                                              <a:pt x="86122" y="21431"/>
                                                              <a:pt x="88503" y="28178"/>
                                                              <a:pt x="88106" y="34528"/>
                                                            </a:cubicBezTo>
                                                            <a:cubicBezTo>
                                                              <a:pt x="87709" y="40878"/>
                                                              <a:pt x="77787" y="50006"/>
                                                              <a:pt x="78581" y="55959"/>
                                                            </a:cubicBezTo>
                                                            <a:cubicBezTo>
                                                              <a:pt x="79375" y="61912"/>
                                                              <a:pt x="90488" y="64293"/>
                                                              <a:pt x="92869" y="70246"/>
                                                            </a:cubicBezTo>
                                                            <a:cubicBezTo>
                                                              <a:pt x="95250" y="76199"/>
                                                              <a:pt x="88107" y="85725"/>
                                                              <a:pt x="92869" y="91678"/>
                                                            </a:cubicBezTo>
                                                            <a:cubicBezTo>
                                                              <a:pt x="97631" y="97631"/>
                                                              <a:pt x="109537" y="101798"/>
                                                              <a:pt x="121444" y="105965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 cap="flat" cmpd="sng" algn="ctr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prstDash val="solid"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marL="0" marR="0" lvl="0" indent="0" algn="ctr" defTabSz="91440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endParaRPr kumimoji="0" lang="en-US" sz="1100" b="0" i="0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</p:grpSp>
                                            </p:grpSp>
                                            <p:sp>
                                              <p:nvSpPr>
                                                <p:cNvPr id="148" name="TextBox 147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4100218" y="1908937"/>
                                                  <a:ext cx="1143000" cy="371659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txBody>
                                                <a:bodyPr wrap="square" rtlCol="0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marL="0" marR="0" lvl="0" indent="0" algn="ctr" defTabSz="91440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r>
                                                    <a:rPr kumimoji="0" lang="en-US" sz="900" b="1" i="0" u="none" strike="noStrike" kern="0" cap="none" spc="0" normalizeH="0" baseline="0" noProof="0" dirty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</a:rPr>
                                                    <a:t>Villa Clara</a:t>
                                                  </a:r>
                                                  <a:endParaRPr kumimoji="0" lang="en-US" sz="900" b="1" i="0" u="none" strike="noStrike" kern="0" cap="none" spc="0" normalizeH="0" baseline="0" noProof="0" dirty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49" name="TextBox 148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3743248" y="3436732"/>
                                                  <a:ext cx="1447800" cy="371659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txBody>
                                                <a:bodyPr wrap="square" rtlCol="0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marL="0" marR="0" lvl="0" indent="0" algn="ctr" defTabSz="91440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r>
                                                    <a:rPr kumimoji="0" lang="en-US" sz="900" b="1" i="0" u="none" strike="noStrike" kern="0" cap="none" spc="0" normalizeH="0" baseline="0" noProof="0" dirty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</a:rPr>
                                                    <a:t>Sancti Spiritus</a:t>
                                                  </a:r>
                                                  <a:endParaRPr kumimoji="0" lang="en-US" sz="900" b="1" i="0" u="none" strike="noStrike" kern="0" cap="none" spc="0" normalizeH="0" baseline="0" noProof="0" dirty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50" name="TextBox 149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4384010" y="2307680"/>
                                                  <a:ext cx="1447800" cy="371659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txBody>
                                                <a:bodyPr wrap="square" rtlCol="0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marL="0" marR="0" lvl="0" indent="0" algn="ctr" defTabSz="91440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r>
                                                    <a:rPr kumimoji="0" lang="en-US" sz="900" b="1" i="0" u="none" strike="noStrike" kern="0" cap="none" spc="0" normalizeH="0" baseline="0" noProof="0" dirty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</a:rPr>
                                                    <a:t>Ciego De Avila</a:t>
                                                  </a:r>
                                                  <a:endParaRPr kumimoji="0" lang="en-US" sz="900" b="1" i="0" u="none" strike="noStrike" kern="0" cap="none" spc="0" normalizeH="0" baseline="0" noProof="0" dirty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</a:endParaRPr>
                                                </a:p>
                                              </p:txBody>
                                            </p:sp>
                                          </p:grpSp>
                                          <p:grpSp>
                                            <p:nvGrpSpPr>
                                              <p:cNvPr id="136" name="Group 241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5837238" y="3551767"/>
                                                <a:ext cx="1160462" cy="681566"/>
                                                <a:chOff x="5837238" y="3551767"/>
                                                <a:chExt cx="1160462" cy="681566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137" name="Freeform 136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680200" y="3981450"/>
                                                  <a:ext cx="57150" cy="6350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57150"/>
                                                    <a:gd name="connsiteY0" fmla="*/ 6350 h 6350"/>
                                                    <a:gd name="connsiteX1" fmla="*/ 57150 w 57150"/>
                                                    <a:gd name="connsiteY1" fmla="*/ 0 h 6350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57150" h="6350">
                                                      <a:moveTo>
                                                        <a:pt x="0" y="6350"/>
                                                      </a:moveTo>
                                                      <a:cubicBezTo>
                                                        <a:pt x="22489" y="5027"/>
                                                        <a:pt x="44979" y="3704"/>
                                                        <a:pt x="57150" y="0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marL="0" marR="0" lvl="0" indent="0" algn="ctr" defTabSz="91440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100" b="0" i="0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138" name="Group 240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5837238" y="3551767"/>
                                                  <a:ext cx="1160462" cy="681566"/>
                                                  <a:chOff x="5837238" y="3551767"/>
                                                  <a:chExt cx="1160462" cy="681566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139" name="Freeform 138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5837238" y="3551767"/>
                                                    <a:ext cx="1160462" cy="681566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160462 w 1160462"/>
                                                      <a:gd name="connsiteY0" fmla="*/ 201083 h 681566"/>
                                                      <a:gd name="connsiteX1" fmla="*/ 1128712 w 1160462"/>
                                                      <a:gd name="connsiteY1" fmla="*/ 270933 h 681566"/>
                                                      <a:gd name="connsiteX2" fmla="*/ 1081087 w 1160462"/>
                                                      <a:gd name="connsiteY2" fmla="*/ 296333 h 681566"/>
                                                      <a:gd name="connsiteX3" fmla="*/ 1046162 w 1160462"/>
                                                      <a:gd name="connsiteY3" fmla="*/ 331258 h 681566"/>
                                                      <a:gd name="connsiteX4" fmla="*/ 1023937 w 1160462"/>
                                                      <a:gd name="connsiteY4" fmla="*/ 366183 h 681566"/>
                                                      <a:gd name="connsiteX5" fmla="*/ 995362 w 1160462"/>
                                                      <a:gd name="connsiteY5" fmla="*/ 385233 h 681566"/>
                                                      <a:gd name="connsiteX6" fmla="*/ 960437 w 1160462"/>
                                                      <a:gd name="connsiteY6" fmla="*/ 416983 h 681566"/>
                                                      <a:gd name="connsiteX7" fmla="*/ 922337 w 1160462"/>
                                                      <a:gd name="connsiteY7" fmla="*/ 423333 h 681566"/>
                                                      <a:gd name="connsiteX8" fmla="*/ 884237 w 1160462"/>
                                                      <a:gd name="connsiteY8" fmla="*/ 432858 h 681566"/>
                                                      <a:gd name="connsiteX9" fmla="*/ 884237 w 1160462"/>
                                                      <a:gd name="connsiteY9" fmla="*/ 493183 h 681566"/>
                                                      <a:gd name="connsiteX10" fmla="*/ 890587 w 1160462"/>
                                                      <a:gd name="connsiteY10" fmla="*/ 534458 h 681566"/>
                                                      <a:gd name="connsiteX11" fmla="*/ 874712 w 1160462"/>
                                                      <a:gd name="connsiteY11" fmla="*/ 553508 h 681566"/>
                                                      <a:gd name="connsiteX12" fmla="*/ 865187 w 1160462"/>
                                                      <a:gd name="connsiteY12" fmla="*/ 604308 h 681566"/>
                                                      <a:gd name="connsiteX13" fmla="*/ 874712 w 1160462"/>
                                                      <a:gd name="connsiteY13" fmla="*/ 642408 h 681566"/>
                                                      <a:gd name="connsiteX14" fmla="*/ 842962 w 1160462"/>
                                                      <a:gd name="connsiteY14" fmla="*/ 642408 h 681566"/>
                                                      <a:gd name="connsiteX15" fmla="*/ 830262 w 1160462"/>
                                                      <a:gd name="connsiteY15" fmla="*/ 655108 h 681566"/>
                                                      <a:gd name="connsiteX16" fmla="*/ 795337 w 1160462"/>
                                                      <a:gd name="connsiteY16" fmla="*/ 642408 h 681566"/>
                                                      <a:gd name="connsiteX17" fmla="*/ 776287 w 1160462"/>
                                                      <a:gd name="connsiteY17" fmla="*/ 636058 h 681566"/>
                                                      <a:gd name="connsiteX18" fmla="*/ 744537 w 1160462"/>
                                                      <a:gd name="connsiteY18" fmla="*/ 632883 h 681566"/>
                                                      <a:gd name="connsiteX19" fmla="*/ 706437 w 1160462"/>
                                                      <a:gd name="connsiteY19" fmla="*/ 632883 h 681566"/>
                                                      <a:gd name="connsiteX20" fmla="*/ 684212 w 1160462"/>
                                                      <a:gd name="connsiteY20" fmla="*/ 626533 h 681566"/>
                                                      <a:gd name="connsiteX21" fmla="*/ 671512 w 1160462"/>
                                                      <a:gd name="connsiteY21" fmla="*/ 617008 h 681566"/>
                                                      <a:gd name="connsiteX22" fmla="*/ 649287 w 1160462"/>
                                                      <a:gd name="connsiteY22" fmla="*/ 626533 h 681566"/>
                                                      <a:gd name="connsiteX23" fmla="*/ 604837 w 1160462"/>
                                                      <a:gd name="connsiteY23" fmla="*/ 626533 h 681566"/>
                                                      <a:gd name="connsiteX24" fmla="*/ 566737 w 1160462"/>
                                                      <a:gd name="connsiteY24" fmla="*/ 623358 h 681566"/>
                                                      <a:gd name="connsiteX25" fmla="*/ 541337 w 1160462"/>
                                                      <a:gd name="connsiteY25" fmla="*/ 623358 h 681566"/>
                                                      <a:gd name="connsiteX26" fmla="*/ 512762 w 1160462"/>
                                                      <a:gd name="connsiteY26" fmla="*/ 613833 h 681566"/>
                                                      <a:gd name="connsiteX27" fmla="*/ 490537 w 1160462"/>
                                                      <a:gd name="connsiteY27" fmla="*/ 604308 h 681566"/>
                                                      <a:gd name="connsiteX28" fmla="*/ 471487 w 1160462"/>
                                                      <a:gd name="connsiteY28" fmla="*/ 597958 h 681566"/>
                                                      <a:gd name="connsiteX29" fmla="*/ 449262 w 1160462"/>
                                                      <a:gd name="connsiteY29" fmla="*/ 591608 h 681566"/>
                                                      <a:gd name="connsiteX30" fmla="*/ 449262 w 1160462"/>
                                                      <a:gd name="connsiteY30" fmla="*/ 604308 h 681566"/>
                                                      <a:gd name="connsiteX31" fmla="*/ 430212 w 1160462"/>
                                                      <a:gd name="connsiteY31" fmla="*/ 607483 h 681566"/>
                                                      <a:gd name="connsiteX32" fmla="*/ 404812 w 1160462"/>
                                                      <a:gd name="connsiteY32" fmla="*/ 632883 h 681566"/>
                                                      <a:gd name="connsiteX33" fmla="*/ 392112 w 1160462"/>
                                                      <a:gd name="connsiteY33" fmla="*/ 648758 h 681566"/>
                                                      <a:gd name="connsiteX34" fmla="*/ 395287 w 1160462"/>
                                                      <a:gd name="connsiteY34" fmla="*/ 664633 h 681566"/>
                                                      <a:gd name="connsiteX35" fmla="*/ 369887 w 1160462"/>
                                                      <a:gd name="connsiteY35" fmla="*/ 651933 h 681566"/>
                                                      <a:gd name="connsiteX36" fmla="*/ 347662 w 1160462"/>
                                                      <a:gd name="connsiteY36" fmla="*/ 642408 h 681566"/>
                                                      <a:gd name="connsiteX37" fmla="*/ 322262 w 1160462"/>
                                                      <a:gd name="connsiteY37" fmla="*/ 642408 h 681566"/>
                                                      <a:gd name="connsiteX38" fmla="*/ 280987 w 1160462"/>
                                                      <a:gd name="connsiteY38" fmla="*/ 655108 h 681566"/>
                                                      <a:gd name="connsiteX39" fmla="*/ 249237 w 1160462"/>
                                                      <a:gd name="connsiteY39" fmla="*/ 658283 h 681566"/>
                                                      <a:gd name="connsiteX40" fmla="*/ 227012 w 1160462"/>
                                                      <a:gd name="connsiteY40" fmla="*/ 661458 h 681566"/>
                                                      <a:gd name="connsiteX41" fmla="*/ 227012 w 1160462"/>
                                                      <a:gd name="connsiteY41" fmla="*/ 677333 h 681566"/>
                                                      <a:gd name="connsiteX42" fmla="*/ 188912 w 1160462"/>
                                                      <a:gd name="connsiteY42" fmla="*/ 667808 h 681566"/>
                                                      <a:gd name="connsiteX43" fmla="*/ 169862 w 1160462"/>
                                                      <a:gd name="connsiteY43" fmla="*/ 674158 h 681566"/>
                                                      <a:gd name="connsiteX44" fmla="*/ 160337 w 1160462"/>
                                                      <a:gd name="connsiteY44" fmla="*/ 680508 h 681566"/>
                                                      <a:gd name="connsiteX45" fmla="*/ 131762 w 1160462"/>
                                                      <a:gd name="connsiteY45" fmla="*/ 680508 h 681566"/>
                                                      <a:gd name="connsiteX46" fmla="*/ 115887 w 1160462"/>
                                                      <a:gd name="connsiteY46" fmla="*/ 674158 h 681566"/>
                                                      <a:gd name="connsiteX47" fmla="*/ 93662 w 1160462"/>
                                                      <a:gd name="connsiteY47" fmla="*/ 667808 h 681566"/>
                                                      <a:gd name="connsiteX48" fmla="*/ 74612 w 1160462"/>
                                                      <a:gd name="connsiteY48" fmla="*/ 664633 h 681566"/>
                                                      <a:gd name="connsiteX49" fmla="*/ 49212 w 1160462"/>
                                                      <a:gd name="connsiteY49" fmla="*/ 655108 h 681566"/>
                                                      <a:gd name="connsiteX50" fmla="*/ 30162 w 1160462"/>
                                                      <a:gd name="connsiteY50" fmla="*/ 648758 h 681566"/>
                                                      <a:gd name="connsiteX51" fmla="*/ 4762 w 1160462"/>
                                                      <a:gd name="connsiteY51" fmla="*/ 639233 h 681566"/>
                                                      <a:gd name="connsiteX52" fmla="*/ 1587 w 1160462"/>
                                                      <a:gd name="connsiteY52" fmla="*/ 613833 h 681566"/>
                                                      <a:gd name="connsiteX53" fmla="*/ 4762 w 1160462"/>
                                                      <a:gd name="connsiteY53" fmla="*/ 578908 h 681566"/>
                                                      <a:gd name="connsiteX54" fmla="*/ 17462 w 1160462"/>
                                                      <a:gd name="connsiteY54" fmla="*/ 566208 h 681566"/>
                                                      <a:gd name="connsiteX55" fmla="*/ 17462 w 1160462"/>
                                                      <a:gd name="connsiteY55" fmla="*/ 547158 h 681566"/>
                                                      <a:gd name="connsiteX56" fmla="*/ 17462 w 1160462"/>
                                                      <a:gd name="connsiteY56" fmla="*/ 540808 h 681566"/>
                                                      <a:gd name="connsiteX57" fmla="*/ 30162 w 1160462"/>
                                                      <a:gd name="connsiteY57" fmla="*/ 528108 h 681566"/>
                                                      <a:gd name="connsiteX58" fmla="*/ 61912 w 1160462"/>
                                                      <a:gd name="connsiteY58" fmla="*/ 524933 h 681566"/>
                                                      <a:gd name="connsiteX59" fmla="*/ 100012 w 1160462"/>
                                                      <a:gd name="connsiteY59" fmla="*/ 518583 h 681566"/>
                                                      <a:gd name="connsiteX60" fmla="*/ 119062 w 1160462"/>
                                                      <a:gd name="connsiteY60" fmla="*/ 499533 h 681566"/>
                                                      <a:gd name="connsiteX61" fmla="*/ 125412 w 1160462"/>
                                                      <a:gd name="connsiteY61" fmla="*/ 467783 h 681566"/>
                                                      <a:gd name="connsiteX62" fmla="*/ 134937 w 1160462"/>
                                                      <a:gd name="connsiteY62" fmla="*/ 461433 h 681566"/>
                                                      <a:gd name="connsiteX63" fmla="*/ 157162 w 1160462"/>
                                                      <a:gd name="connsiteY63" fmla="*/ 467783 h 681566"/>
                                                      <a:gd name="connsiteX64" fmla="*/ 176212 w 1160462"/>
                                                      <a:gd name="connsiteY64" fmla="*/ 467783 h 681566"/>
                                                      <a:gd name="connsiteX65" fmla="*/ 179387 w 1160462"/>
                                                      <a:gd name="connsiteY65" fmla="*/ 458258 h 681566"/>
                                                      <a:gd name="connsiteX66" fmla="*/ 182562 w 1160462"/>
                                                      <a:gd name="connsiteY66" fmla="*/ 439208 h 681566"/>
                                                      <a:gd name="connsiteX67" fmla="*/ 188912 w 1160462"/>
                                                      <a:gd name="connsiteY67" fmla="*/ 436033 h 681566"/>
                                                      <a:gd name="connsiteX68" fmla="*/ 217487 w 1160462"/>
                                                      <a:gd name="connsiteY68" fmla="*/ 426508 h 681566"/>
                                                      <a:gd name="connsiteX69" fmla="*/ 242887 w 1160462"/>
                                                      <a:gd name="connsiteY69" fmla="*/ 413808 h 681566"/>
                                                      <a:gd name="connsiteX70" fmla="*/ 265112 w 1160462"/>
                                                      <a:gd name="connsiteY70" fmla="*/ 404283 h 681566"/>
                                                      <a:gd name="connsiteX71" fmla="*/ 277812 w 1160462"/>
                                                      <a:gd name="connsiteY71" fmla="*/ 394758 h 681566"/>
                                                      <a:gd name="connsiteX72" fmla="*/ 284162 w 1160462"/>
                                                      <a:gd name="connsiteY72" fmla="*/ 378883 h 681566"/>
                                                      <a:gd name="connsiteX73" fmla="*/ 293687 w 1160462"/>
                                                      <a:gd name="connsiteY73" fmla="*/ 375708 h 681566"/>
                                                      <a:gd name="connsiteX74" fmla="*/ 303212 w 1160462"/>
                                                      <a:gd name="connsiteY74" fmla="*/ 394758 h 681566"/>
                                                      <a:gd name="connsiteX75" fmla="*/ 315912 w 1160462"/>
                                                      <a:gd name="connsiteY75" fmla="*/ 404283 h 681566"/>
                                                      <a:gd name="connsiteX76" fmla="*/ 338137 w 1160462"/>
                                                      <a:gd name="connsiteY76" fmla="*/ 407458 h 681566"/>
                                                      <a:gd name="connsiteX77" fmla="*/ 366712 w 1160462"/>
                                                      <a:gd name="connsiteY77" fmla="*/ 410633 h 681566"/>
                                                      <a:gd name="connsiteX78" fmla="*/ 407987 w 1160462"/>
                                                      <a:gd name="connsiteY78" fmla="*/ 397933 h 681566"/>
                                                      <a:gd name="connsiteX79" fmla="*/ 436562 w 1160462"/>
                                                      <a:gd name="connsiteY79" fmla="*/ 382058 h 681566"/>
                                                      <a:gd name="connsiteX80" fmla="*/ 452437 w 1160462"/>
                                                      <a:gd name="connsiteY80" fmla="*/ 340783 h 681566"/>
                                                      <a:gd name="connsiteX81" fmla="*/ 468312 w 1160462"/>
                                                      <a:gd name="connsiteY81" fmla="*/ 337608 h 681566"/>
                                                      <a:gd name="connsiteX82" fmla="*/ 503237 w 1160462"/>
                                                      <a:gd name="connsiteY82" fmla="*/ 328083 h 681566"/>
                                                      <a:gd name="connsiteX83" fmla="*/ 515937 w 1160462"/>
                                                      <a:gd name="connsiteY83" fmla="*/ 309033 h 681566"/>
                                                      <a:gd name="connsiteX84" fmla="*/ 515937 w 1160462"/>
                                                      <a:gd name="connsiteY84" fmla="*/ 274108 h 681566"/>
                                                      <a:gd name="connsiteX85" fmla="*/ 528637 w 1160462"/>
                                                      <a:gd name="connsiteY85" fmla="*/ 255058 h 681566"/>
                                                      <a:gd name="connsiteX86" fmla="*/ 534987 w 1160462"/>
                                                      <a:gd name="connsiteY86" fmla="*/ 242358 h 681566"/>
                                                      <a:gd name="connsiteX87" fmla="*/ 522287 w 1160462"/>
                                                      <a:gd name="connsiteY87" fmla="*/ 220133 h 681566"/>
                                                      <a:gd name="connsiteX88" fmla="*/ 531812 w 1160462"/>
                                                      <a:gd name="connsiteY88" fmla="*/ 197908 h 681566"/>
                                                      <a:gd name="connsiteX89" fmla="*/ 550862 w 1160462"/>
                                                      <a:gd name="connsiteY89" fmla="*/ 178858 h 681566"/>
                                                      <a:gd name="connsiteX90" fmla="*/ 566737 w 1160462"/>
                                                      <a:gd name="connsiteY90" fmla="*/ 166158 h 681566"/>
                                                      <a:gd name="connsiteX91" fmla="*/ 560387 w 1160462"/>
                                                      <a:gd name="connsiteY91" fmla="*/ 147108 h 681566"/>
                                                      <a:gd name="connsiteX92" fmla="*/ 538162 w 1160462"/>
                                                      <a:gd name="connsiteY92" fmla="*/ 143933 h 681566"/>
                                                      <a:gd name="connsiteX93" fmla="*/ 522287 w 1160462"/>
                                                      <a:gd name="connsiteY93" fmla="*/ 137583 h 681566"/>
                                                      <a:gd name="connsiteX94" fmla="*/ 528637 w 1160462"/>
                                                      <a:gd name="connsiteY94" fmla="*/ 115358 h 681566"/>
                                                      <a:gd name="connsiteX95" fmla="*/ 544512 w 1160462"/>
                                                      <a:gd name="connsiteY95" fmla="*/ 99483 h 681566"/>
                                                      <a:gd name="connsiteX96" fmla="*/ 554037 w 1160462"/>
                                                      <a:gd name="connsiteY96" fmla="*/ 74083 h 681566"/>
                                                      <a:gd name="connsiteX97" fmla="*/ 554037 w 1160462"/>
                                                      <a:gd name="connsiteY97" fmla="*/ 58208 h 681566"/>
                                                      <a:gd name="connsiteX98" fmla="*/ 595312 w 1160462"/>
                                                      <a:gd name="connsiteY98" fmla="*/ 61383 h 681566"/>
                                                      <a:gd name="connsiteX99" fmla="*/ 630237 w 1160462"/>
                                                      <a:gd name="connsiteY99" fmla="*/ 55033 h 681566"/>
                                                      <a:gd name="connsiteX100" fmla="*/ 655637 w 1160462"/>
                                                      <a:gd name="connsiteY100" fmla="*/ 29633 h 681566"/>
                                                      <a:gd name="connsiteX101" fmla="*/ 671512 w 1160462"/>
                                                      <a:gd name="connsiteY101" fmla="*/ 4233 h 681566"/>
                                                      <a:gd name="connsiteX102" fmla="*/ 715962 w 1160462"/>
                                                      <a:gd name="connsiteY102" fmla="*/ 55033 h 681566"/>
                                                      <a:gd name="connsiteX103" fmla="*/ 700087 w 1160462"/>
                                                      <a:gd name="connsiteY103" fmla="*/ 77258 h 681566"/>
                                                      <a:gd name="connsiteX104" fmla="*/ 687387 w 1160462"/>
                                                      <a:gd name="connsiteY104" fmla="*/ 93133 h 681566"/>
                                                      <a:gd name="connsiteX105" fmla="*/ 687387 w 1160462"/>
                                                      <a:gd name="connsiteY105" fmla="*/ 105833 h 681566"/>
                                                      <a:gd name="connsiteX106" fmla="*/ 712787 w 1160462"/>
                                                      <a:gd name="connsiteY106" fmla="*/ 96308 h 681566"/>
                                                      <a:gd name="connsiteX107" fmla="*/ 735012 w 1160462"/>
                                                      <a:gd name="connsiteY107" fmla="*/ 80433 h 681566"/>
                                                      <a:gd name="connsiteX108" fmla="*/ 750887 w 1160462"/>
                                                      <a:gd name="connsiteY108" fmla="*/ 67733 h 681566"/>
                                                      <a:gd name="connsiteX109" fmla="*/ 769937 w 1160462"/>
                                                      <a:gd name="connsiteY109" fmla="*/ 74083 h 681566"/>
                                                      <a:gd name="connsiteX110" fmla="*/ 792162 w 1160462"/>
                                                      <a:gd name="connsiteY110" fmla="*/ 80433 h 681566"/>
                                                      <a:gd name="connsiteX111" fmla="*/ 811212 w 1160462"/>
                                                      <a:gd name="connsiteY111" fmla="*/ 83608 h 681566"/>
                                                      <a:gd name="connsiteX112" fmla="*/ 846137 w 1160462"/>
                                                      <a:gd name="connsiteY112" fmla="*/ 99483 h 681566"/>
                                                      <a:gd name="connsiteX113" fmla="*/ 817562 w 1160462"/>
                                                      <a:gd name="connsiteY113" fmla="*/ 115358 h 681566"/>
                                                      <a:gd name="connsiteX114" fmla="*/ 798512 w 1160462"/>
                                                      <a:gd name="connsiteY114" fmla="*/ 131233 h 681566"/>
                                                      <a:gd name="connsiteX115" fmla="*/ 830262 w 1160462"/>
                                                      <a:gd name="connsiteY115" fmla="*/ 147108 h 681566"/>
                                                      <a:gd name="connsiteX116" fmla="*/ 865187 w 1160462"/>
                                                      <a:gd name="connsiteY116" fmla="*/ 147108 h 681566"/>
                                                      <a:gd name="connsiteX117" fmla="*/ 893762 w 1160462"/>
                                                      <a:gd name="connsiteY117" fmla="*/ 147108 h 681566"/>
                                                      <a:gd name="connsiteX118" fmla="*/ 919162 w 1160462"/>
                                                      <a:gd name="connsiteY118" fmla="*/ 153458 h 681566"/>
                                                      <a:gd name="connsiteX119" fmla="*/ 903287 w 1160462"/>
                                                      <a:gd name="connsiteY119" fmla="*/ 178858 h 681566"/>
                                                      <a:gd name="connsiteX120" fmla="*/ 887412 w 1160462"/>
                                                      <a:gd name="connsiteY120" fmla="*/ 197908 h 681566"/>
                                                      <a:gd name="connsiteX121" fmla="*/ 922337 w 1160462"/>
                                                      <a:gd name="connsiteY121" fmla="*/ 210608 h 681566"/>
                                                      <a:gd name="connsiteX122" fmla="*/ 954087 w 1160462"/>
                                                      <a:gd name="connsiteY122" fmla="*/ 216958 h 681566"/>
                                                      <a:gd name="connsiteX123" fmla="*/ 963612 w 1160462"/>
                                                      <a:gd name="connsiteY123" fmla="*/ 201083 h 681566"/>
                                                      <a:gd name="connsiteX124" fmla="*/ 963612 w 1160462"/>
                                                      <a:gd name="connsiteY124" fmla="*/ 175683 h 681566"/>
                                                      <a:gd name="connsiteX125" fmla="*/ 966787 w 1160462"/>
                                                      <a:gd name="connsiteY125" fmla="*/ 147108 h 681566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  <a:cxn ang="0">
                                                        <a:pos x="connsiteX17" y="connsiteY17"/>
                                                      </a:cxn>
                                                      <a:cxn ang="0">
                                                        <a:pos x="connsiteX18" y="connsiteY18"/>
                                                      </a:cxn>
                                                      <a:cxn ang="0">
                                                        <a:pos x="connsiteX19" y="connsiteY19"/>
                                                      </a:cxn>
                                                      <a:cxn ang="0">
                                                        <a:pos x="connsiteX20" y="connsiteY20"/>
                                                      </a:cxn>
                                                      <a:cxn ang="0">
                                                        <a:pos x="connsiteX21" y="connsiteY21"/>
                                                      </a:cxn>
                                                      <a:cxn ang="0">
                                                        <a:pos x="connsiteX22" y="connsiteY22"/>
                                                      </a:cxn>
                                                      <a:cxn ang="0">
                                                        <a:pos x="connsiteX23" y="connsiteY23"/>
                                                      </a:cxn>
                                                      <a:cxn ang="0">
                                                        <a:pos x="connsiteX24" y="connsiteY24"/>
                                                      </a:cxn>
                                                      <a:cxn ang="0">
                                                        <a:pos x="connsiteX25" y="connsiteY25"/>
                                                      </a:cxn>
                                                      <a:cxn ang="0">
                                                        <a:pos x="connsiteX26" y="connsiteY26"/>
                                                      </a:cxn>
                                                      <a:cxn ang="0">
                                                        <a:pos x="connsiteX27" y="connsiteY27"/>
                                                      </a:cxn>
                                                      <a:cxn ang="0">
                                                        <a:pos x="connsiteX28" y="connsiteY28"/>
                                                      </a:cxn>
                                                      <a:cxn ang="0">
                                                        <a:pos x="connsiteX29" y="connsiteY29"/>
                                                      </a:cxn>
                                                      <a:cxn ang="0">
                                                        <a:pos x="connsiteX30" y="connsiteY30"/>
                                                      </a:cxn>
                                                      <a:cxn ang="0">
                                                        <a:pos x="connsiteX31" y="connsiteY31"/>
                                                      </a:cxn>
                                                      <a:cxn ang="0">
                                                        <a:pos x="connsiteX32" y="connsiteY32"/>
                                                      </a:cxn>
                                                      <a:cxn ang="0">
                                                        <a:pos x="connsiteX33" y="connsiteY33"/>
                                                      </a:cxn>
                                                      <a:cxn ang="0">
                                                        <a:pos x="connsiteX34" y="connsiteY34"/>
                                                      </a:cxn>
                                                      <a:cxn ang="0">
                                                        <a:pos x="connsiteX35" y="connsiteY35"/>
                                                      </a:cxn>
                                                      <a:cxn ang="0">
                                                        <a:pos x="connsiteX36" y="connsiteY36"/>
                                                      </a:cxn>
                                                      <a:cxn ang="0">
                                                        <a:pos x="connsiteX37" y="connsiteY37"/>
                                                      </a:cxn>
                                                      <a:cxn ang="0">
                                                        <a:pos x="connsiteX38" y="connsiteY38"/>
                                                      </a:cxn>
                                                      <a:cxn ang="0">
                                                        <a:pos x="connsiteX39" y="connsiteY39"/>
                                                      </a:cxn>
                                                      <a:cxn ang="0">
                                                        <a:pos x="connsiteX40" y="connsiteY40"/>
                                                      </a:cxn>
                                                      <a:cxn ang="0">
                                                        <a:pos x="connsiteX41" y="connsiteY41"/>
                                                      </a:cxn>
                                                      <a:cxn ang="0">
                                                        <a:pos x="connsiteX42" y="connsiteY42"/>
                                                      </a:cxn>
                                                      <a:cxn ang="0">
                                                        <a:pos x="connsiteX43" y="connsiteY43"/>
                                                      </a:cxn>
                                                      <a:cxn ang="0">
                                                        <a:pos x="connsiteX44" y="connsiteY44"/>
                                                      </a:cxn>
                                                      <a:cxn ang="0">
                                                        <a:pos x="connsiteX45" y="connsiteY45"/>
                                                      </a:cxn>
                                                      <a:cxn ang="0">
                                                        <a:pos x="connsiteX46" y="connsiteY46"/>
                                                      </a:cxn>
                                                      <a:cxn ang="0">
                                                        <a:pos x="connsiteX47" y="connsiteY47"/>
                                                      </a:cxn>
                                                      <a:cxn ang="0">
                                                        <a:pos x="connsiteX48" y="connsiteY48"/>
                                                      </a:cxn>
                                                      <a:cxn ang="0">
                                                        <a:pos x="connsiteX49" y="connsiteY49"/>
                                                      </a:cxn>
                                                      <a:cxn ang="0">
                                                        <a:pos x="connsiteX50" y="connsiteY50"/>
                                                      </a:cxn>
                                                      <a:cxn ang="0">
                                                        <a:pos x="connsiteX51" y="connsiteY51"/>
                                                      </a:cxn>
                                                      <a:cxn ang="0">
                                                        <a:pos x="connsiteX52" y="connsiteY52"/>
                                                      </a:cxn>
                                                      <a:cxn ang="0">
                                                        <a:pos x="connsiteX53" y="connsiteY53"/>
                                                      </a:cxn>
                                                      <a:cxn ang="0">
                                                        <a:pos x="connsiteX54" y="connsiteY54"/>
                                                      </a:cxn>
                                                      <a:cxn ang="0">
                                                        <a:pos x="connsiteX55" y="connsiteY55"/>
                                                      </a:cxn>
                                                      <a:cxn ang="0">
                                                        <a:pos x="connsiteX56" y="connsiteY56"/>
                                                      </a:cxn>
                                                      <a:cxn ang="0">
                                                        <a:pos x="connsiteX57" y="connsiteY57"/>
                                                      </a:cxn>
                                                      <a:cxn ang="0">
                                                        <a:pos x="connsiteX58" y="connsiteY58"/>
                                                      </a:cxn>
                                                      <a:cxn ang="0">
                                                        <a:pos x="connsiteX59" y="connsiteY59"/>
                                                      </a:cxn>
                                                      <a:cxn ang="0">
                                                        <a:pos x="connsiteX60" y="connsiteY60"/>
                                                      </a:cxn>
                                                      <a:cxn ang="0">
                                                        <a:pos x="connsiteX61" y="connsiteY61"/>
                                                      </a:cxn>
                                                      <a:cxn ang="0">
                                                        <a:pos x="connsiteX62" y="connsiteY62"/>
                                                      </a:cxn>
                                                      <a:cxn ang="0">
                                                        <a:pos x="connsiteX63" y="connsiteY63"/>
                                                      </a:cxn>
                                                      <a:cxn ang="0">
                                                        <a:pos x="connsiteX64" y="connsiteY64"/>
                                                      </a:cxn>
                                                      <a:cxn ang="0">
                                                        <a:pos x="connsiteX65" y="connsiteY65"/>
                                                      </a:cxn>
                                                      <a:cxn ang="0">
                                                        <a:pos x="connsiteX66" y="connsiteY66"/>
                                                      </a:cxn>
                                                      <a:cxn ang="0">
                                                        <a:pos x="connsiteX67" y="connsiteY67"/>
                                                      </a:cxn>
                                                      <a:cxn ang="0">
                                                        <a:pos x="connsiteX68" y="connsiteY68"/>
                                                      </a:cxn>
                                                      <a:cxn ang="0">
                                                        <a:pos x="connsiteX69" y="connsiteY69"/>
                                                      </a:cxn>
                                                      <a:cxn ang="0">
                                                        <a:pos x="connsiteX70" y="connsiteY70"/>
                                                      </a:cxn>
                                                      <a:cxn ang="0">
                                                        <a:pos x="connsiteX71" y="connsiteY71"/>
                                                      </a:cxn>
                                                      <a:cxn ang="0">
                                                        <a:pos x="connsiteX72" y="connsiteY72"/>
                                                      </a:cxn>
                                                      <a:cxn ang="0">
                                                        <a:pos x="connsiteX73" y="connsiteY73"/>
                                                      </a:cxn>
                                                      <a:cxn ang="0">
                                                        <a:pos x="connsiteX74" y="connsiteY74"/>
                                                      </a:cxn>
                                                      <a:cxn ang="0">
                                                        <a:pos x="connsiteX75" y="connsiteY75"/>
                                                      </a:cxn>
                                                      <a:cxn ang="0">
                                                        <a:pos x="connsiteX76" y="connsiteY76"/>
                                                      </a:cxn>
                                                      <a:cxn ang="0">
                                                        <a:pos x="connsiteX77" y="connsiteY77"/>
                                                      </a:cxn>
                                                      <a:cxn ang="0">
                                                        <a:pos x="connsiteX78" y="connsiteY78"/>
                                                      </a:cxn>
                                                      <a:cxn ang="0">
                                                        <a:pos x="connsiteX79" y="connsiteY79"/>
                                                      </a:cxn>
                                                      <a:cxn ang="0">
                                                        <a:pos x="connsiteX80" y="connsiteY80"/>
                                                      </a:cxn>
                                                      <a:cxn ang="0">
                                                        <a:pos x="connsiteX81" y="connsiteY81"/>
                                                      </a:cxn>
                                                      <a:cxn ang="0">
                                                        <a:pos x="connsiteX82" y="connsiteY82"/>
                                                      </a:cxn>
                                                      <a:cxn ang="0">
                                                        <a:pos x="connsiteX83" y="connsiteY83"/>
                                                      </a:cxn>
                                                      <a:cxn ang="0">
                                                        <a:pos x="connsiteX84" y="connsiteY84"/>
                                                      </a:cxn>
                                                      <a:cxn ang="0">
                                                        <a:pos x="connsiteX85" y="connsiteY85"/>
                                                      </a:cxn>
                                                      <a:cxn ang="0">
                                                        <a:pos x="connsiteX86" y="connsiteY86"/>
                                                      </a:cxn>
                                                      <a:cxn ang="0">
                                                        <a:pos x="connsiteX87" y="connsiteY87"/>
                                                      </a:cxn>
                                                      <a:cxn ang="0">
                                                        <a:pos x="connsiteX88" y="connsiteY88"/>
                                                      </a:cxn>
                                                      <a:cxn ang="0">
                                                        <a:pos x="connsiteX89" y="connsiteY89"/>
                                                      </a:cxn>
                                                      <a:cxn ang="0">
                                                        <a:pos x="connsiteX90" y="connsiteY90"/>
                                                      </a:cxn>
                                                      <a:cxn ang="0">
                                                        <a:pos x="connsiteX91" y="connsiteY91"/>
                                                      </a:cxn>
                                                      <a:cxn ang="0">
                                                        <a:pos x="connsiteX92" y="connsiteY92"/>
                                                      </a:cxn>
                                                      <a:cxn ang="0">
                                                        <a:pos x="connsiteX93" y="connsiteY93"/>
                                                      </a:cxn>
                                                      <a:cxn ang="0">
                                                        <a:pos x="connsiteX94" y="connsiteY94"/>
                                                      </a:cxn>
                                                      <a:cxn ang="0">
                                                        <a:pos x="connsiteX95" y="connsiteY95"/>
                                                      </a:cxn>
                                                      <a:cxn ang="0">
                                                        <a:pos x="connsiteX96" y="connsiteY96"/>
                                                      </a:cxn>
                                                      <a:cxn ang="0">
                                                        <a:pos x="connsiteX97" y="connsiteY97"/>
                                                      </a:cxn>
                                                      <a:cxn ang="0">
                                                        <a:pos x="connsiteX98" y="connsiteY98"/>
                                                      </a:cxn>
                                                      <a:cxn ang="0">
                                                        <a:pos x="connsiteX99" y="connsiteY99"/>
                                                      </a:cxn>
                                                      <a:cxn ang="0">
                                                        <a:pos x="connsiteX100" y="connsiteY100"/>
                                                      </a:cxn>
                                                      <a:cxn ang="0">
                                                        <a:pos x="connsiteX101" y="connsiteY101"/>
                                                      </a:cxn>
                                                      <a:cxn ang="0">
                                                        <a:pos x="connsiteX102" y="connsiteY102"/>
                                                      </a:cxn>
                                                      <a:cxn ang="0">
                                                        <a:pos x="connsiteX103" y="connsiteY103"/>
                                                      </a:cxn>
                                                      <a:cxn ang="0">
                                                        <a:pos x="connsiteX104" y="connsiteY104"/>
                                                      </a:cxn>
                                                      <a:cxn ang="0">
                                                        <a:pos x="connsiteX105" y="connsiteY105"/>
                                                      </a:cxn>
                                                      <a:cxn ang="0">
                                                        <a:pos x="connsiteX106" y="connsiteY106"/>
                                                      </a:cxn>
                                                      <a:cxn ang="0">
                                                        <a:pos x="connsiteX107" y="connsiteY107"/>
                                                      </a:cxn>
                                                      <a:cxn ang="0">
                                                        <a:pos x="connsiteX108" y="connsiteY108"/>
                                                      </a:cxn>
                                                      <a:cxn ang="0">
                                                        <a:pos x="connsiteX109" y="connsiteY109"/>
                                                      </a:cxn>
                                                      <a:cxn ang="0">
                                                        <a:pos x="connsiteX110" y="connsiteY110"/>
                                                      </a:cxn>
                                                      <a:cxn ang="0">
                                                        <a:pos x="connsiteX111" y="connsiteY111"/>
                                                      </a:cxn>
                                                      <a:cxn ang="0">
                                                        <a:pos x="connsiteX112" y="connsiteY112"/>
                                                      </a:cxn>
                                                      <a:cxn ang="0">
                                                        <a:pos x="connsiteX113" y="connsiteY113"/>
                                                      </a:cxn>
                                                      <a:cxn ang="0">
                                                        <a:pos x="connsiteX114" y="connsiteY114"/>
                                                      </a:cxn>
                                                      <a:cxn ang="0">
                                                        <a:pos x="connsiteX115" y="connsiteY115"/>
                                                      </a:cxn>
                                                      <a:cxn ang="0">
                                                        <a:pos x="connsiteX116" y="connsiteY116"/>
                                                      </a:cxn>
                                                      <a:cxn ang="0">
                                                        <a:pos x="connsiteX117" y="connsiteY117"/>
                                                      </a:cxn>
                                                      <a:cxn ang="0">
                                                        <a:pos x="connsiteX118" y="connsiteY118"/>
                                                      </a:cxn>
                                                      <a:cxn ang="0">
                                                        <a:pos x="connsiteX119" y="connsiteY119"/>
                                                      </a:cxn>
                                                      <a:cxn ang="0">
                                                        <a:pos x="connsiteX120" y="connsiteY120"/>
                                                      </a:cxn>
                                                      <a:cxn ang="0">
                                                        <a:pos x="connsiteX121" y="connsiteY121"/>
                                                      </a:cxn>
                                                      <a:cxn ang="0">
                                                        <a:pos x="connsiteX122" y="connsiteY122"/>
                                                      </a:cxn>
                                                      <a:cxn ang="0">
                                                        <a:pos x="connsiteX123" y="connsiteY123"/>
                                                      </a:cxn>
                                                      <a:cxn ang="0">
                                                        <a:pos x="connsiteX124" y="connsiteY124"/>
                                                      </a:cxn>
                                                      <a:cxn ang="0">
                                                        <a:pos x="connsiteX125" y="connsiteY125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160462" h="681566">
                                                        <a:moveTo>
                                                          <a:pt x="1160462" y="201083"/>
                                                        </a:moveTo>
                                                        <a:cubicBezTo>
                                                          <a:pt x="1151201" y="228070"/>
                                                          <a:pt x="1141941" y="255058"/>
                                                          <a:pt x="1128712" y="270933"/>
                                                        </a:cubicBezTo>
                                                        <a:cubicBezTo>
                                                          <a:pt x="1115483" y="286808"/>
                                                          <a:pt x="1094845" y="286279"/>
                                                          <a:pt x="1081087" y="296333"/>
                                                        </a:cubicBezTo>
                                                        <a:cubicBezTo>
                                                          <a:pt x="1067329" y="306387"/>
                                                          <a:pt x="1055687" y="319616"/>
                                                          <a:pt x="1046162" y="331258"/>
                                                        </a:cubicBezTo>
                                                        <a:cubicBezTo>
                                                          <a:pt x="1036637" y="342900"/>
                                                          <a:pt x="1032404" y="357187"/>
                                                          <a:pt x="1023937" y="366183"/>
                                                        </a:cubicBezTo>
                                                        <a:cubicBezTo>
                                                          <a:pt x="1015470" y="375179"/>
                                                          <a:pt x="1005945" y="376766"/>
                                                          <a:pt x="995362" y="385233"/>
                                                        </a:cubicBezTo>
                                                        <a:cubicBezTo>
                                                          <a:pt x="984779" y="393700"/>
                                                          <a:pt x="972608" y="410633"/>
                                                          <a:pt x="960437" y="416983"/>
                                                        </a:cubicBezTo>
                                                        <a:cubicBezTo>
                                                          <a:pt x="948266" y="423333"/>
                                                          <a:pt x="935037" y="420687"/>
                                                          <a:pt x="922337" y="423333"/>
                                                        </a:cubicBezTo>
                                                        <a:cubicBezTo>
                                                          <a:pt x="909637" y="425979"/>
                                                          <a:pt x="890587" y="421216"/>
                                                          <a:pt x="884237" y="432858"/>
                                                        </a:cubicBezTo>
                                                        <a:cubicBezTo>
                                                          <a:pt x="877887" y="444500"/>
                                                          <a:pt x="883179" y="476250"/>
                                                          <a:pt x="884237" y="493183"/>
                                                        </a:cubicBezTo>
                                                        <a:cubicBezTo>
                                                          <a:pt x="885295" y="510116"/>
                                                          <a:pt x="892174" y="524404"/>
                                                          <a:pt x="890587" y="534458"/>
                                                        </a:cubicBezTo>
                                                        <a:cubicBezTo>
                                                          <a:pt x="889000" y="544512"/>
                                                          <a:pt x="878945" y="541866"/>
                                                          <a:pt x="874712" y="553508"/>
                                                        </a:cubicBezTo>
                                                        <a:cubicBezTo>
                                                          <a:pt x="870479" y="565150"/>
                                                          <a:pt x="865187" y="589491"/>
                                                          <a:pt x="865187" y="604308"/>
                                                        </a:cubicBezTo>
                                                        <a:cubicBezTo>
                                                          <a:pt x="865187" y="619125"/>
                                                          <a:pt x="878416" y="636058"/>
                                                          <a:pt x="874712" y="642408"/>
                                                        </a:cubicBezTo>
                                                        <a:cubicBezTo>
                                                          <a:pt x="871008" y="648758"/>
                                                          <a:pt x="850370" y="640291"/>
                                                          <a:pt x="842962" y="642408"/>
                                                        </a:cubicBezTo>
                                                        <a:cubicBezTo>
                                                          <a:pt x="835554" y="644525"/>
                                                          <a:pt x="838199" y="655108"/>
                                                          <a:pt x="830262" y="655108"/>
                                                        </a:cubicBezTo>
                                                        <a:cubicBezTo>
                                                          <a:pt x="822325" y="655108"/>
                                                          <a:pt x="804333" y="645583"/>
                                                          <a:pt x="795337" y="642408"/>
                                                        </a:cubicBezTo>
                                                        <a:cubicBezTo>
                                                          <a:pt x="786341" y="639233"/>
                                                          <a:pt x="784754" y="637645"/>
                                                          <a:pt x="776287" y="636058"/>
                                                        </a:cubicBezTo>
                                                        <a:cubicBezTo>
                                                          <a:pt x="767820" y="634471"/>
                                                          <a:pt x="756179" y="633412"/>
                                                          <a:pt x="744537" y="632883"/>
                                                        </a:cubicBezTo>
                                                        <a:cubicBezTo>
                                                          <a:pt x="732895" y="632354"/>
                                                          <a:pt x="716491" y="633941"/>
                                                          <a:pt x="706437" y="632883"/>
                                                        </a:cubicBezTo>
                                                        <a:cubicBezTo>
                                                          <a:pt x="696383" y="631825"/>
                                                          <a:pt x="690033" y="629179"/>
                                                          <a:pt x="684212" y="626533"/>
                                                        </a:cubicBezTo>
                                                        <a:cubicBezTo>
                                                          <a:pt x="678391" y="623887"/>
                                                          <a:pt x="677333" y="617008"/>
                                                          <a:pt x="671512" y="617008"/>
                                                        </a:cubicBezTo>
                                                        <a:cubicBezTo>
                                                          <a:pt x="665691" y="617008"/>
                                                          <a:pt x="660399" y="624946"/>
                                                          <a:pt x="649287" y="626533"/>
                                                        </a:cubicBezTo>
                                                        <a:cubicBezTo>
                                                          <a:pt x="638175" y="628120"/>
                                                          <a:pt x="618595" y="627062"/>
                                                          <a:pt x="604837" y="626533"/>
                                                        </a:cubicBezTo>
                                                        <a:cubicBezTo>
                                                          <a:pt x="591079" y="626004"/>
                                                          <a:pt x="577320" y="623887"/>
                                                          <a:pt x="566737" y="623358"/>
                                                        </a:cubicBezTo>
                                                        <a:cubicBezTo>
                                                          <a:pt x="556154" y="622829"/>
                                                          <a:pt x="550333" y="624945"/>
                                                          <a:pt x="541337" y="623358"/>
                                                        </a:cubicBezTo>
                                                        <a:cubicBezTo>
                                                          <a:pt x="532341" y="621771"/>
                                                          <a:pt x="521229" y="617008"/>
                                                          <a:pt x="512762" y="613833"/>
                                                        </a:cubicBezTo>
                                                        <a:cubicBezTo>
                                                          <a:pt x="504295" y="610658"/>
                                                          <a:pt x="497416" y="606954"/>
                                                          <a:pt x="490537" y="604308"/>
                                                        </a:cubicBezTo>
                                                        <a:cubicBezTo>
                                                          <a:pt x="483658" y="601662"/>
                                                          <a:pt x="478366" y="600075"/>
                                                          <a:pt x="471487" y="597958"/>
                                                        </a:cubicBezTo>
                                                        <a:cubicBezTo>
                                                          <a:pt x="464608" y="595841"/>
                                                          <a:pt x="452966" y="590550"/>
                                                          <a:pt x="449262" y="591608"/>
                                                        </a:cubicBezTo>
                                                        <a:cubicBezTo>
                                                          <a:pt x="445558" y="592666"/>
                                                          <a:pt x="452437" y="601662"/>
                                                          <a:pt x="449262" y="604308"/>
                                                        </a:cubicBezTo>
                                                        <a:cubicBezTo>
                                                          <a:pt x="446087" y="606954"/>
                                                          <a:pt x="437620" y="602721"/>
                                                          <a:pt x="430212" y="607483"/>
                                                        </a:cubicBezTo>
                                                        <a:cubicBezTo>
                                                          <a:pt x="422804" y="612246"/>
                                                          <a:pt x="411162" y="626004"/>
                                                          <a:pt x="404812" y="632883"/>
                                                        </a:cubicBezTo>
                                                        <a:cubicBezTo>
                                                          <a:pt x="398462" y="639762"/>
                                                          <a:pt x="393699" y="643466"/>
                                                          <a:pt x="392112" y="648758"/>
                                                        </a:cubicBezTo>
                                                        <a:cubicBezTo>
                                                          <a:pt x="390525" y="654050"/>
                                                          <a:pt x="398991" y="664104"/>
                                                          <a:pt x="395287" y="664633"/>
                                                        </a:cubicBezTo>
                                                        <a:cubicBezTo>
                                                          <a:pt x="391583" y="665162"/>
                                                          <a:pt x="377824" y="655637"/>
                                                          <a:pt x="369887" y="651933"/>
                                                        </a:cubicBezTo>
                                                        <a:cubicBezTo>
                                                          <a:pt x="361950" y="648229"/>
                                                          <a:pt x="355600" y="643996"/>
                                                          <a:pt x="347662" y="642408"/>
                                                        </a:cubicBezTo>
                                                        <a:cubicBezTo>
                                                          <a:pt x="339724" y="640820"/>
                                                          <a:pt x="333374" y="640291"/>
                                                          <a:pt x="322262" y="642408"/>
                                                        </a:cubicBezTo>
                                                        <a:cubicBezTo>
                                                          <a:pt x="311150" y="644525"/>
                                                          <a:pt x="293158" y="652462"/>
                                                          <a:pt x="280987" y="655108"/>
                                                        </a:cubicBezTo>
                                                        <a:cubicBezTo>
                                                          <a:pt x="268816" y="657754"/>
                                                          <a:pt x="258233" y="657225"/>
                                                          <a:pt x="249237" y="658283"/>
                                                        </a:cubicBezTo>
                                                        <a:cubicBezTo>
                                                          <a:pt x="240241" y="659341"/>
                                                          <a:pt x="230716" y="658283"/>
                                                          <a:pt x="227012" y="661458"/>
                                                        </a:cubicBezTo>
                                                        <a:cubicBezTo>
                                                          <a:pt x="223308" y="664633"/>
                                                          <a:pt x="233362" y="676275"/>
                                                          <a:pt x="227012" y="677333"/>
                                                        </a:cubicBezTo>
                                                        <a:cubicBezTo>
                                                          <a:pt x="220662" y="678391"/>
                                                          <a:pt x="198437" y="668337"/>
                                                          <a:pt x="188912" y="667808"/>
                                                        </a:cubicBezTo>
                                                        <a:cubicBezTo>
                                                          <a:pt x="179387" y="667279"/>
                                                          <a:pt x="174624" y="672041"/>
                                                          <a:pt x="169862" y="674158"/>
                                                        </a:cubicBezTo>
                                                        <a:cubicBezTo>
                                                          <a:pt x="165100" y="676275"/>
                                                          <a:pt x="166687" y="679450"/>
                                                          <a:pt x="160337" y="680508"/>
                                                        </a:cubicBezTo>
                                                        <a:cubicBezTo>
                                                          <a:pt x="153987" y="681566"/>
                                                          <a:pt x="139170" y="681566"/>
                                                          <a:pt x="131762" y="680508"/>
                                                        </a:cubicBezTo>
                                                        <a:cubicBezTo>
                                                          <a:pt x="124354" y="679450"/>
                                                          <a:pt x="122237" y="676275"/>
                                                          <a:pt x="115887" y="674158"/>
                                                        </a:cubicBezTo>
                                                        <a:cubicBezTo>
                                                          <a:pt x="109537" y="672041"/>
                                                          <a:pt x="100541" y="669395"/>
                                                          <a:pt x="93662" y="667808"/>
                                                        </a:cubicBezTo>
                                                        <a:cubicBezTo>
                                                          <a:pt x="86783" y="666221"/>
                                                          <a:pt x="82020" y="666750"/>
                                                          <a:pt x="74612" y="664633"/>
                                                        </a:cubicBezTo>
                                                        <a:cubicBezTo>
                                                          <a:pt x="67204" y="662516"/>
                                                          <a:pt x="56620" y="657754"/>
                                                          <a:pt x="49212" y="655108"/>
                                                        </a:cubicBezTo>
                                                        <a:cubicBezTo>
                                                          <a:pt x="41804" y="652462"/>
                                                          <a:pt x="37570" y="651404"/>
                                                          <a:pt x="30162" y="648758"/>
                                                        </a:cubicBezTo>
                                                        <a:cubicBezTo>
                                                          <a:pt x="22754" y="646112"/>
                                                          <a:pt x="9524" y="645054"/>
                                                          <a:pt x="4762" y="639233"/>
                                                        </a:cubicBezTo>
                                                        <a:cubicBezTo>
                                                          <a:pt x="0" y="633412"/>
                                                          <a:pt x="1587" y="623887"/>
                                                          <a:pt x="1587" y="613833"/>
                                                        </a:cubicBezTo>
                                                        <a:cubicBezTo>
                                                          <a:pt x="1587" y="603779"/>
                                                          <a:pt x="2116" y="586845"/>
                                                          <a:pt x="4762" y="578908"/>
                                                        </a:cubicBezTo>
                                                        <a:cubicBezTo>
                                                          <a:pt x="7408" y="570971"/>
                                                          <a:pt x="15345" y="571500"/>
                                                          <a:pt x="17462" y="566208"/>
                                                        </a:cubicBezTo>
                                                        <a:cubicBezTo>
                                                          <a:pt x="19579" y="560916"/>
                                                          <a:pt x="17462" y="547158"/>
                                                          <a:pt x="17462" y="547158"/>
                                                        </a:cubicBezTo>
                                                        <a:cubicBezTo>
                                                          <a:pt x="17462" y="542925"/>
                                                          <a:pt x="15345" y="543983"/>
                                                          <a:pt x="17462" y="540808"/>
                                                        </a:cubicBezTo>
                                                        <a:cubicBezTo>
                                                          <a:pt x="19579" y="537633"/>
                                                          <a:pt x="22754" y="530754"/>
                                                          <a:pt x="30162" y="528108"/>
                                                        </a:cubicBezTo>
                                                        <a:cubicBezTo>
                                                          <a:pt x="37570" y="525462"/>
                                                          <a:pt x="50270" y="526520"/>
                                                          <a:pt x="61912" y="524933"/>
                                                        </a:cubicBezTo>
                                                        <a:cubicBezTo>
                                                          <a:pt x="73554" y="523346"/>
                                                          <a:pt x="90487" y="522816"/>
                                                          <a:pt x="100012" y="518583"/>
                                                        </a:cubicBezTo>
                                                        <a:cubicBezTo>
                                                          <a:pt x="109537" y="514350"/>
                                                          <a:pt x="114829" y="508000"/>
                                                          <a:pt x="119062" y="499533"/>
                                                        </a:cubicBezTo>
                                                        <a:cubicBezTo>
                                                          <a:pt x="123295" y="491066"/>
                                                          <a:pt x="122766" y="474133"/>
                                                          <a:pt x="125412" y="467783"/>
                                                        </a:cubicBezTo>
                                                        <a:cubicBezTo>
                                                          <a:pt x="128058" y="461433"/>
                                                          <a:pt x="129645" y="461433"/>
                                                          <a:pt x="134937" y="461433"/>
                                                        </a:cubicBezTo>
                                                        <a:cubicBezTo>
                                                          <a:pt x="140229" y="461433"/>
                                                          <a:pt x="150283" y="466725"/>
                                                          <a:pt x="157162" y="467783"/>
                                                        </a:cubicBezTo>
                                                        <a:cubicBezTo>
                                                          <a:pt x="164041" y="468841"/>
                                                          <a:pt x="172508" y="469370"/>
                                                          <a:pt x="176212" y="467783"/>
                                                        </a:cubicBezTo>
                                                        <a:cubicBezTo>
                                                          <a:pt x="179916" y="466196"/>
                                                          <a:pt x="178329" y="463020"/>
                                                          <a:pt x="179387" y="458258"/>
                                                        </a:cubicBezTo>
                                                        <a:cubicBezTo>
                                                          <a:pt x="180445" y="453496"/>
                                                          <a:pt x="180975" y="442912"/>
                                                          <a:pt x="182562" y="439208"/>
                                                        </a:cubicBezTo>
                                                        <a:cubicBezTo>
                                                          <a:pt x="184149" y="435504"/>
                                                          <a:pt x="183091" y="438150"/>
                                                          <a:pt x="188912" y="436033"/>
                                                        </a:cubicBezTo>
                                                        <a:cubicBezTo>
                                                          <a:pt x="194733" y="433916"/>
                                                          <a:pt x="208491" y="430212"/>
                                                          <a:pt x="217487" y="426508"/>
                                                        </a:cubicBezTo>
                                                        <a:cubicBezTo>
                                                          <a:pt x="226483" y="422804"/>
                                                          <a:pt x="234950" y="417512"/>
                                                          <a:pt x="242887" y="413808"/>
                                                        </a:cubicBezTo>
                                                        <a:cubicBezTo>
                                                          <a:pt x="250824" y="410104"/>
                                                          <a:pt x="259291" y="407458"/>
                                                          <a:pt x="265112" y="404283"/>
                                                        </a:cubicBezTo>
                                                        <a:cubicBezTo>
                                                          <a:pt x="270933" y="401108"/>
                                                          <a:pt x="274637" y="398991"/>
                                                          <a:pt x="277812" y="394758"/>
                                                        </a:cubicBezTo>
                                                        <a:cubicBezTo>
                                                          <a:pt x="280987" y="390525"/>
                                                          <a:pt x="281516" y="382058"/>
                                                          <a:pt x="284162" y="378883"/>
                                                        </a:cubicBezTo>
                                                        <a:cubicBezTo>
                                                          <a:pt x="286808" y="375708"/>
                                                          <a:pt x="290512" y="373062"/>
                                                          <a:pt x="293687" y="375708"/>
                                                        </a:cubicBezTo>
                                                        <a:cubicBezTo>
                                                          <a:pt x="296862" y="378354"/>
                                                          <a:pt x="299508" y="389996"/>
                                                          <a:pt x="303212" y="394758"/>
                                                        </a:cubicBezTo>
                                                        <a:cubicBezTo>
                                                          <a:pt x="306916" y="399520"/>
                                                          <a:pt x="310091" y="402166"/>
                                                          <a:pt x="315912" y="404283"/>
                                                        </a:cubicBezTo>
                                                        <a:cubicBezTo>
                                                          <a:pt x="321733" y="406400"/>
                                                          <a:pt x="329670" y="406400"/>
                                                          <a:pt x="338137" y="407458"/>
                                                        </a:cubicBezTo>
                                                        <a:cubicBezTo>
                                                          <a:pt x="346604" y="408516"/>
                                                          <a:pt x="355070" y="412220"/>
                                                          <a:pt x="366712" y="410633"/>
                                                        </a:cubicBezTo>
                                                        <a:cubicBezTo>
                                                          <a:pt x="378354" y="409046"/>
                                                          <a:pt x="396345" y="402695"/>
                                                          <a:pt x="407987" y="397933"/>
                                                        </a:cubicBezTo>
                                                        <a:cubicBezTo>
                                                          <a:pt x="419629" y="393171"/>
                                                          <a:pt x="429154" y="391583"/>
                                                          <a:pt x="436562" y="382058"/>
                                                        </a:cubicBezTo>
                                                        <a:cubicBezTo>
                                                          <a:pt x="443970" y="372533"/>
                                                          <a:pt x="447145" y="348191"/>
                                                          <a:pt x="452437" y="340783"/>
                                                        </a:cubicBezTo>
                                                        <a:cubicBezTo>
                                                          <a:pt x="457729" y="333375"/>
                                                          <a:pt x="459845" y="339725"/>
                                                          <a:pt x="468312" y="337608"/>
                                                        </a:cubicBezTo>
                                                        <a:cubicBezTo>
                                                          <a:pt x="476779" y="335491"/>
                                                          <a:pt x="495300" y="332846"/>
                                                          <a:pt x="503237" y="328083"/>
                                                        </a:cubicBezTo>
                                                        <a:cubicBezTo>
                                                          <a:pt x="511175" y="323321"/>
                                                          <a:pt x="513820" y="318029"/>
                                                          <a:pt x="515937" y="309033"/>
                                                        </a:cubicBezTo>
                                                        <a:cubicBezTo>
                                                          <a:pt x="518054" y="300037"/>
                                                          <a:pt x="513820" y="283104"/>
                                                          <a:pt x="515937" y="274108"/>
                                                        </a:cubicBezTo>
                                                        <a:cubicBezTo>
                                                          <a:pt x="518054" y="265112"/>
                                                          <a:pt x="525462" y="260350"/>
                                                          <a:pt x="528637" y="255058"/>
                                                        </a:cubicBezTo>
                                                        <a:cubicBezTo>
                                                          <a:pt x="531812" y="249766"/>
                                                          <a:pt x="536045" y="248179"/>
                                                          <a:pt x="534987" y="242358"/>
                                                        </a:cubicBezTo>
                                                        <a:cubicBezTo>
                                                          <a:pt x="533929" y="236537"/>
                                                          <a:pt x="522816" y="227541"/>
                                                          <a:pt x="522287" y="220133"/>
                                                        </a:cubicBezTo>
                                                        <a:cubicBezTo>
                                                          <a:pt x="521758" y="212725"/>
                                                          <a:pt x="527050" y="204787"/>
                                                          <a:pt x="531812" y="197908"/>
                                                        </a:cubicBezTo>
                                                        <a:cubicBezTo>
                                                          <a:pt x="536574" y="191029"/>
                                                          <a:pt x="545041" y="184150"/>
                                                          <a:pt x="550862" y="178858"/>
                                                        </a:cubicBezTo>
                                                        <a:cubicBezTo>
                                                          <a:pt x="556683" y="173566"/>
                                                          <a:pt x="565150" y="171450"/>
                                                          <a:pt x="566737" y="166158"/>
                                                        </a:cubicBezTo>
                                                        <a:cubicBezTo>
                                                          <a:pt x="568324" y="160866"/>
                                                          <a:pt x="565149" y="150812"/>
                                                          <a:pt x="560387" y="147108"/>
                                                        </a:cubicBezTo>
                                                        <a:cubicBezTo>
                                                          <a:pt x="555625" y="143404"/>
                                                          <a:pt x="544512" y="145521"/>
                                                          <a:pt x="538162" y="143933"/>
                                                        </a:cubicBezTo>
                                                        <a:cubicBezTo>
                                                          <a:pt x="531812" y="142346"/>
                                                          <a:pt x="523874" y="142345"/>
                                                          <a:pt x="522287" y="137583"/>
                                                        </a:cubicBezTo>
                                                        <a:cubicBezTo>
                                                          <a:pt x="520700" y="132821"/>
                                                          <a:pt x="524933" y="121708"/>
                                                          <a:pt x="528637" y="115358"/>
                                                        </a:cubicBezTo>
                                                        <a:cubicBezTo>
                                                          <a:pt x="532341" y="109008"/>
                                                          <a:pt x="540279" y="106362"/>
                                                          <a:pt x="544512" y="99483"/>
                                                        </a:cubicBezTo>
                                                        <a:cubicBezTo>
                                                          <a:pt x="548745" y="92604"/>
                                                          <a:pt x="552450" y="80962"/>
                                                          <a:pt x="554037" y="74083"/>
                                                        </a:cubicBezTo>
                                                        <a:cubicBezTo>
                                                          <a:pt x="555624" y="67204"/>
                                                          <a:pt x="547158" y="60325"/>
                                                          <a:pt x="554037" y="58208"/>
                                                        </a:cubicBezTo>
                                                        <a:cubicBezTo>
                                                          <a:pt x="560916" y="56091"/>
                                                          <a:pt x="582612" y="61912"/>
                                                          <a:pt x="595312" y="61383"/>
                                                        </a:cubicBezTo>
                                                        <a:cubicBezTo>
                                                          <a:pt x="608012" y="60854"/>
                                                          <a:pt x="620183" y="60325"/>
                                                          <a:pt x="630237" y="55033"/>
                                                        </a:cubicBezTo>
                                                        <a:cubicBezTo>
                                                          <a:pt x="640291" y="49741"/>
                                                          <a:pt x="648758" y="38100"/>
                                                          <a:pt x="655637" y="29633"/>
                                                        </a:cubicBezTo>
                                                        <a:cubicBezTo>
                                                          <a:pt x="662516" y="21166"/>
                                                          <a:pt x="661458" y="0"/>
                                                          <a:pt x="671512" y="4233"/>
                                                        </a:cubicBezTo>
                                                        <a:cubicBezTo>
                                                          <a:pt x="681566" y="8466"/>
                                                          <a:pt x="711200" y="42862"/>
                                                          <a:pt x="715962" y="55033"/>
                                                        </a:cubicBezTo>
                                                        <a:cubicBezTo>
                                                          <a:pt x="720724" y="67204"/>
                                                          <a:pt x="704849" y="70908"/>
                                                          <a:pt x="700087" y="77258"/>
                                                        </a:cubicBezTo>
                                                        <a:cubicBezTo>
                                                          <a:pt x="695325" y="83608"/>
                                                          <a:pt x="689504" y="88371"/>
                                                          <a:pt x="687387" y="93133"/>
                                                        </a:cubicBezTo>
                                                        <a:cubicBezTo>
                                                          <a:pt x="685270" y="97895"/>
                                                          <a:pt x="683154" y="105304"/>
                                                          <a:pt x="687387" y="105833"/>
                                                        </a:cubicBezTo>
                                                        <a:cubicBezTo>
                                                          <a:pt x="691620" y="106362"/>
                                                          <a:pt x="704850" y="100541"/>
                                                          <a:pt x="712787" y="96308"/>
                                                        </a:cubicBezTo>
                                                        <a:cubicBezTo>
                                                          <a:pt x="720724" y="92075"/>
                                                          <a:pt x="728662" y="85195"/>
                                                          <a:pt x="735012" y="80433"/>
                                                        </a:cubicBezTo>
                                                        <a:cubicBezTo>
                                                          <a:pt x="741362" y="75671"/>
                                                          <a:pt x="745066" y="68791"/>
                                                          <a:pt x="750887" y="67733"/>
                                                        </a:cubicBezTo>
                                                        <a:cubicBezTo>
                                                          <a:pt x="756708" y="66675"/>
                                                          <a:pt x="763058" y="71966"/>
                                                          <a:pt x="769937" y="74083"/>
                                                        </a:cubicBezTo>
                                                        <a:cubicBezTo>
                                                          <a:pt x="776816" y="76200"/>
                                                          <a:pt x="785283" y="78846"/>
                                                          <a:pt x="792162" y="80433"/>
                                                        </a:cubicBezTo>
                                                        <a:cubicBezTo>
                                                          <a:pt x="799041" y="82020"/>
                                                          <a:pt x="802216" y="80433"/>
                                                          <a:pt x="811212" y="83608"/>
                                                        </a:cubicBezTo>
                                                        <a:cubicBezTo>
                                                          <a:pt x="820208" y="86783"/>
                                                          <a:pt x="845079" y="94192"/>
                                                          <a:pt x="846137" y="99483"/>
                                                        </a:cubicBezTo>
                                                        <a:cubicBezTo>
                                                          <a:pt x="847195" y="104774"/>
                                                          <a:pt x="825499" y="110066"/>
                                                          <a:pt x="817562" y="115358"/>
                                                        </a:cubicBezTo>
                                                        <a:cubicBezTo>
                                                          <a:pt x="809625" y="120650"/>
                                                          <a:pt x="796395" y="125941"/>
                                                          <a:pt x="798512" y="131233"/>
                                                        </a:cubicBezTo>
                                                        <a:cubicBezTo>
                                                          <a:pt x="800629" y="136525"/>
                                                          <a:pt x="819149" y="144462"/>
                                                          <a:pt x="830262" y="147108"/>
                                                        </a:cubicBezTo>
                                                        <a:cubicBezTo>
                                                          <a:pt x="841375" y="149754"/>
                                                          <a:pt x="865187" y="147108"/>
                                                          <a:pt x="865187" y="147108"/>
                                                        </a:cubicBezTo>
                                                        <a:cubicBezTo>
                                                          <a:pt x="875770" y="147108"/>
                                                          <a:pt x="884766" y="146050"/>
                                                          <a:pt x="893762" y="147108"/>
                                                        </a:cubicBezTo>
                                                        <a:cubicBezTo>
                                                          <a:pt x="902758" y="148166"/>
                                                          <a:pt x="917575" y="148166"/>
                                                          <a:pt x="919162" y="153458"/>
                                                        </a:cubicBezTo>
                                                        <a:cubicBezTo>
                                                          <a:pt x="920749" y="158750"/>
                                                          <a:pt x="908579" y="171450"/>
                                                          <a:pt x="903287" y="178858"/>
                                                        </a:cubicBezTo>
                                                        <a:cubicBezTo>
                                                          <a:pt x="897995" y="186266"/>
                                                          <a:pt x="884237" y="192616"/>
                                                          <a:pt x="887412" y="197908"/>
                                                        </a:cubicBezTo>
                                                        <a:cubicBezTo>
                                                          <a:pt x="890587" y="203200"/>
                                                          <a:pt x="911224" y="207433"/>
                                                          <a:pt x="922337" y="210608"/>
                                                        </a:cubicBezTo>
                                                        <a:cubicBezTo>
                                                          <a:pt x="933450" y="213783"/>
                                                          <a:pt x="947208" y="218545"/>
                                                          <a:pt x="954087" y="216958"/>
                                                        </a:cubicBezTo>
                                                        <a:cubicBezTo>
                                                          <a:pt x="960966" y="215371"/>
                                                          <a:pt x="962025" y="207962"/>
                                                          <a:pt x="963612" y="201083"/>
                                                        </a:cubicBezTo>
                                                        <a:cubicBezTo>
                                                          <a:pt x="965199" y="194204"/>
                                                          <a:pt x="963083" y="184679"/>
                                                          <a:pt x="963612" y="175683"/>
                                                        </a:cubicBezTo>
                                                        <a:cubicBezTo>
                                                          <a:pt x="964141" y="166687"/>
                                                          <a:pt x="966787" y="147108"/>
                                                          <a:pt x="966787" y="147108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40" name="Freeform 139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804025" y="3708400"/>
                                                    <a:ext cx="193675" cy="53975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193675"/>
                                                      <a:gd name="connsiteY0" fmla="*/ 0 h 53975"/>
                                                      <a:gd name="connsiteX1" fmla="*/ 73025 w 193675"/>
                                                      <a:gd name="connsiteY1" fmla="*/ 9525 h 53975"/>
                                                      <a:gd name="connsiteX2" fmla="*/ 98425 w 193675"/>
                                                      <a:gd name="connsiteY2" fmla="*/ 9525 h 53975"/>
                                                      <a:gd name="connsiteX3" fmla="*/ 149225 w 193675"/>
                                                      <a:gd name="connsiteY3" fmla="*/ 12700 h 53975"/>
                                                      <a:gd name="connsiteX4" fmla="*/ 180975 w 193675"/>
                                                      <a:gd name="connsiteY4" fmla="*/ 38100 h 53975"/>
                                                      <a:gd name="connsiteX5" fmla="*/ 193675 w 193675"/>
                                                      <a:gd name="connsiteY5" fmla="*/ 53975 h 53975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93675" h="53975">
                                                        <a:moveTo>
                                                          <a:pt x="0" y="0"/>
                                                        </a:moveTo>
                                                        <a:lnTo>
                                                          <a:pt x="73025" y="9525"/>
                                                        </a:lnTo>
                                                        <a:cubicBezTo>
                                                          <a:pt x="89429" y="11112"/>
                                                          <a:pt x="85725" y="8996"/>
                                                          <a:pt x="98425" y="9525"/>
                                                        </a:cubicBezTo>
                                                        <a:cubicBezTo>
                                                          <a:pt x="111125" y="10054"/>
                                                          <a:pt x="135467" y="7938"/>
                                                          <a:pt x="149225" y="12700"/>
                                                        </a:cubicBezTo>
                                                        <a:cubicBezTo>
                                                          <a:pt x="162983" y="17462"/>
                                                          <a:pt x="173567" y="31221"/>
                                                          <a:pt x="180975" y="38100"/>
                                                        </a:cubicBezTo>
                                                        <a:cubicBezTo>
                                                          <a:pt x="188383" y="44979"/>
                                                          <a:pt x="191558" y="53975"/>
                                                          <a:pt x="193675" y="5397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41" name="Freeform 140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369050" y="3679825"/>
                                                    <a:ext cx="269875" cy="208492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269875 w 269875"/>
                                                      <a:gd name="connsiteY0" fmla="*/ 0 h 208492"/>
                                                      <a:gd name="connsiteX1" fmla="*/ 225425 w 269875"/>
                                                      <a:gd name="connsiteY1" fmla="*/ 31750 h 208492"/>
                                                      <a:gd name="connsiteX2" fmla="*/ 203200 w 269875"/>
                                                      <a:gd name="connsiteY2" fmla="*/ 79375 h 208492"/>
                                                      <a:gd name="connsiteX3" fmla="*/ 212725 w 269875"/>
                                                      <a:gd name="connsiteY3" fmla="*/ 120650 h 208492"/>
                                                      <a:gd name="connsiteX4" fmla="*/ 212725 w 269875"/>
                                                      <a:gd name="connsiteY4" fmla="*/ 161925 h 208492"/>
                                                      <a:gd name="connsiteX5" fmla="*/ 215900 w 269875"/>
                                                      <a:gd name="connsiteY5" fmla="*/ 184150 h 208492"/>
                                                      <a:gd name="connsiteX6" fmla="*/ 209550 w 269875"/>
                                                      <a:gd name="connsiteY6" fmla="*/ 206375 h 208492"/>
                                                      <a:gd name="connsiteX7" fmla="*/ 174625 w 269875"/>
                                                      <a:gd name="connsiteY7" fmla="*/ 196850 h 208492"/>
                                                      <a:gd name="connsiteX8" fmla="*/ 142875 w 269875"/>
                                                      <a:gd name="connsiteY8" fmla="*/ 193675 h 208492"/>
                                                      <a:gd name="connsiteX9" fmla="*/ 88900 w 269875"/>
                                                      <a:gd name="connsiteY9" fmla="*/ 168275 h 208492"/>
                                                      <a:gd name="connsiteX10" fmla="*/ 63500 w 269875"/>
                                                      <a:gd name="connsiteY10" fmla="*/ 136525 h 208492"/>
                                                      <a:gd name="connsiteX11" fmla="*/ 38100 w 269875"/>
                                                      <a:gd name="connsiteY11" fmla="*/ 114300 h 208492"/>
                                                      <a:gd name="connsiteX12" fmla="*/ 15875 w 269875"/>
                                                      <a:gd name="connsiteY12" fmla="*/ 101600 h 208492"/>
                                                      <a:gd name="connsiteX13" fmla="*/ 3175 w 269875"/>
                                                      <a:gd name="connsiteY13" fmla="*/ 111125 h 208492"/>
                                                      <a:gd name="connsiteX14" fmla="*/ 0 w 269875"/>
                                                      <a:gd name="connsiteY14" fmla="*/ 111125 h 208492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69875" h="208492">
                                                        <a:moveTo>
                                                          <a:pt x="269875" y="0"/>
                                                        </a:moveTo>
                                                        <a:cubicBezTo>
                                                          <a:pt x="253206" y="9260"/>
                                                          <a:pt x="236537" y="18521"/>
                                                          <a:pt x="225425" y="31750"/>
                                                        </a:cubicBezTo>
                                                        <a:cubicBezTo>
                                                          <a:pt x="214313" y="44979"/>
                                                          <a:pt x="205317" y="64558"/>
                                                          <a:pt x="203200" y="79375"/>
                                                        </a:cubicBezTo>
                                                        <a:cubicBezTo>
                                                          <a:pt x="201083" y="94192"/>
                                                          <a:pt x="211138" y="106892"/>
                                                          <a:pt x="212725" y="120650"/>
                                                        </a:cubicBezTo>
                                                        <a:cubicBezTo>
                                                          <a:pt x="214312" y="134408"/>
                                                          <a:pt x="212196" y="151342"/>
                                                          <a:pt x="212725" y="161925"/>
                                                        </a:cubicBezTo>
                                                        <a:cubicBezTo>
                                                          <a:pt x="213254" y="172508"/>
                                                          <a:pt x="216429" y="176742"/>
                                                          <a:pt x="215900" y="184150"/>
                                                        </a:cubicBezTo>
                                                        <a:cubicBezTo>
                                                          <a:pt x="215371" y="191558"/>
                                                          <a:pt x="216429" y="204258"/>
                                                          <a:pt x="209550" y="206375"/>
                                                        </a:cubicBezTo>
                                                        <a:cubicBezTo>
                                                          <a:pt x="202671" y="208492"/>
                                                          <a:pt x="185737" y="198967"/>
                                                          <a:pt x="174625" y="196850"/>
                                                        </a:cubicBezTo>
                                                        <a:cubicBezTo>
                                                          <a:pt x="163513" y="194733"/>
                                                          <a:pt x="157163" y="198438"/>
                                                          <a:pt x="142875" y="193675"/>
                                                        </a:cubicBezTo>
                                                        <a:cubicBezTo>
                                                          <a:pt x="128587" y="188912"/>
                                                          <a:pt x="102129" y="177800"/>
                                                          <a:pt x="88900" y="168275"/>
                                                        </a:cubicBezTo>
                                                        <a:cubicBezTo>
                                                          <a:pt x="75671" y="158750"/>
                                                          <a:pt x="71967" y="145521"/>
                                                          <a:pt x="63500" y="136525"/>
                                                        </a:cubicBezTo>
                                                        <a:cubicBezTo>
                                                          <a:pt x="55033" y="127529"/>
                                                          <a:pt x="46037" y="120121"/>
                                                          <a:pt x="38100" y="114300"/>
                                                        </a:cubicBezTo>
                                                        <a:cubicBezTo>
                                                          <a:pt x="30163" y="108479"/>
                                                          <a:pt x="21696" y="102129"/>
                                                          <a:pt x="15875" y="101600"/>
                                                        </a:cubicBezTo>
                                                        <a:cubicBezTo>
                                                          <a:pt x="10054" y="101071"/>
                                                          <a:pt x="5821" y="109538"/>
                                                          <a:pt x="3175" y="111125"/>
                                                        </a:cubicBezTo>
                                                        <a:cubicBezTo>
                                                          <a:pt x="529" y="112713"/>
                                                          <a:pt x="264" y="111919"/>
                                                          <a:pt x="0" y="11112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42" name="Freeform 141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575425" y="3740150"/>
                                                    <a:ext cx="285750" cy="249767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225425 w 285750"/>
                                                      <a:gd name="connsiteY0" fmla="*/ 0 h 249767"/>
                                                      <a:gd name="connsiteX1" fmla="*/ 279400 w 285750"/>
                                                      <a:gd name="connsiteY1" fmla="*/ 31750 h 249767"/>
                                                      <a:gd name="connsiteX2" fmla="*/ 263525 w 285750"/>
                                                      <a:gd name="connsiteY2" fmla="*/ 63500 h 249767"/>
                                                      <a:gd name="connsiteX3" fmla="*/ 266700 w 285750"/>
                                                      <a:gd name="connsiteY3" fmla="*/ 88900 h 249767"/>
                                                      <a:gd name="connsiteX4" fmla="*/ 254000 w 285750"/>
                                                      <a:gd name="connsiteY4" fmla="*/ 111125 h 249767"/>
                                                      <a:gd name="connsiteX5" fmla="*/ 231775 w 285750"/>
                                                      <a:gd name="connsiteY5" fmla="*/ 127000 h 249767"/>
                                                      <a:gd name="connsiteX6" fmla="*/ 209550 w 285750"/>
                                                      <a:gd name="connsiteY6" fmla="*/ 139700 h 249767"/>
                                                      <a:gd name="connsiteX7" fmla="*/ 177800 w 285750"/>
                                                      <a:gd name="connsiteY7" fmla="*/ 146050 h 249767"/>
                                                      <a:gd name="connsiteX8" fmla="*/ 158750 w 285750"/>
                                                      <a:gd name="connsiteY8" fmla="*/ 177800 h 249767"/>
                                                      <a:gd name="connsiteX9" fmla="*/ 127000 w 285750"/>
                                                      <a:gd name="connsiteY9" fmla="*/ 187325 h 249767"/>
                                                      <a:gd name="connsiteX10" fmla="*/ 120650 w 285750"/>
                                                      <a:gd name="connsiteY10" fmla="*/ 225425 h 249767"/>
                                                      <a:gd name="connsiteX11" fmla="*/ 101600 w 285750"/>
                                                      <a:gd name="connsiteY11" fmla="*/ 247650 h 249767"/>
                                                      <a:gd name="connsiteX12" fmla="*/ 60325 w 285750"/>
                                                      <a:gd name="connsiteY12" fmla="*/ 238125 h 249767"/>
                                                      <a:gd name="connsiteX13" fmla="*/ 50800 w 285750"/>
                                                      <a:gd name="connsiteY13" fmla="*/ 212725 h 249767"/>
                                                      <a:gd name="connsiteX14" fmla="*/ 44450 w 285750"/>
                                                      <a:gd name="connsiteY14" fmla="*/ 184150 h 249767"/>
                                                      <a:gd name="connsiteX15" fmla="*/ 19050 w 285750"/>
                                                      <a:gd name="connsiteY15" fmla="*/ 171450 h 249767"/>
                                                      <a:gd name="connsiteX16" fmla="*/ 0 w 285750"/>
                                                      <a:gd name="connsiteY16" fmla="*/ 146050 h 249767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85750" h="249767">
                                                        <a:moveTo>
                                                          <a:pt x="225425" y="0"/>
                                                        </a:moveTo>
                                                        <a:cubicBezTo>
                                                          <a:pt x="249237" y="10583"/>
                                                          <a:pt x="273050" y="21167"/>
                                                          <a:pt x="279400" y="31750"/>
                                                        </a:cubicBezTo>
                                                        <a:cubicBezTo>
                                                          <a:pt x="285750" y="42333"/>
                                                          <a:pt x="265642" y="53975"/>
                                                          <a:pt x="263525" y="63500"/>
                                                        </a:cubicBezTo>
                                                        <a:cubicBezTo>
                                                          <a:pt x="261408" y="73025"/>
                                                          <a:pt x="268288" y="80962"/>
                                                          <a:pt x="266700" y="88900"/>
                                                        </a:cubicBezTo>
                                                        <a:cubicBezTo>
                                                          <a:pt x="265112" y="96838"/>
                                                          <a:pt x="259821" y="104775"/>
                                                          <a:pt x="254000" y="111125"/>
                                                        </a:cubicBezTo>
                                                        <a:cubicBezTo>
                                                          <a:pt x="248179" y="117475"/>
                                                          <a:pt x="239183" y="122238"/>
                                                          <a:pt x="231775" y="127000"/>
                                                        </a:cubicBezTo>
                                                        <a:cubicBezTo>
                                                          <a:pt x="224367" y="131763"/>
                                                          <a:pt x="218546" y="136525"/>
                                                          <a:pt x="209550" y="139700"/>
                                                        </a:cubicBezTo>
                                                        <a:cubicBezTo>
                                                          <a:pt x="200554" y="142875"/>
                                                          <a:pt x="186267" y="139700"/>
                                                          <a:pt x="177800" y="146050"/>
                                                        </a:cubicBezTo>
                                                        <a:cubicBezTo>
                                                          <a:pt x="169333" y="152400"/>
                                                          <a:pt x="167217" y="170921"/>
                                                          <a:pt x="158750" y="177800"/>
                                                        </a:cubicBezTo>
                                                        <a:cubicBezTo>
                                                          <a:pt x="150283" y="184679"/>
                                                          <a:pt x="133350" y="179388"/>
                                                          <a:pt x="127000" y="187325"/>
                                                        </a:cubicBezTo>
                                                        <a:cubicBezTo>
                                                          <a:pt x="120650" y="195262"/>
                                                          <a:pt x="124883" y="215371"/>
                                                          <a:pt x="120650" y="225425"/>
                                                        </a:cubicBezTo>
                                                        <a:cubicBezTo>
                                                          <a:pt x="116417" y="235479"/>
                                                          <a:pt x="111654" y="245533"/>
                                                          <a:pt x="101600" y="247650"/>
                                                        </a:cubicBezTo>
                                                        <a:cubicBezTo>
                                                          <a:pt x="91546" y="249767"/>
                                                          <a:pt x="68792" y="243946"/>
                                                          <a:pt x="60325" y="238125"/>
                                                        </a:cubicBezTo>
                                                        <a:cubicBezTo>
                                                          <a:pt x="51858" y="232304"/>
                                                          <a:pt x="53446" y="221721"/>
                                                          <a:pt x="50800" y="212725"/>
                                                        </a:cubicBezTo>
                                                        <a:cubicBezTo>
                                                          <a:pt x="48154" y="203729"/>
                                                          <a:pt x="49742" y="191029"/>
                                                          <a:pt x="44450" y="184150"/>
                                                        </a:cubicBezTo>
                                                        <a:cubicBezTo>
                                                          <a:pt x="39158" y="177271"/>
                                                          <a:pt x="26458" y="177800"/>
                                                          <a:pt x="19050" y="171450"/>
                                                        </a:cubicBezTo>
                                                        <a:cubicBezTo>
                                                          <a:pt x="11642" y="165100"/>
                                                          <a:pt x="2117" y="152929"/>
                                                          <a:pt x="0" y="14605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43" name="Freeform 142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511925" y="3962400"/>
                                                    <a:ext cx="117475" cy="213254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17475 w 117475"/>
                                                      <a:gd name="connsiteY0" fmla="*/ 0 h 213254"/>
                                                      <a:gd name="connsiteX1" fmla="*/ 73025 w 117475"/>
                                                      <a:gd name="connsiteY1" fmla="*/ 28575 h 213254"/>
                                                      <a:gd name="connsiteX2" fmla="*/ 57150 w 117475"/>
                                                      <a:gd name="connsiteY2" fmla="*/ 50800 h 213254"/>
                                                      <a:gd name="connsiteX3" fmla="*/ 57150 w 117475"/>
                                                      <a:gd name="connsiteY3" fmla="*/ 88900 h 213254"/>
                                                      <a:gd name="connsiteX4" fmla="*/ 19050 w 117475"/>
                                                      <a:gd name="connsiteY4" fmla="*/ 95250 h 213254"/>
                                                      <a:gd name="connsiteX5" fmla="*/ 28575 w 117475"/>
                                                      <a:gd name="connsiteY5" fmla="*/ 136525 h 213254"/>
                                                      <a:gd name="connsiteX6" fmla="*/ 12700 w 117475"/>
                                                      <a:gd name="connsiteY6" fmla="*/ 152400 h 213254"/>
                                                      <a:gd name="connsiteX7" fmla="*/ 6350 w 117475"/>
                                                      <a:gd name="connsiteY7" fmla="*/ 187325 h 213254"/>
                                                      <a:gd name="connsiteX8" fmla="*/ 0 w 117475"/>
                                                      <a:gd name="connsiteY8" fmla="*/ 206375 h 213254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17475" h="213254">
                                                        <a:moveTo>
                                                          <a:pt x="117475" y="0"/>
                                                        </a:moveTo>
                                                        <a:cubicBezTo>
                                                          <a:pt x="100277" y="10054"/>
                                                          <a:pt x="83079" y="20108"/>
                                                          <a:pt x="73025" y="28575"/>
                                                        </a:cubicBezTo>
                                                        <a:cubicBezTo>
                                                          <a:pt x="62971" y="37042"/>
                                                          <a:pt x="59796" y="40746"/>
                                                          <a:pt x="57150" y="50800"/>
                                                        </a:cubicBezTo>
                                                        <a:cubicBezTo>
                                                          <a:pt x="54504" y="60854"/>
                                                          <a:pt x="63500" y="81492"/>
                                                          <a:pt x="57150" y="88900"/>
                                                        </a:cubicBezTo>
                                                        <a:cubicBezTo>
                                                          <a:pt x="50800" y="96308"/>
                                                          <a:pt x="23813" y="87313"/>
                                                          <a:pt x="19050" y="95250"/>
                                                        </a:cubicBezTo>
                                                        <a:cubicBezTo>
                                                          <a:pt x="14288" y="103188"/>
                                                          <a:pt x="29633" y="127000"/>
                                                          <a:pt x="28575" y="136525"/>
                                                        </a:cubicBezTo>
                                                        <a:cubicBezTo>
                                                          <a:pt x="27517" y="146050"/>
                                                          <a:pt x="16404" y="143933"/>
                                                          <a:pt x="12700" y="152400"/>
                                                        </a:cubicBezTo>
                                                        <a:cubicBezTo>
                                                          <a:pt x="8996" y="160867"/>
                                                          <a:pt x="8467" y="178329"/>
                                                          <a:pt x="6350" y="187325"/>
                                                        </a:cubicBezTo>
                                                        <a:cubicBezTo>
                                                          <a:pt x="4233" y="196321"/>
                                                          <a:pt x="2117" y="213254"/>
                                                          <a:pt x="0" y="20637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44" name="Freeform 143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273800" y="3933825"/>
                                                    <a:ext cx="222250" cy="243946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222250"/>
                                                      <a:gd name="connsiteY0" fmla="*/ 0 h 243946"/>
                                                      <a:gd name="connsiteX1" fmla="*/ 66675 w 222250"/>
                                                      <a:gd name="connsiteY1" fmla="*/ 12700 h 243946"/>
                                                      <a:gd name="connsiteX2" fmla="*/ 104775 w 222250"/>
                                                      <a:gd name="connsiteY2" fmla="*/ 25400 h 243946"/>
                                                      <a:gd name="connsiteX3" fmla="*/ 123825 w 222250"/>
                                                      <a:gd name="connsiteY3" fmla="*/ 34925 h 243946"/>
                                                      <a:gd name="connsiteX4" fmla="*/ 136525 w 222250"/>
                                                      <a:gd name="connsiteY4" fmla="*/ 50800 h 243946"/>
                                                      <a:gd name="connsiteX5" fmla="*/ 158750 w 222250"/>
                                                      <a:gd name="connsiteY5" fmla="*/ 85725 h 243946"/>
                                                      <a:gd name="connsiteX6" fmla="*/ 212725 w 222250"/>
                                                      <a:gd name="connsiteY6" fmla="*/ 107950 h 243946"/>
                                                      <a:gd name="connsiteX7" fmla="*/ 215900 w 222250"/>
                                                      <a:gd name="connsiteY7" fmla="*/ 127000 h 243946"/>
                                                      <a:gd name="connsiteX8" fmla="*/ 193675 w 222250"/>
                                                      <a:gd name="connsiteY8" fmla="*/ 155575 h 243946"/>
                                                      <a:gd name="connsiteX9" fmla="*/ 180975 w 222250"/>
                                                      <a:gd name="connsiteY9" fmla="*/ 171450 h 243946"/>
                                                      <a:gd name="connsiteX10" fmla="*/ 142875 w 222250"/>
                                                      <a:gd name="connsiteY10" fmla="*/ 171450 h 243946"/>
                                                      <a:gd name="connsiteX11" fmla="*/ 133350 w 222250"/>
                                                      <a:gd name="connsiteY11" fmla="*/ 193675 h 243946"/>
                                                      <a:gd name="connsiteX12" fmla="*/ 117475 w 222250"/>
                                                      <a:gd name="connsiteY12" fmla="*/ 228600 h 243946"/>
                                                      <a:gd name="connsiteX13" fmla="*/ 95250 w 222250"/>
                                                      <a:gd name="connsiteY13" fmla="*/ 238125 h 243946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22250" h="243946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24606" y="4233"/>
                                                          <a:pt x="49213" y="8467"/>
                                                          <a:pt x="66675" y="12700"/>
                                                        </a:cubicBezTo>
                                                        <a:cubicBezTo>
                                                          <a:pt x="84137" y="16933"/>
                                                          <a:pt x="95250" y="21696"/>
                                                          <a:pt x="104775" y="25400"/>
                                                        </a:cubicBezTo>
                                                        <a:cubicBezTo>
                                                          <a:pt x="114300" y="29104"/>
                                                          <a:pt x="118533" y="30692"/>
                                                          <a:pt x="123825" y="34925"/>
                                                        </a:cubicBezTo>
                                                        <a:cubicBezTo>
                                                          <a:pt x="129117" y="39158"/>
                                                          <a:pt x="130704" y="42333"/>
                                                          <a:pt x="136525" y="50800"/>
                                                        </a:cubicBezTo>
                                                        <a:cubicBezTo>
                                                          <a:pt x="142346" y="59267"/>
                                                          <a:pt x="146050" y="76200"/>
                                                          <a:pt x="158750" y="85725"/>
                                                        </a:cubicBezTo>
                                                        <a:cubicBezTo>
                                                          <a:pt x="171450" y="95250"/>
                                                          <a:pt x="203200" y="101071"/>
                                                          <a:pt x="212725" y="107950"/>
                                                        </a:cubicBezTo>
                                                        <a:cubicBezTo>
                                                          <a:pt x="222250" y="114829"/>
                                                          <a:pt x="219075" y="119062"/>
                                                          <a:pt x="215900" y="127000"/>
                                                        </a:cubicBezTo>
                                                        <a:cubicBezTo>
                                                          <a:pt x="212725" y="134938"/>
                                                          <a:pt x="199496" y="148167"/>
                                                          <a:pt x="193675" y="155575"/>
                                                        </a:cubicBezTo>
                                                        <a:cubicBezTo>
                                                          <a:pt x="187854" y="162983"/>
                                                          <a:pt x="189442" y="168804"/>
                                                          <a:pt x="180975" y="171450"/>
                                                        </a:cubicBezTo>
                                                        <a:cubicBezTo>
                                                          <a:pt x="172508" y="174096"/>
                                                          <a:pt x="150812" y="167746"/>
                                                          <a:pt x="142875" y="171450"/>
                                                        </a:cubicBezTo>
                                                        <a:cubicBezTo>
                                                          <a:pt x="134938" y="175154"/>
                                                          <a:pt x="137583" y="184150"/>
                                                          <a:pt x="133350" y="193675"/>
                                                        </a:cubicBezTo>
                                                        <a:cubicBezTo>
                                                          <a:pt x="129117" y="203200"/>
                                                          <a:pt x="123825" y="221192"/>
                                                          <a:pt x="117475" y="228600"/>
                                                        </a:cubicBezTo>
                                                        <a:cubicBezTo>
                                                          <a:pt x="111125" y="236008"/>
                                                          <a:pt x="100542" y="243946"/>
                                                          <a:pt x="95250" y="23812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45" name="Freeform 144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200775" y="3962400"/>
                                                    <a:ext cx="34925" cy="260879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34925"/>
                                                      <a:gd name="connsiteY0" fmla="*/ 0 h 260879"/>
                                                      <a:gd name="connsiteX1" fmla="*/ 31750 w 34925"/>
                                                      <a:gd name="connsiteY1" fmla="*/ 66675 h 260879"/>
                                                      <a:gd name="connsiteX2" fmla="*/ 19050 w 34925"/>
                                                      <a:gd name="connsiteY2" fmla="*/ 92075 h 260879"/>
                                                      <a:gd name="connsiteX3" fmla="*/ 22225 w 34925"/>
                                                      <a:gd name="connsiteY3" fmla="*/ 127000 h 260879"/>
                                                      <a:gd name="connsiteX4" fmla="*/ 31750 w 34925"/>
                                                      <a:gd name="connsiteY4" fmla="*/ 155575 h 260879"/>
                                                      <a:gd name="connsiteX5" fmla="*/ 31750 w 34925"/>
                                                      <a:gd name="connsiteY5" fmla="*/ 193675 h 260879"/>
                                                      <a:gd name="connsiteX6" fmla="*/ 31750 w 34925"/>
                                                      <a:gd name="connsiteY6" fmla="*/ 238125 h 260879"/>
                                                      <a:gd name="connsiteX7" fmla="*/ 31750 w 34925"/>
                                                      <a:gd name="connsiteY7" fmla="*/ 250825 h 260879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34925" h="260879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14287" y="25664"/>
                                                          <a:pt x="28575" y="51329"/>
                                                          <a:pt x="31750" y="66675"/>
                                                        </a:cubicBezTo>
                                                        <a:cubicBezTo>
                                                          <a:pt x="34925" y="82021"/>
                                                          <a:pt x="20637" y="82021"/>
                                                          <a:pt x="19050" y="92075"/>
                                                        </a:cubicBezTo>
                                                        <a:cubicBezTo>
                                                          <a:pt x="17463" y="102129"/>
                                                          <a:pt x="20108" y="116417"/>
                                                          <a:pt x="22225" y="127000"/>
                                                        </a:cubicBezTo>
                                                        <a:cubicBezTo>
                                                          <a:pt x="24342" y="137583"/>
                                                          <a:pt x="30163" y="144463"/>
                                                          <a:pt x="31750" y="155575"/>
                                                        </a:cubicBezTo>
                                                        <a:cubicBezTo>
                                                          <a:pt x="33337" y="166687"/>
                                                          <a:pt x="31750" y="193675"/>
                                                          <a:pt x="31750" y="193675"/>
                                                        </a:cubicBezTo>
                                                        <a:lnTo>
                                                          <a:pt x="31750" y="238125"/>
                                                        </a:lnTo>
                                                        <a:cubicBezTo>
                                                          <a:pt x="31750" y="247650"/>
                                                          <a:pt x="31221" y="260879"/>
                                                          <a:pt x="31750" y="25082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46" name="Freeform 145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070600" y="3968750"/>
                                                    <a:ext cx="51329" cy="247121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51329"/>
                                                      <a:gd name="connsiteY0" fmla="*/ 0 h 247121"/>
                                                      <a:gd name="connsiteX1" fmla="*/ 44450 w 51329"/>
                                                      <a:gd name="connsiteY1" fmla="*/ 44450 h 247121"/>
                                                      <a:gd name="connsiteX2" fmla="*/ 41275 w 51329"/>
                                                      <a:gd name="connsiteY2" fmla="*/ 73025 h 247121"/>
                                                      <a:gd name="connsiteX3" fmla="*/ 31750 w 51329"/>
                                                      <a:gd name="connsiteY3" fmla="*/ 88900 h 247121"/>
                                                      <a:gd name="connsiteX4" fmla="*/ 22225 w 51329"/>
                                                      <a:gd name="connsiteY4" fmla="*/ 130175 h 247121"/>
                                                      <a:gd name="connsiteX5" fmla="*/ 22225 w 51329"/>
                                                      <a:gd name="connsiteY5" fmla="*/ 158750 h 247121"/>
                                                      <a:gd name="connsiteX6" fmla="*/ 47625 w 51329"/>
                                                      <a:gd name="connsiteY6" fmla="*/ 158750 h 247121"/>
                                                      <a:gd name="connsiteX7" fmla="*/ 41275 w 51329"/>
                                                      <a:gd name="connsiteY7" fmla="*/ 190500 h 247121"/>
                                                      <a:gd name="connsiteX8" fmla="*/ 34925 w 51329"/>
                                                      <a:gd name="connsiteY8" fmla="*/ 222250 h 247121"/>
                                                      <a:gd name="connsiteX9" fmla="*/ 31750 w 51329"/>
                                                      <a:gd name="connsiteY9" fmla="*/ 241300 h 247121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51329" h="247121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18785" y="16139"/>
                                                          <a:pt x="37571" y="32279"/>
                                                          <a:pt x="44450" y="44450"/>
                                                        </a:cubicBezTo>
                                                        <a:cubicBezTo>
                                                          <a:pt x="51329" y="56621"/>
                                                          <a:pt x="43392" y="65617"/>
                                                          <a:pt x="41275" y="73025"/>
                                                        </a:cubicBezTo>
                                                        <a:cubicBezTo>
                                                          <a:pt x="39158" y="80433"/>
                                                          <a:pt x="34925" y="79375"/>
                                                          <a:pt x="31750" y="88900"/>
                                                        </a:cubicBezTo>
                                                        <a:cubicBezTo>
                                                          <a:pt x="28575" y="98425"/>
                                                          <a:pt x="23812" y="118533"/>
                                                          <a:pt x="22225" y="130175"/>
                                                        </a:cubicBezTo>
                                                        <a:cubicBezTo>
                                                          <a:pt x="20638" y="141817"/>
                                                          <a:pt x="17992" y="153988"/>
                                                          <a:pt x="22225" y="158750"/>
                                                        </a:cubicBezTo>
                                                        <a:cubicBezTo>
                                                          <a:pt x="26458" y="163512"/>
                                                          <a:pt x="44450" y="153458"/>
                                                          <a:pt x="47625" y="158750"/>
                                                        </a:cubicBezTo>
                                                        <a:cubicBezTo>
                                                          <a:pt x="50800" y="164042"/>
                                                          <a:pt x="41275" y="190500"/>
                                                          <a:pt x="41275" y="190500"/>
                                                        </a:cubicBezTo>
                                                        <a:cubicBezTo>
                                                          <a:pt x="39158" y="201083"/>
                                                          <a:pt x="36512" y="213783"/>
                                                          <a:pt x="34925" y="222250"/>
                                                        </a:cubicBezTo>
                                                        <a:cubicBezTo>
                                                          <a:pt x="33338" y="230717"/>
                                                          <a:pt x="32279" y="247121"/>
                                                          <a:pt x="31750" y="24130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</p:grpSp>
                                          </p:grpSp>
                                        </p:grpSp>
                                        <p:grpSp>
                                          <p:nvGrpSpPr>
                                            <p:cNvPr id="116" name="Group 269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6700308" y="3752321"/>
                                              <a:ext cx="1478492" cy="733954"/>
                                              <a:chOff x="6700308" y="3752321"/>
                                              <a:chExt cx="1478492" cy="733954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17" name="Group 267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6700308" y="3752321"/>
                                                <a:ext cx="1478492" cy="733954"/>
                                                <a:chOff x="6700308" y="3752321"/>
                                                <a:chExt cx="1478492" cy="733954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119" name="Freeform 118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578725" y="4151842"/>
                                                  <a:ext cx="379942" cy="232833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379942"/>
                                                    <a:gd name="connsiteY0" fmla="*/ 232833 h 232833"/>
                                                    <a:gd name="connsiteX1" fmla="*/ 57150 w 379942"/>
                                                    <a:gd name="connsiteY1" fmla="*/ 207433 h 232833"/>
                                                    <a:gd name="connsiteX2" fmla="*/ 82550 w 379942"/>
                                                    <a:gd name="connsiteY2" fmla="*/ 162983 h 232833"/>
                                                    <a:gd name="connsiteX3" fmla="*/ 117475 w 379942"/>
                                                    <a:gd name="connsiteY3" fmla="*/ 124883 h 232833"/>
                                                    <a:gd name="connsiteX4" fmla="*/ 133350 w 379942"/>
                                                    <a:gd name="connsiteY4" fmla="*/ 137583 h 232833"/>
                                                    <a:gd name="connsiteX5" fmla="*/ 180975 w 379942"/>
                                                    <a:gd name="connsiteY5" fmla="*/ 140758 h 232833"/>
                                                    <a:gd name="connsiteX6" fmla="*/ 219075 w 379942"/>
                                                    <a:gd name="connsiteY6" fmla="*/ 121708 h 232833"/>
                                                    <a:gd name="connsiteX7" fmla="*/ 260350 w 379942"/>
                                                    <a:gd name="connsiteY7" fmla="*/ 118533 h 232833"/>
                                                    <a:gd name="connsiteX8" fmla="*/ 339725 w 379942"/>
                                                    <a:gd name="connsiteY8" fmla="*/ 121708 h 232833"/>
                                                    <a:gd name="connsiteX9" fmla="*/ 374650 w 379942"/>
                                                    <a:gd name="connsiteY9" fmla="*/ 137583 h 232833"/>
                                                    <a:gd name="connsiteX10" fmla="*/ 371475 w 379942"/>
                                                    <a:gd name="connsiteY10" fmla="*/ 96308 h 232833"/>
                                                    <a:gd name="connsiteX11" fmla="*/ 358775 w 379942"/>
                                                    <a:gd name="connsiteY11" fmla="*/ 67733 h 232833"/>
                                                    <a:gd name="connsiteX12" fmla="*/ 342900 w 379942"/>
                                                    <a:gd name="connsiteY12" fmla="*/ 51858 h 232833"/>
                                                    <a:gd name="connsiteX13" fmla="*/ 327025 w 379942"/>
                                                    <a:gd name="connsiteY13" fmla="*/ 39158 h 232833"/>
                                                    <a:gd name="connsiteX14" fmla="*/ 288925 w 379942"/>
                                                    <a:gd name="connsiteY14" fmla="*/ 32808 h 232833"/>
                                                    <a:gd name="connsiteX15" fmla="*/ 260350 w 379942"/>
                                                    <a:gd name="connsiteY15" fmla="*/ 23283 h 232833"/>
                                                    <a:gd name="connsiteX16" fmla="*/ 234950 w 379942"/>
                                                    <a:gd name="connsiteY16" fmla="*/ 16933 h 232833"/>
                                                    <a:gd name="connsiteX17" fmla="*/ 196850 w 379942"/>
                                                    <a:gd name="connsiteY17" fmla="*/ 1058 h 232833"/>
                                                    <a:gd name="connsiteX18" fmla="*/ 155575 w 379942"/>
                                                    <a:gd name="connsiteY18" fmla="*/ 10583 h 232833"/>
                                                    <a:gd name="connsiteX19" fmla="*/ 142875 w 379942"/>
                                                    <a:gd name="connsiteY19" fmla="*/ 16933 h 232833"/>
                                                    <a:gd name="connsiteX20" fmla="*/ 146050 w 379942"/>
                                                    <a:gd name="connsiteY20" fmla="*/ 55033 h 232833"/>
                                                    <a:gd name="connsiteX21" fmla="*/ 127000 w 379942"/>
                                                    <a:gd name="connsiteY21" fmla="*/ 67733 h 232833"/>
                                                    <a:gd name="connsiteX22" fmla="*/ 101600 w 379942"/>
                                                    <a:gd name="connsiteY22" fmla="*/ 48683 h 232833"/>
                                                    <a:gd name="connsiteX23" fmla="*/ 92075 w 379942"/>
                                                    <a:gd name="connsiteY23" fmla="*/ 23283 h 232833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  <a:cxn ang="0">
                                                      <a:pos x="connsiteX18" y="connsiteY18"/>
                                                    </a:cxn>
                                                    <a:cxn ang="0">
                                                      <a:pos x="connsiteX19" y="connsiteY19"/>
                                                    </a:cxn>
                                                    <a:cxn ang="0">
                                                      <a:pos x="connsiteX20" y="connsiteY20"/>
                                                    </a:cxn>
                                                    <a:cxn ang="0">
                                                      <a:pos x="connsiteX21" y="connsiteY21"/>
                                                    </a:cxn>
                                                    <a:cxn ang="0">
                                                      <a:pos x="connsiteX22" y="connsiteY22"/>
                                                    </a:cxn>
                                                    <a:cxn ang="0">
                                                      <a:pos x="connsiteX23" y="connsiteY23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379942" h="232833">
                                                      <a:moveTo>
                                                        <a:pt x="0" y="232833"/>
                                                      </a:moveTo>
                                                      <a:cubicBezTo>
                                                        <a:pt x="21696" y="225954"/>
                                                        <a:pt x="43392" y="219075"/>
                                                        <a:pt x="57150" y="207433"/>
                                                      </a:cubicBezTo>
                                                      <a:cubicBezTo>
                                                        <a:pt x="70908" y="195791"/>
                                                        <a:pt x="72496" y="176741"/>
                                                        <a:pt x="82550" y="162983"/>
                                                      </a:cubicBezTo>
                                                      <a:cubicBezTo>
                                                        <a:pt x="92604" y="149225"/>
                                                        <a:pt x="109008" y="129116"/>
                                                        <a:pt x="117475" y="124883"/>
                                                      </a:cubicBezTo>
                                                      <a:cubicBezTo>
                                                        <a:pt x="125942" y="120650"/>
                                                        <a:pt x="122767" y="134937"/>
                                                        <a:pt x="133350" y="137583"/>
                                                      </a:cubicBezTo>
                                                      <a:cubicBezTo>
                                                        <a:pt x="143933" y="140229"/>
                                                        <a:pt x="166688" y="143404"/>
                                                        <a:pt x="180975" y="140758"/>
                                                      </a:cubicBezTo>
                                                      <a:cubicBezTo>
                                                        <a:pt x="195262" y="138112"/>
                                                        <a:pt x="205846" y="125412"/>
                                                        <a:pt x="219075" y="121708"/>
                                                      </a:cubicBezTo>
                                                      <a:cubicBezTo>
                                                        <a:pt x="232304" y="118004"/>
                                                        <a:pt x="240242" y="118533"/>
                                                        <a:pt x="260350" y="118533"/>
                                                      </a:cubicBezTo>
                                                      <a:cubicBezTo>
                                                        <a:pt x="280458" y="118533"/>
                                                        <a:pt x="320675" y="118533"/>
                                                        <a:pt x="339725" y="121708"/>
                                                      </a:cubicBezTo>
                                                      <a:cubicBezTo>
                                                        <a:pt x="358775" y="124883"/>
                                                        <a:pt x="369358" y="141816"/>
                                                        <a:pt x="374650" y="137583"/>
                                                      </a:cubicBezTo>
                                                      <a:cubicBezTo>
                                                        <a:pt x="379942" y="133350"/>
                                                        <a:pt x="374121" y="107950"/>
                                                        <a:pt x="371475" y="96308"/>
                                                      </a:cubicBezTo>
                                                      <a:cubicBezTo>
                                                        <a:pt x="368829" y="84666"/>
                                                        <a:pt x="363538" y="75141"/>
                                                        <a:pt x="358775" y="67733"/>
                                                      </a:cubicBezTo>
                                                      <a:cubicBezTo>
                                                        <a:pt x="354013" y="60325"/>
                                                        <a:pt x="348192" y="56621"/>
                                                        <a:pt x="342900" y="51858"/>
                                                      </a:cubicBezTo>
                                                      <a:cubicBezTo>
                                                        <a:pt x="337608" y="47096"/>
                                                        <a:pt x="336021" y="42333"/>
                                                        <a:pt x="327025" y="39158"/>
                                                      </a:cubicBezTo>
                                                      <a:cubicBezTo>
                                                        <a:pt x="318029" y="35983"/>
                                                        <a:pt x="300038" y="35454"/>
                                                        <a:pt x="288925" y="32808"/>
                                                      </a:cubicBezTo>
                                                      <a:cubicBezTo>
                                                        <a:pt x="277812" y="30162"/>
                                                        <a:pt x="269346" y="25929"/>
                                                        <a:pt x="260350" y="23283"/>
                                                      </a:cubicBezTo>
                                                      <a:cubicBezTo>
                                                        <a:pt x="251354" y="20637"/>
                                                        <a:pt x="245533" y="20637"/>
                                                        <a:pt x="234950" y="16933"/>
                                                      </a:cubicBezTo>
                                                      <a:cubicBezTo>
                                                        <a:pt x="224367" y="13229"/>
                                                        <a:pt x="210079" y="2116"/>
                                                        <a:pt x="196850" y="1058"/>
                                                      </a:cubicBezTo>
                                                      <a:cubicBezTo>
                                                        <a:pt x="183621" y="0"/>
                                                        <a:pt x="164571" y="7937"/>
                                                        <a:pt x="155575" y="10583"/>
                                                      </a:cubicBezTo>
                                                      <a:cubicBezTo>
                                                        <a:pt x="146579" y="13229"/>
                                                        <a:pt x="144462" y="9525"/>
                                                        <a:pt x="142875" y="16933"/>
                                                      </a:cubicBezTo>
                                                      <a:cubicBezTo>
                                                        <a:pt x="141288" y="24341"/>
                                                        <a:pt x="148696" y="46566"/>
                                                        <a:pt x="146050" y="55033"/>
                                                      </a:cubicBezTo>
                                                      <a:cubicBezTo>
                                                        <a:pt x="143404" y="63500"/>
                                                        <a:pt x="134408" y="68791"/>
                                                        <a:pt x="127000" y="67733"/>
                                                      </a:cubicBezTo>
                                                      <a:cubicBezTo>
                                                        <a:pt x="119592" y="66675"/>
                                                        <a:pt x="107421" y="56091"/>
                                                        <a:pt x="101600" y="48683"/>
                                                      </a:cubicBezTo>
                                                      <a:cubicBezTo>
                                                        <a:pt x="95779" y="41275"/>
                                                        <a:pt x="93927" y="32279"/>
                                                        <a:pt x="92075" y="23283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marL="0" marR="0" lvl="0" indent="0" algn="ctr" defTabSz="91440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100" b="0" i="0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120" name="Group 266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6700308" y="3752321"/>
                                                  <a:ext cx="1478492" cy="733954"/>
                                                  <a:chOff x="6700308" y="3752321"/>
                                                  <a:chExt cx="1478492" cy="733954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121" name="Freeform 120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711950" y="4039129"/>
                                                    <a:ext cx="784754" cy="394229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784754"/>
                                                      <a:gd name="connsiteY0" fmla="*/ 148696 h 394229"/>
                                                      <a:gd name="connsiteX1" fmla="*/ 95250 w 784754"/>
                                                      <a:gd name="connsiteY1" fmla="*/ 155046 h 394229"/>
                                                      <a:gd name="connsiteX2" fmla="*/ 104775 w 784754"/>
                                                      <a:gd name="connsiteY2" fmla="*/ 180446 h 394229"/>
                                                      <a:gd name="connsiteX3" fmla="*/ 120650 w 784754"/>
                                                      <a:gd name="connsiteY3" fmla="*/ 202671 h 394229"/>
                                                      <a:gd name="connsiteX4" fmla="*/ 142875 w 784754"/>
                                                      <a:gd name="connsiteY4" fmla="*/ 205846 h 394229"/>
                                                      <a:gd name="connsiteX5" fmla="*/ 158750 w 784754"/>
                                                      <a:gd name="connsiteY5" fmla="*/ 215371 h 394229"/>
                                                      <a:gd name="connsiteX6" fmla="*/ 177800 w 784754"/>
                                                      <a:gd name="connsiteY6" fmla="*/ 231246 h 394229"/>
                                                      <a:gd name="connsiteX7" fmla="*/ 215900 w 784754"/>
                                                      <a:gd name="connsiteY7" fmla="*/ 259821 h 394229"/>
                                                      <a:gd name="connsiteX8" fmla="*/ 257175 w 784754"/>
                                                      <a:gd name="connsiteY8" fmla="*/ 269346 h 394229"/>
                                                      <a:gd name="connsiteX9" fmla="*/ 301625 w 784754"/>
                                                      <a:gd name="connsiteY9" fmla="*/ 278871 h 394229"/>
                                                      <a:gd name="connsiteX10" fmla="*/ 330200 w 784754"/>
                                                      <a:gd name="connsiteY10" fmla="*/ 291571 h 394229"/>
                                                      <a:gd name="connsiteX11" fmla="*/ 339725 w 784754"/>
                                                      <a:gd name="connsiteY11" fmla="*/ 307446 h 394229"/>
                                                      <a:gd name="connsiteX12" fmla="*/ 349250 w 784754"/>
                                                      <a:gd name="connsiteY12" fmla="*/ 332846 h 394229"/>
                                                      <a:gd name="connsiteX13" fmla="*/ 371475 w 784754"/>
                                                      <a:gd name="connsiteY13" fmla="*/ 355071 h 394229"/>
                                                      <a:gd name="connsiteX14" fmla="*/ 365125 w 784754"/>
                                                      <a:gd name="connsiteY14" fmla="*/ 367771 h 394229"/>
                                                      <a:gd name="connsiteX15" fmla="*/ 409575 w 784754"/>
                                                      <a:gd name="connsiteY15" fmla="*/ 367771 h 394229"/>
                                                      <a:gd name="connsiteX16" fmla="*/ 425450 w 784754"/>
                                                      <a:gd name="connsiteY16" fmla="*/ 374121 h 394229"/>
                                                      <a:gd name="connsiteX17" fmla="*/ 431800 w 784754"/>
                                                      <a:gd name="connsiteY17" fmla="*/ 386821 h 394229"/>
                                                      <a:gd name="connsiteX18" fmla="*/ 438150 w 784754"/>
                                                      <a:gd name="connsiteY18" fmla="*/ 389996 h 394229"/>
                                                      <a:gd name="connsiteX19" fmla="*/ 450850 w 784754"/>
                                                      <a:gd name="connsiteY19" fmla="*/ 361421 h 394229"/>
                                                      <a:gd name="connsiteX20" fmla="*/ 447675 w 784754"/>
                                                      <a:gd name="connsiteY20" fmla="*/ 339196 h 394229"/>
                                                      <a:gd name="connsiteX21" fmla="*/ 447675 w 784754"/>
                                                      <a:gd name="connsiteY21" fmla="*/ 313796 h 394229"/>
                                                      <a:gd name="connsiteX22" fmla="*/ 466725 w 784754"/>
                                                      <a:gd name="connsiteY22" fmla="*/ 291571 h 394229"/>
                                                      <a:gd name="connsiteX23" fmla="*/ 473075 w 784754"/>
                                                      <a:gd name="connsiteY23" fmla="*/ 269346 h 394229"/>
                                                      <a:gd name="connsiteX24" fmla="*/ 495300 w 784754"/>
                                                      <a:gd name="connsiteY24" fmla="*/ 256646 h 394229"/>
                                                      <a:gd name="connsiteX25" fmla="*/ 501650 w 784754"/>
                                                      <a:gd name="connsiteY25" fmla="*/ 240771 h 394229"/>
                                                      <a:gd name="connsiteX26" fmla="*/ 501650 w 784754"/>
                                                      <a:gd name="connsiteY26" fmla="*/ 212196 h 394229"/>
                                                      <a:gd name="connsiteX27" fmla="*/ 514350 w 784754"/>
                                                      <a:gd name="connsiteY27" fmla="*/ 183621 h 394229"/>
                                                      <a:gd name="connsiteX28" fmla="*/ 527050 w 784754"/>
                                                      <a:gd name="connsiteY28" fmla="*/ 155046 h 394229"/>
                                                      <a:gd name="connsiteX29" fmla="*/ 552450 w 784754"/>
                                                      <a:gd name="connsiteY29" fmla="*/ 113771 h 394229"/>
                                                      <a:gd name="connsiteX30" fmla="*/ 571500 w 784754"/>
                                                      <a:gd name="connsiteY30" fmla="*/ 85196 h 394229"/>
                                                      <a:gd name="connsiteX31" fmla="*/ 600075 w 784754"/>
                                                      <a:gd name="connsiteY31" fmla="*/ 85196 h 394229"/>
                                                      <a:gd name="connsiteX32" fmla="*/ 625475 w 784754"/>
                                                      <a:gd name="connsiteY32" fmla="*/ 78846 h 394229"/>
                                                      <a:gd name="connsiteX33" fmla="*/ 654050 w 784754"/>
                                                      <a:gd name="connsiteY33" fmla="*/ 69321 h 394229"/>
                                                      <a:gd name="connsiteX34" fmla="*/ 682625 w 784754"/>
                                                      <a:gd name="connsiteY34" fmla="*/ 53446 h 394229"/>
                                                      <a:gd name="connsiteX35" fmla="*/ 695325 w 784754"/>
                                                      <a:gd name="connsiteY35" fmla="*/ 43921 h 394229"/>
                                                      <a:gd name="connsiteX36" fmla="*/ 714375 w 784754"/>
                                                      <a:gd name="connsiteY36" fmla="*/ 43921 h 394229"/>
                                                      <a:gd name="connsiteX37" fmla="*/ 739775 w 784754"/>
                                                      <a:gd name="connsiteY37" fmla="*/ 53446 h 394229"/>
                                                      <a:gd name="connsiteX38" fmla="*/ 777875 w 784754"/>
                                                      <a:gd name="connsiteY38" fmla="*/ 53446 h 394229"/>
                                                      <a:gd name="connsiteX39" fmla="*/ 781050 w 784754"/>
                                                      <a:gd name="connsiteY39" fmla="*/ 34396 h 394229"/>
                                                      <a:gd name="connsiteX40" fmla="*/ 768350 w 784754"/>
                                                      <a:gd name="connsiteY40" fmla="*/ 18521 h 394229"/>
                                                      <a:gd name="connsiteX41" fmla="*/ 755650 w 784754"/>
                                                      <a:gd name="connsiteY41" fmla="*/ 2646 h 394229"/>
                                                      <a:gd name="connsiteX42" fmla="*/ 739775 w 784754"/>
                                                      <a:gd name="connsiteY42" fmla="*/ 2646 h 394229"/>
                                                      <a:gd name="connsiteX43" fmla="*/ 717550 w 784754"/>
                                                      <a:gd name="connsiteY43" fmla="*/ 12171 h 394229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  <a:cxn ang="0">
                                                        <a:pos x="connsiteX17" y="connsiteY17"/>
                                                      </a:cxn>
                                                      <a:cxn ang="0">
                                                        <a:pos x="connsiteX18" y="connsiteY18"/>
                                                      </a:cxn>
                                                      <a:cxn ang="0">
                                                        <a:pos x="connsiteX19" y="connsiteY19"/>
                                                      </a:cxn>
                                                      <a:cxn ang="0">
                                                        <a:pos x="connsiteX20" y="connsiteY20"/>
                                                      </a:cxn>
                                                      <a:cxn ang="0">
                                                        <a:pos x="connsiteX21" y="connsiteY21"/>
                                                      </a:cxn>
                                                      <a:cxn ang="0">
                                                        <a:pos x="connsiteX22" y="connsiteY22"/>
                                                      </a:cxn>
                                                      <a:cxn ang="0">
                                                        <a:pos x="connsiteX23" y="connsiteY23"/>
                                                      </a:cxn>
                                                      <a:cxn ang="0">
                                                        <a:pos x="connsiteX24" y="connsiteY24"/>
                                                      </a:cxn>
                                                      <a:cxn ang="0">
                                                        <a:pos x="connsiteX25" y="connsiteY25"/>
                                                      </a:cxn>
                                                      <a:cxn ang="0">
                                                        <a:pos x="connsiteX26" y="connsiteY26"/>
                                                      </a:cxn>
                                                      <a:cxn ang="0">
                                                        <a:pos x="connsiteX27" y="connsiteY27"/>
                                                      </a:cxn>
                                                      <a:cxn ang="0">
                                                        <a:pos x="connsiteX28" y="connsiteY28"/>
                                                      </a:cxn>
                                                      <a:cxn ang="0">
                                                        <a:pos x="connsiteX29" y="connsiteY29"/>
                                                      </a:cxn>
                                                      <a:cxn ang="0">
                                                        <a:pos x="connsiteX30" y="connsiteY30"/>
                                                      </a:cxn>
                                                      <a:cxn ang="0">
                                                        <a:pos x="connsiteX31" y="connsiteY31"/>
                                                      </a:cxn>
                                                      <a:cxn ang="0">
                                                        <a:pos x="connsiteX32" y="connsiteY32"/>
                                                      </a:cxn>
                                                      <a:cxn ang="0">
                                                        <a:pos x="connsiteX33" y="connsiteY33"/>
                                                      </a:cxn>
                                                      <a:cxn ang="0">
                                                        <a:pos x="connsiteX34" y="connsiteY34"/>
                                                      </a:cxn>
                                                      <a:cxn ang="0">
                                                        <a:pos x="connsiteX35" y="connsiteY35"/>
                                                      </a:cxn>
                                                      <a:cxn ang="0">
                                                        <a:pos x="connsiteX36" y="connsiteY36"/>
                                                      </a:cxn>
                                                      <a:cxn ang="0">
                                                        <a:pos x="connsiteX37" y="connsiteY37"/>
                                                      </a:cxn>
                                                      <a:cxn ang="0">
                                                        <a:pos x="connsiteX38" y="connsiteY38"/>
                                                      </a:cxn>
                                                      <a:cxn ang="0">
                                                        <a:pos x="connsiteX39" y="connsiteY39"/>
                                                      </a:cxn>
                                                      <a:cxn ang="0">
                                                        <a:pos x="connsiteX40" y="connsiteY40"/>
                                                      </a:cxn>
                                                      <a:cxn ang="0">
                                                        <a:pos x="connsiteX41" y="connsiteY41"/>
                                                      </a:cxn>
                                                      <a:cxn ang="0">
                                                        <a:pos x="connsiteX42" y="connsiteY42"/>
                                                      </a:cxn>
                                                      <a:cxn ang="0">
                                                        <a:pos x="connsiteX43" y="connsiteY43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784754" h="394229">
                                                        <a:moveTo>
                                                          <a:pt x="0" y="148696"/>
                                                        </a:moveTo>
                                                        <a:cubicBezTo>
                                                          <a:pt x="38894" y="149225"/>
                                                          <a:pt x="77788" y="149754"/>
                                                          <a:pt x="95250" y="155046"/>
                                                        </a:cubicBezTo>
                                                        <a:cubicBezTo>
                                                          <a:pt x="112712" y="160338"/>
                                                          <a:pt x="100542" y="172509"/>
                                                          <a:pt x="104775" y="180446"/>
                                                        </a:cubicBezTo>
                                                        <a:cubicBezTo>
                                                          <a:pt x="109008" y="188383"/>
                                                          <a:pt x="114300" y="198438"/>
                                                          <a:pt x="120650" y="202671"/>
                                                        </a:cubicBezTo>
                                                        <a:cubicBezTo>
                                                          <a:pt x="127000" y="206904"/>
                                                          <a:pt x="136525" y="203729"/>
                                                          <a:pt x="142875" y="205846"/>
                                                        </a:cubicBezTo>
                                                        <a:cubicBezTo>
                                                          <a:pt x="149225" y="207963"/>
                                                          <a:pt x="152929" y="211138"/>
                                                          <a:pt x="158750" y="215371"/>
                                                        </a:cubicBezTo>
                                                        <a:cubicBezTo>
                                                          <a:pt x="164571" y="219604"/>
                                                          <a:pt x="168275" y="223838"/>
                                                          <a:pt x="177800" y="231246"/>
                                                        </a:cubicBezTo>
                                                        <a:cubicBezTo>
                                                          <a:pt x="187325" y="238654"/>
                                                          <a:pt x="202671" y="253471"/>
                                                          <a:pt x="215900" y="259821"/>
                                                        </a:cubicBezTo>
                                                        <a:cubicBezTo>
                                                          <a:pt x="229129" y="266171"/>
                                                          <a:pt x="257175" y="269346"/>
                                                          <a:pt x="257175" y="269346"/>
                                                        </a:cubicBezTo>
                                                        <a:cubicBezTo>
                                                          <a:pt x="271462" y="272521"/>
                                                          <a:pt x="289454" y="275167"/>
                                                          <a:pt x="301625" y="278871"/>
                                                        </a:cubicBezTo>
                                                        <a:cubicBezTo>
                                                          <a:pt x="313796" y="282575"/>
                                                          <a:pt x="323850" y="286809"/>
                                                          <a:pt x="330200" y="291571"/>
                                                        </a:cubicBezTo>
                                                        <a:cubicBezTo>
                                                          <a:pt x="336550" y="296333"/>
                                                          <a:pt x="336550" y="300567"/>
                                                          <a:pt x="339725" y="307446"/>
                                                        </a:cubicBezTo>
                                                        <a:cubicBezTo>
                                                          <a:pt x="342900" y="314325"/>
                                                          <a:pt x="343958" y="324909"/>
                                                          <a:pt x="349250" y="332846"/>
                                                        </a:cubicBezTo>
                                                        <a:cubicBezTo>
                                                          <a:pt x="354542" y="340783"/>
                                                          <a:pt x="368829" y="349250"/>
                                                          <a:pt x="371475" y="355071"/>
                                                        </a:cubicBezTo>
                                                        <a:cubicBezTo>
                                                          <a:pt x="374121" y="360892"/>
                                                          <a:pt x="358775" y="365654"/>
                                                          <a:pt x="365125" y="367771"/>
                                                        </a:cubicBezTo>
                                                        <a:cubicBezTo>
                                                          <a:pt x="371475" y="369888"/>
                                                          <a:pt x="399521" y="366713"/>
                                                          <a:pt x="409575" y="367771"/>
                                                        </a:cubicBezTo>
                                                        <a:cubicBezTo>
                                                          <a:pt x="419629" y="368829"/>
                                                          <a:pt x="421746" y="370946"/>
                                                          <a:pt x="425450" y="374121"/>
                                                        </a:cubicBezTo>
                                                        <a:cubicBezTo>
                                                          <a:pt x="429154" y="377296"/>
                                                          <a:pt x="429683" y="384175"/>
                                                          <a:pt x="431800" y="386821"/>
                                                        </a:cubicBezTo>
                                                        <a:cubicBezTo>
                                                          <a:pt x="433917" y="389467"/>
                                                          <a:pt x="434975" y="394229"/>
                                                          <a:pt x="438150" y="389996"/>
                                                        </a:cubicBezTo>
                                                        <a:cubicBezTo>
                                                          <a:pt x="441325" y="385763"/>
                                                          <a:pt x="449263" y="369888"/>
                                                          <a:pt x="450850" y="361421"/>
                                                        </a:cubicBezTo>
                                                        <a:cubicBezTo>
                                                          <a:pt x="452437" y="352954"/>
                                                          <a:pt x="448204" y="347134"/>
                                                          <a:pt x="447675" y="339196"/>
                                                        </a:cubicBezTo>
                                                        <a:cubicBezTo>
                                                          <a:pt x="447146" y="331259"/>
                                                          <a:pt x="444500" y="321734"/>
                                                          <a:pt x="447675" y="313796"/>
                                                        </a:cubicBezTo>
                                                        <a:cubicBezTo>
                                                          <a:pt x="450850" y="305858"/>
                                                          <a:pt x="462492" y="298979"/>
                                                          <a:pt x="466725" y="291571"/>
                                                        </a:cubicBezTo>
                                                        <a:cubicBezTo>
                                                          <a:pt x="470958" y="284163"/>
                                                          <a:pt x="468313" y="275167"/>
                                                          <a:pt x="473075" y="269346"/>
                                                        </a:cubicBezTo>
                                                        <a:cubicBezTo>
                                                          <a:pt x="477837" y="263525"/>
                                                          <a:pt x="490538" y="261408"/>
                                                          <a:pt x="495300" y="256646"/>
                                                        </a:cubicBezTo>
                                                        <a:cubicBezTo>
                                                          <a:pt x="500062" y="251884"/>
                                                          <a:pt x="500592" y="248179"/>
                                                          <a:pt x="501650" y="240771"/>
                                                        </a:cubicBezTo>
                                                        <a:cubicBezTo>
                                                          <a:pt x="502708" y="233363"/>
                                                          <a:pt x="499533" y="221721"/>
                                                          <a:pt x="501650" y="212196"/>
                                                        </a:cubicBezTo>
                                                        <a:cubicBezTo>
                                                          <a:pt x="503767" y="202671"/>
                                                          <a:pt x="514350" y="183621"/>
                                                          <a:pt x="514350" y="183621"/>
                                                        </a:cubicBezTo>
                                                        <a:cubicBezTo>
                                                          <a:pt x="518583" y="174096"/>
                                                          <a:pt x="520700" y="166688"/>
                                                          <a:pt x="527050" y="155046"/>
                                                        </a:cubicBezTo>
                                                        <a:cubicBezTo>
                                                          <a:pt x="533400" y="143404"/>
                                                          <a:pt x="545042" y="125413"/>
                                                          <a:pt x="552450" y="113771"/>
                                                        </a:cubicBezTo>
                                                        <a:cubicBezTo>
                                                          <a:pt x="559858" y="102129"/>
                                                          <a:pt x="563563" y="89959"/>
                                                          <a:pt x="571500" y="85196"/>
                                                        </a:cubicBezTo>
                                                        <a:cubicBezTo>
                                                          <a:pt x="579438" y="80434"/>
                                                          <a:pt x="591079" y="86254"/>
                                                          <a:pt x="600075" y="85196"/>
                                                        </a:cubicBezTo>
                                                        <a:cubicBezTo>
                                                          <a:pt x="609071" y="84138"/>
                                                          <a:pt x="616479" y="81492"/>
                                                          <a:pt x="625475" y="78846"/>
                                                        </a:cubicBezTo>
                                                        <a:cubicBezTo>
                                                          <a:pt x="634471" y="76200"/>
                                                          <a:pt x="644525" y="73554"/>
                                                          <a:pt x="654050" y="69321"/>
                                                        </a:cubicBezTo>
                                                        <a:cubicBezTo>
                                                          <a:pt x="663575" y="65088"/>
                                                          <a:pt x="675746" y="57679"/>
                                                          <a:pt x="682625" y="53446"/>
                                                        </a:cubicBezTo>
                                                        <a:cubicBezTo>
                                                          <a:pt x="689504" y="49213"/>
                                                          <a:pt x="690033" y="45508"/>
                                                          <a:pt x="695325" y="43921"/>
                                                        </a:cubicBezTo>
                                                        <a:cubicBezTo>
                                                          <a:pt x="700617" y="42334"/>
                                                          <a:pt x="706967" y="42334"/>
                                                          <a:pt x="714375" y="43921"/>
                                                        </a:cubicBezTo>
                                                        <a:cubicBezTo>
                                                          <a:pt x="721783" y="45508"/>
                                                          <a:pt x="729192" y="51859"/>
                                                          <a:pt x="739775" y="53446"/>
                                                        </a:cubicBezTo>
                                                        <a:cubicBezTo>
                                                          <a:pt x="750358" y="55034"/>
                                                          <a:pt x="770996" y="56621"/>
                                                          <a:pt x="777875" y="53446"/>
                                                        </a:cubicBezTo>
                                                        <a:cubicBezTo>
                                                          <a:pt x="784754" y="50271"/>
                                                          <a:pt x="782638" y="40217"/>
                                                          <a:pt x="781050" y="34396"/>
                                                        </a:cubicBezTo>
                                                        <a:cubicBezTo>
                                                          <a:pt x="779463" y="28575"/>
                                                          <a:pt x="768350" y="18521"/>
                                                          <a:pt x="768350" y="18521"/>
                                                        </a:cubicBezTo>
                                                        <a:cubicBezTo>
                                                          <a:pt x="764117" y="13229"/>
                                                          <a:pt x="760412" y="5292"/>
                                                          <a:pt x="755650" y="2646"/>
                                                        </a:cubicBezTo>
                                                        <a:cubicBezTo>
                                                          <a:pt x="750888" y="0"/>
                                                          <a:pt x="746125" y="1059"/>
                                                          <a:pt x="739775" y="2646"/>
                                                        </a:cubicBezTo>
                                                        <a:cubicBezTo>
                                                          <a:pt x="733425" y="4234"/>
                                                          <a:pt x="721783" y="9525"/>
                                                          <a:pt x="717550" y="12171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22" name="Freeform 121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700308" y="3752321"/>
                                                    <a:ext cx="781050" cy="435504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4817 w 781050"/>
                                                      <a:gd name="connsiteY0" fmla="*/ 435504 h 435504"/>
                                                      <a:gd name="connsiteX1" fmla="*/ 2117 w 781050"/>
                                                      <a:gd name="connsiteY1" fmla="*/ 381529 h 435504"/>
                                                      <a:gd name="connsiteX2" fmla="*/ 27517 w 781050"/>
                                                      <a:gd name="connsiteY2" fmla="*/ 340254 h 435504"/>
                                                      <a:gd name="connsiteX3" fmla="*/ 27517 w 781050"/>
                                                      <a:gd name="connsiteY3" fmla="*/ 321204 h 435504"/>
                                                      <a:gd name="connsiteX4" fmla="*/ 21167 w 781050"/>
                                                      <a:gd name="connsiteY4" fmla="*/ 286279 h 435504"/>
                                                      <a:gd name="connsiteX5" fmla="*/ 17992 w 781050"/>
                                                      <a:gd name="connsiteY5" fmla="*/ 264054 h 435504"/>
                                                      <a:gd name="connsiteX6" fmla="*/ 21167 w 781050"/>
                                                      <a:gd name="connsiteY6" fmla="*/ 238654 h 435504"/>
                                                      <a:gd name="connsiteX7" fmla="*/ 30692 w 781050"/>
                                                      <a:gd name="connsiteY7" fmla="*/ 225954 h 435504"/>
                                                      <a:gd name="connsiteX8" fmla="*/ 49742 w 781050"/>
                                                      <a:gd name="connsiteY8" fmla="*/ 225954 h 435504"/>
                                                      <a:gd name="connsiteX9" fmla="*/ 71967 w 781050"/>
                                                      <a:gd name="connsiteY9" fmla="*/ 222779 h 435504"/>
                                                      <a:gd name="connsiteX10" fmla="*/ 100542 w 781050"/>
                                                      <a:gd name="connsiteY10" fmla="*/ 219604 h 435504"/>
                                                      <a:gd name="connsiteX11" fmla="*/ 113242 w 781050"/>
                                                      <a:gd name="connsiteY11" fmla="*/ 206904 h 435504"/>
                                                      <a:gd name="connsiteX12" fmla="*/ 141817 w 781050"/>
                                                      <a:gd name="connsiteY12" fmla="*/ 178329 h 435504"/>
                                                      <a:gd name="connsiteX13" fmla="*/ 160867 w 781050"/>
                                                      <a:gd name="connsiteY13" fmla="*/ 168804 h 435504"/>
                                                      <a:gd name="connsiteX14" fmla="*/ 173567 w 781050"/>
                                                      <a:gd name="connsiteY14" fmla="*/ 146579 h 435504"/>
                                                      <a:gd name="connsiteX15" fmla="*/ 186267 w 781050"/>
                                                      <a:gd name="connsiteY15" fmla="*/ 127529 h 435504"/>
                                                      <a:gd name="connsiteX16" fmla="*/ 214842 w 781050"/>
                                                      <a:gd name="connsiteY16" fmla="*/ 102129 h 435504"/>
                                                      <a:gd name="connsiteX17" fmla="*/ 246592 w 781050"/>
                                                      <a:gd name="connsiteY17" fmla="*/ 83079 h 435504"/>
                                                      <a:gd name="connsiteX18" fmla="*/ 271992 w 781050"/>
                                                      <a:gd name="connsiteY18" fmla="*/ 64029 h 435504"/>
                                                      <a:gd name="connsiteX19" fmla="*/ 287867 w 781050"/>
                                                      <a:gd name="connsiteY19" fmla="*/ 29104 h 435504"/>
                                                      <a:gd name="connsiteX20" fmla="*/ 297392 w 781050"/>
                                                      <a:gd name="connsiteY20" fmla="*/ 529 h 435504"/>
                                                      <a:gd name="connsiteX21" fmla="*/ 345017 w 781050"/>
                                                      <a:gd name="connsiteY21" fmla="*/ 32279 h 435504"/>
                                                      <a:gd name="connsiteX22" fmla="*/ 373592 w 781050"/>
                                                      <a:gd name="connsiteY22" fmla="*/ 48154 h 435504"/>
                                                      <a:gd name="connsiteX23" fmla="*/ 395817 w 781050"/>
                                                      <a:gd name="connsiteY23" fmla="*/ 64029 h 435504"/>
                                                      <a:gd name="connsiteX24" fmla="*/ 424392 w 781050"/>
                                                      <a:gd name="connsiteY24" fmla="*/ 79904 h 435504"/>
                                                      <a:gd name="connsiteX25" fmla="*/ 456142 w 781050"/>
                                                      <a:gd name="connsiteY25" fmla="*/ 89429 h 435504"/>
                                                      <a:gd name="connsiteX26" fmla="*/ 491067 w 781050"/>
                                                      <a:gd name="connsiteY26" fmla="*/ 95779 h 435504"/>
                                                      <a:gd name="connsiteX27" fmla="*/ 554567 w 781050"/>
                                                      <a:gd name="connsiteY27" fmla="*/ 73554 h 435504"/>
                                                      <a:gd name="connsiteX28" fmla="*/ 586317 w 781050"/>
                                                      <a:gd name="connsiteY28" fmla="*/ 73554 h 435504"/>
                                                      <a:gd name="connsiteX29" fmla="*/ 614892 w 781050"/>
                                                      <a:gd name="connsiteY29" fmla="*/ 60854 h 435504"/>
                                                      <a:gd name="connsiteX30" fmla="*/ 643467 w 781050"/>
                                                      <a:gd name="connsiteY30" fmla="*/ 67204 h 435504"/>
                                                      <a:gd name="connsiteX31" fmla="*/ 687917 w 781050"/>
                                                      <a:gd name="connsiteY31" fmla="*/ 95779 h 435504"/>
                                                      <a:gd name="connsiteX32" fmla="*/ 710142 w 781050"/>
                                                      <a:gd name="connsiteY32" fmla="*/ 105304 h 435504"/>
                                                      <a:gd name="connsiteX33" fmla="*/ 735542 w 781050"/>
                                                      <a:gd name="connsiteY33" fmla="*/ 111654 h 435504"/>
                                                      <a:gd name="connsiteX34" fmla="*/ 773642 w 781050"/>
                                                      <a:gd name="connsiteY34" fmla="*/ 127529 h 435504"/>
                                                      <a:gd name="connsiteX35" fmla="*/ 779992 w 781050"/>
                                                      <a:gd name="connsiteY35" fmla="*/ 143404 h 435504"/>
                                                      <a:gd name="connsiteX36" fmla="*/ 779992 w 781050"/>
                                                      <a:gd name="connsiteY36" fmla="*/ 165629 h 435504"/>
                                                      <a:gd name="connsiteX37" fmla="*/ 779992 w 781050"/>
                                                      <a:gd name="connsiteY37" fmla="*/ 178329 h 435504"/>
                                                      <a:gd name="connsiteX38" fmla="*/ 773642 w 781050"/>
                                                      <a:gd name="connsiteY38" fmla="*/ 191029 h 435504"/>
                                                      <a:gd name="connsiteX39" fmla="*/ 741892 w 781050"/>
                                                      <a:gd name="connsiteY39" fmla="*/ 219604 h 435504"/>
                                                      <a:gd name="connsiteX40" fmla="*/ 716492 w 781050"/>
                                                      <a:gd name="connsiteY40" fmla="*/ 245004 h 435504"/>
                                                      <a:gd name="connsiteX41" fmla="*/ 694267 w 781050"/>
                                                      <a:gd name="connsiteY41" fmla="*/ 254529 h 435504"/>
                                                      <a:gd name="connsiteX42" fmla="*/ 665692 w 781050"/>
                                                      <a:gd name="connsiteY42" fmla="*/ 254529 h 435504"/>
                                                      <a:gd name="connsiteX43" fmla="*/ 662517 w 781050"/>
                                                      <a:gd name="connsiteY43" fmla="*/ 283104 h 435504"/>
                                                      <a:gd name="connsiteX44" fmla="*/ 662517 w 781050"/>
                                                      <a:gd name="connsiteY44" fmla="*/ 298979 h 435504"/>
                                                      <a:gd name="connsiteX45" fmla="*/ 662517 w 781050"/>
                                                      <a:gd name="connsiteY45" fmla="*/ 305329 h 435504"/>
                                                      <a:gd name="connsiteX46" fmla="*/ 691092 w 781050"/>
                                                      <a:gd name="connsiteY46" fmla="*/ 308504 h 435504"/>
                                                      <a:gd name="connsiteX47" fmla="*/ 722842 w 781050"/>
                                                      <a:gd name="connsiteY47" fmla="*/ 305329 h 435504"/>
                                                      <a:gd name="connsiteX48" fmla="*/ 738717 w 781050"/>
                                                      <a:gd name="connsiteY48" fmla="*/ 295804 h 435504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  <a:cxn ang="0">
                                                        <a:pos x="connsiteX17" y="connsiteY17"/>
                                                      </a:cxn>
                                                      <a:cxn ang="0">
                                                        <a:pos x="connsiteX18" y="connsiteY18"/>
                                                      </a:cxn>
                                                      <a:cxn ang="0">
                                                        <a:pos x="connsiteX19" y="connsiteY19"/>
                                                      </a:cxn>
                                                      <a:cxn ang="0">
                                                        <a:pos x="connsiteX20" y="connsiteY20"/>
                                                      </a:cxn>
                                                      <a:cxn ang="0">
                                                        <a:pos x="connsiteX21" y="connsiteY21"/>
                                                      </a:cxn>
                                                      <a:cxn ang="0">
                                                        <a:pos x="connsiteX22" y="connsiteY22"/>
                                                      </a:cxn>
                                                      <a:cxn ang="0">
                                                        <a:pos x="connsiteX23" y="connsiteY23"/>
                                                      </a:cxn>
                                                      <a:cxn ang="0">
                                                        <a:pos x="connsiteX24" y="connsiteY24"/>
                                                      </a:cxn>
                                                      <a:cxn ang="0">
                                                        <a:pos x="connsiteX25" y="connsiteY25"/>
                                                      </a:cxn>
                                                      <a:cxn ang="0">
                                                        <a:pos x="connsiteX26" y="connsiteY26"/>
                                                      </a:cxn>
                                                      <a:cxn ang="0">
                                                        <a:pos x="connsiteX27" y="connsiteY27"/>
                                                      </a:cxn>
                                                      <a:cxn ang="0">
                                                        <a:pos x="connsiteX28" y="connsiteY28"/>
                                                      </a:cxn>
                                                      <a:cxn ang="0">
                                                        <a:pos x="connsiteX29" y="connsiteY29"/>
                                                      </a:cxn>
                                                      <a:cxn ang="0">
                                                        <a:pos x="connsiteX30" y="connsiteY30"/>
                                                      </a:cxn>
                                                      <a:cxn ang="0">
                                                        <a:pos x="connsiteX31" y="connsiteY31"/>
                                                      </a:cxn>
                                                      <a:cxn ang="0">
                                                        <a:pos x="connsiteX32" y="connsiteY32"/>
                                                      </a:cxn>
                                                      <a:cxn ang="0">
                                                        <a:pos x="connsiteX33" y="connsiteY33"/>
                                                      </a:cxn>
                                                      <a:cxn ang="0">
                                                        <a:pos x="connsiteX34" y="connsiteY34"/>
                                                      </a:cxn>
                                                      <a:cxn ang="0">
                                                        <a:pos x="connsiteX35" y="connsiteY35"/>
                                                      </a:cxn>
                                                      <a:cxn ang="0">
                                                        <a:pos x="connsiteX36" y="connsiteY36"/>
                                                      </a:cxn>
                                                      <a:cxn ang="0">
                                                        <a:pos x="connsiteX37" y="connsiteY37"/>
                                                      </a:cxn>
                                                      <a:cxn ang="0">
                                                        <a:pos x="connsiteX38" y="connsiteY38"/>
                                                      </a:cxn>
                                                      <a:cxn ang="0">
                                                        <a:pos x="connsiteX39" y="connsiteY39"/>
                                                      </a:cxn>
                                                      <a:cxn ang="0">
                                                        <a:pos x="connsiteX40" y="connsiteY40"/>
                                                      </a:cxn>
                                                      <a:cxn ang="0">
                                                        <a:pos x="connsiteX41" y="connsiteY41"/>
                                                      </a:cxn>
                                                      <a:cxn ang="0">
                                                        <a:pos x="connsiteX42" y="connsiteY42"/>
                                                      </a:cxn>
                                                      <a:cxn ang="0">
                                                        <a:pos x="connsiteX43" y="connsiteY43"/>
                                                      </a:cxn>
                                                      <a:cxn ang="0">
                                                        <a:pos x="connsiteX44" y="connsiteY44"/>
                                                      </a:cxn>
                                                      <a:cxn ang="0">
                                                        <a:pos x="connsiteX45" y="connsiteY45"/>
                                                      </a:cxn>
                                                      <a:cxn ang="0">
                                                        <a:pos x="connsiteX46" y="connsiteY46"/>
                                                      </a:cxn>
                                                      <a:cxn ang="0">
                                                        <a:pos x="connsiteX47" y="connsiteY47"/>
                                                      </a:cxn>
                                                      <a:cxn ang="0">
                                                        <a:pos x="connsiteX48" y="connsiteY48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781050" h="435504">
                                                        <a:moveTo>
                                                          <a:pt x="14817" y="435504"/>
                                                        </a:moveTo>
                                                        <a:cubicBezTo>
                                                          <a:pt x="7408" y="416454"/>
                                                          <a:pt x="0" y="397404"/>
                                                          <a:pt x="2117" y="381529"/>
                                                        </a:cubicBezTo>
                                                        <a:cubicBezTo>
                                                          <a:pt x="4234" y="365654"/>
                                                          <a:pt x="23284" y="350308"/>
                                                          <a:pt x="27517" y="340254"/>
                                                        </a:cubicBezTo>
                                                        <a:cubicBezTo>
                                                          <a:pt x="31750" y="330200"/>
                                                          <a:pt x="28575" y="330200"/>
                                                          <a:pt x="27517" y="321204"/>
                                                        </a:cubicBezTo>
                                                        <a:cubicBezTo>
                                                          <a:pt x="26459" y="312208"/>
                                                          <a:pt x="22755" y="295804"/>
                                                          <a:pt x="21167" y="286279"/>
                                                        </a:cubicBezTo>
                                                        <a:cubicBezTo>
                                                          <a:pt x="19580" y="276754"/>
                                                          <a:pt x="17992" y="271991"/>
                                                          <a:pt x="17992" y="264054"/>
                                                        </a:cubicBezTo>
                                                        <a:cubicBezTo>
                                                          <a:pt x="17992" y="256117"/>
                                                          <a:pt x="19050" y="245004"/>
                                                          <a:pt x="21167" y="238654"/>
                                                        </a:cubicBezTo>
                                                        <a:cubicBezTo>
                                                          <a:pt x="23284" y="232304"/>
                                                          <a:pt x="25930" y="228071"/>
                                                          <a:pt x="30692" y="225954"/>
                                                        </a:cubicBezTo>
                                                        <a:cubicBezTo>
                                                          <a:pt x="35454" y="223837"/>
                                                          <a:pt x="42863" y="226483"/>
                                                          <a:pt x="49742" y="225954"/>
                                                        </a:cubicBezTo>
                                                        <a:cubicBezTo>
                                                          <a:pt x="56621" y="225425"/>
                                                          <a:pt x="63500" y="223837"/>
                                                          <a:pt x="71967" y="222779"/>
                                                        </a:cubicBezTo>
                                                        <a:cubicBezTo>
                                                          <a:pt x="80434" y="221721"/>
                                                          <a:pt x="93663" y="222250"/>
                                                          <a:pt x="100542" y="219604"/>
                                                        </a:cubicBezTo>
                                                        <a:cubicBezTo>
                                                          <a:pt x="107421" y="216958"/>
                                                          <a:pt x="113242" y="206904"/>
                                                          <a:pt x="113242" y="206904"/>
                                                        </a:cubicBezTo>
                                                        <a:cubicBezTo>
                                                          <a:pt x="120121" y="200025"/>
                                                          <a:pt x="133880" y="184679"/>
                                                          <a:pt x="141817" y="178329"/>
                                                        </a:cubicBezTo>
                                                        <a:cubicBezTo>
                                                          <a:pt x="149754" y="171979"/>
                                                          <a:pt x="155575" y="174096"/>
                                                          <a:pt x="160867" y="168804"/>
                                                        </a:cubicBezTo>
                                                        <a:cubicBezTo>
                                                          <a:pt x="166159" y="163512"/>
                                                          <a:pt x="169334" y="153458"/>
                                                          <a:pt x="173567" y="146579"/>
                                                        </a:cubicBezTo>
                                                        <a:cubicBezTo>
                                                          <a:pt x="177800" y="139700"/>
                                                          <a:pt x="179388" y="134937"/>
                                                          <a:pt x="186267" y="127529"/>
                                                        </a:cubicBezTo>
                                                        <a:cubicBezTo>
                                                          <a:pt x="193146" y="120121"/>
                                                          <a:pt x="204788" y="109537"/>
                                                          <a:pt x="214842" y="102129"/>
                                                        </a:cubicBezTo>
                                                        <a:cubicBezTo>
                                                          <a:pt x="224896" y="94721"/>
                                                          <a:pt x="237067" y="89429"/>
                                                          <a:pt x="246592" y="83079"/>
                                                        </a:cubicBezTo>
                                                        <a:cubicBezTo>
                                                          <a:pt x="256117" y="76729"/>
                                                          <a:pt x="265113" y="73025"/>
                                                          <a:pt x="271992" y="64029"/>
                                                        </a:cubicBezTo>
                                                        <a:cubicBezTo>
                                                          <a:pt x="278871" y="55033"/>
                                                          <a:pt x="283634" y="39687"/>
                                                          <a:pt x="287867" y="29104"/>
                                                        </a:cubicBezTo>
                                                        <a:cubicBezTo>
                                                          <a:pt x="292100" y="18521"/>
                                                          <a:pt x="287867" y="0"/>
                                                          <a:pt x="297392" y="529"/>
                                                        </a:cubicBezTo>
                                                        <a:cubicBezTo>
                                                          <a:pt x="306917" y="1058"/>
                                                          <a:pt x="332317" y="24342"/>
                                                          <a:pt x="345017" y="32279"/>
                                                        </a:cubicBezTo>
                                                        <a:cubicBezTo>
                                                          <a:pt x="357717" y="40216"/>
                                                          <a:pt x="365125" y="42862"/>
                                                          <a:pt x="373592" y="48154"/>
                                                        </a:cubicBezTo>
                                                        <a:cubicBezTo>
                                                          <a:pt x="382059" y="53446"/>
                                                          <a:pt x="387350" y="58737"/>
                                                          <a:pt x="395817" y="64029"/>
                                                        </a:cubicBezTo>
                                                        <a:cubicBezTo>
                                                          <a:pt x="404284" y="69321"/>
                                                          <a:pt x="414338" y="75671"/>
                                                          <a:pt x="424392" y="79904"/>
                                                        </a:cubicBezTo>
                                                        <a:cubicBezTo>
                                                          <a:pt x="434446" y="84137"/>
                                                          <a:pt x="445029" y="86783"/>
                                                          <a:pt x="456142" y="89429"/>
                                                        </a:cubicBezTo>
                                                        <a:cubicBezTo>
                                                          <a:pt x="467255" y="92075"/>
                                                          <a:pt x="474663" y="98425"/>
                                                          <a:pt x="491067" y="95779"/>
                                                        </a:cubicBezTo>
                                                        <a:cubicBezTo>
                                                          <a:pt x="507471" y="93133"/>
                                                          <a:pt x="538692" y="77258"/>
                                                          <a:pt x="554567" y="73554"/>
                                                        </a:cubicBezTo>
                                                        <a:cubicBezTo>
                                                          <a:pt x="570442" y="69850"/>
                                                          <a:pt x="576263" y="75671"/>
                                                          <a:pt x="586317" y="73554"/>
                                                        </a:cubicBezTo>
                                                        <a:cubicBezTo>
                                                          <a:pt x="596371" y="71437"/>
                                                          <a:pt x="605367" y="61912"/>
                                                          <a:pt x="614892" y="60854"/>
                                                        </a:cubicBezTo>
                                                        <a:cubicBezTo>
                                                          <a:pt x="624417" y="59796"/>
                                                          <a:pt x="631296" y="61383"/>
                                                          <a:pt x="643467" y="67204"/>
                                                        </a:cubicBezTo>
                                                        <a:cubicBezTo>
                                                          <a:pt x="655638" y="73025"/>
                                                          <a:pt x="676805" y="89429"/>
                                                          <a:pt x="687917" y="95779"/>
                                                        </a:cubicBezTo>
                                                        <a:cubicBezTo>
                                                          <a:pt x="699029" y="102129"/>
                                                          <a:pt x="702205" y="102658"/>
                                                          <a:pt x="710142" y="105304"/>
                                                        </a:cubicBezTo>
                                                        <a:cubicBezTo>
                                                          <a:pt x="718079" y="107950"/>
                                                          <a:pt x="724959" y="107950"/>
                                                          <a:pt x="735542" y="111654"/>
                                                        </a:cubicBezTo>
                                                        <a:cubicBezTo>
                                                          <a:pt x="746125" y="115358"/>
                                                          <a:pt x="766234" y="122237"/>
                                                          <a:pt x="773642" y="127529"/>
                                                        </a:cubicBezTo>
                                                        <a:cubicBezTo>
                                                          <a:pt x="781050" y="132821"/>
                                                          <a:pt x="778934" y="137054"/>
                                                          <a:pt x="779992" y="143404"/>
                                                        </a:cubicBezTo>
                                                        <a:cubicBezTo>
                                                          <a:pt x="781050" y="149754"/>
                                                          <a:pt x="779992" y="165629"/>
                                                          <a:pt x="779992" y="165629"/>
                                                        </a:cubicBezTo>
                                                        <a:cubicBezTo>
                                                          <a:pt x="779992" y="171450"/>
                                                          <a:pt x="781050" y="174096"/>
                                                          <a:pt x="779992" y="178329"/>
                                                        </a:cubicBezTo>
                                                        <a:cubicBezTo>
                                                          <a:pt x="778934" y="182562"/>
                                                          <a:pt x="779992" y="184150"/>
                                                          <a:pt x="773642" y="191029"/>
                                                        </a:cubicBezTo>
                                                        <a:cubicBezTo>
                                                          <a:pt x="767292" y="197908"/>
                                                          <a:pt x="751417" y="210608"/>
                                                          <a:pt x="741892" y="219604"/>
                                                        </a:cubicBezTo>
                                                        <a:cubicBezTo>
                                                          <a:pt x="732367" y="228600"/>
                                                          <a:pt x="724429" y="239183"/>
                                                          <a:pt x="716492" y="245004"/>
                                                        </a:cubicBezTo>
                                                        <a:cubicBezTo>
                                                          <a:pt x="708555" y="250825"/>
                                                          <a:pt x="702734" y="252942"/>
                                                          <a:pt x="694267" y="254529"/>
                                                        </a:cubicBezTo>
                                                        <a:cubicBezTo>
                                                          <a:pt x="685800" y="256116"/>
                                                          <a:pt x="670984" y="249767"/>
                                                          <a:pt x="665692" y="254529"/>
                                                        </a:cubicBezTo>
                                                        <a:cubicBezTo>
                                                          <a:pt x="660400" y="259292"/>
                                                          <a:pt x="663046" y="275696"/>
                                                          <a:pt x="662517" y="283104"/>
                                                        </a:cubicBezTo>
                                                        <a:cubicBezTo>
                                                          <a:pt x="661988" y="290512"/>
                                                          <a:pt x="662517" y="298979"/>
                                                          <a:pt x="662517" y="298979"/>
                                                        </a:cubicBezTo>
                                                        <a:lnTo>
                                                          <a:pt x="662517" y="305329"/>
                                                        </a:lnTo>
                                                        <a:cubicBezTo>
                                                          <a:pt x="667279" y="306916"/>
                                                          <a:pt x="681038" y="308504"/>
                                                          <a:pt x="691092" y="308504"/>
                                                        </a:cubicBezTo>
                                                        <a:cubicBezTo>
                                                          <a:pt x="701146" y="308504"/>
                                                          <a:pt x="714905" y="307446"/>
                                                          <a:pt x="722842" y="305329"/>
                                                        </a:cubicBezTo>
                                                        <a:cubicBezTo>
                                                          <a:pt x="730779" y="303212"/>
                                                          <a:pt x="732896" y="307975"/>
                                                          <a:pt x="738717" y="295804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23" name="Freeform 122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7282392" y="3822700"/>
                                                    <a:ext cx="60854" cy="298450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7408 w 60854"/>
                                                      <a:gd name="connsiteY0" fmla="*/ 298450 h 298450"/>
                                                      <a:gd name="connsiteX1" fmla="*/ 16933 w 60854"/>
                                                      <a:gd name="connsiteY1" fmla="*/ 234950 h 298450"/>
                                                      <a:gd name="connsiteX2" fmla="*/ 20108 w 60854"/>
                                                      <a:gd name="connsiteY2" fmla="*/ 180975 h 298450"/>
                                                      <a:gd name="connsiteX3" fmla="*/ 1058 w 60854"/>
                                                      <a:gd name="connsiteY3" fmla="*/ 142875 h 298450"/>
                                                      <a:gd name="connsiteX4" fmla="*/ 13758 w 60854"/>
                                                      <a:gd name="connsiteY4" fmla="*/ 123825 h 298450"/>
                                                      <a:gd name="connsiteX5" fmla="*/ 39158 w 60854"/>
                                                      <a:gd name="connsiteY5" fmla="*/ 79375 h 298450"/>
                                                      <a:gd name="connsiteX6" fmla="*/ 58208 w 60854"/>
                                                      <a:gd name="connsiteY6" fmla="*/ 53975 h 298450"/>
                                                      <a:gd name="connsiteX7" fmla="*/ 55033 w 60854"/>
                                                      <a:gd name="connsiteY7" fmla="*/ 34925 h 298450"/>
                                                      <a:gd name="connsiteX8" fmla="*/ 32808 w 60854"/>
                                                      <a:gd name="connsiteY8" fmla="*/ 28575 h 298450"/>
                                                      <a:gd name="connsiteX9" fmla="*/ 23283 w 60854"/>
                                                      <a:gd name="connsiteY9" fmla="*/ 9525 h 298450"/>
                                                      <a:gd name="connsiteX10" fmla="*/ 10583 w 60854"/>
                                                      <a:gd name="connsiteY10" fmla="*/ 0 h 298450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60854" h="298450">
                                                        <a:moveTo>
                                                          <a:pt x="7408" y="298450"/>
                                                        </a:moveTo>
                                                        <a:cubicBezTo>
                                                          <a:pt x="11112" y="276489"/>
                                                          <a:pt x="14816" y="254529"/>
                                                          <a:pt x="16933" y="234950"/>
                                                        </a:cubicBezTo>
                                                        <a:cubicBezTo>
                                                          <a:pt x="19050" y="215371"/>
                                                          <a:pt x="22754" y="196321"/>
                                                          <a:pt x="20108" y="180975"/>
                                                        </a:cubicBezTo>
                                                        <a:cubicBezTo>
                                                          <a:pt x="17462" y="165629"/>
                                                          <a:pt x="2116" y="152400"/>
                                                          <a:pt x="1058" y="142875"/>
                                                        </a:cubicBezTo>
                                                        <a:cubicBezTo>
                                                          <a:pt x="0" y="133350"/>
                                                          <a:pt x="7408" y="134408"/>
                                                          <a:pt x="13758" y="123825"/>
                                                        </a:cubicBezTo>
                                                        <a:cubicBezTo>
                                                          <a:pt x="20108" y="113242"/>
                                                          <a:pt x="31750" y="91017"/>
                                                          <a:pt x="39158" y="79375"/>
                                                        </a:cubicBezTo>
                                                        <a:cubicBezTo>
                                                          <a:pt x="46566" y="67733"/>
                                                          <a:pt x="55562" y="61383"/>
                                                          <a:pt x="58208" y="53975"/>
                                                        </a:cubicBezTo>
                                                        <a:cubicBezTo>
                                                          <a:pt x="60854" y="46567"/>
                                                          <a:pt x="59266" y="39158"/>
                                                          <a:pt x="55033" y="34925"/>
                                                        </a:cubicBezTo>
                                                        <a:cubicBezTo>
                                                          <a:pt x="50800" y="30692"/>
                                                          <a:pt x="38100" y="32808"/>
                                                          <a:pt x="32808" y="28575"/>
                                                        </a:cubicBezTo>
                                                        <a:cubicBezTo>
                                                          <a:pt x="27516" y="24342"/>
                                                          <a:pt x="26987" y="14287"/>
                                                          <a:pt x="23283" y="9525"/>
                                                        </a:cubicBezTo>
                                                        <a:cubicBezTo>
                                                          <a:pt x="19579" y="4763"/>
                                                          <a:pt x="12170" y="11112"/>
                                                          <a:pt x="10583" y="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24" name="Freeform 123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892925" y="4178300"/>
                                                    <a:ext cx="330200" cy="95250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330200"/>
                                                      <a:gd name="connsiteY0" fmla="*/ 95250 h 95250"/>
                                                      <a:gd name="connsiteX1" fmla="*/ 53975 w 330200"/>
                                                      <a:gd name="connsiteY1" fmla="*/ 38100 h 95250"/>
                                                      <a:gd name="connsiteX2" fmla="*/ 82550 w 330200"/>
                                                      <a:gd name="connsiteY2" fmla="*/ 12700 h 95250"/>
                                                      <a:gd name="connsiteX3" fmla="*/ 114300 w 330200"/>
                                                      <a:gd name="connsiteY3" fmla="*/ 19050 h 95250"/>
                                                      <a:gd name="connsiteX4" fmla="*/ 136525 w 330200"/>
                                                      <a:gd name="connsiteY4" fmla="*/ 9525 h 95250"/>
                                                      <a:gd name="connsiteX5" fmla="*/ 177800 w 330200"/>
                                                      <a:gd name="connsiteY5" fmla="*/ 0 h 95250"/>
                                                      <a:gd name="connsiteX6" fmla="*/ 215900 w 330200"/>
                                                      <a:gd name="connsiteY6" fmla="*/ 9525 h 95250"/>
                                                      <a:gd name="connsiteX7" fmla="*/ 244475 w 330200"/>
                                                      <a:gd name="connsiteY7" fmla="*/ 19050 h 95250"/>
                                                      <a:gd name="connsiteX8" fmla="*/ 301625 w 330200"/>
                                                      <a:gd name="connsiteY8" fmla="*/ 25400 h 95250"/>
                                                      <a:gd name="connsiteX9" fmla="*/ 307975 w 330200"/>
                                                      <a:gd name="connsiteY9" fmla="*/ 44450 h 95250"/>
                                                      <a:gd name="connsiteX10" fmla="*/ 330200 w 330200"/>
                                                      <a:gd name="connsiteY10" fmla="*/ 50800 h 95250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330200" h="95250">
                                                        <a:moveTo>
                                                          <a:pt x="0" y="95250"/>
                                                        </a:moveTo>
                                                        <a:cubicBezTo>
                                                          <a:pt x="20108" y="73554"/>
                                                          <a:pt x="40217" y="51858"/>
                                                          <a:pt x="53975" y="38100"/>
                                                        </a:cubicBezTo>
                                                        <a:cubicBezTo>
                                                          <a:pt x="67733" y="24342"/>
                                                          <a:pt x="72496" y="15875"/>
                                                          <a:pt x="82550" y="12700"/>
                                                        </a:cubicBezTo>
                                                        <a:cubicBezTo>
                                                          <a:pt x="92604" y="9525"/>
                                                          <a:pt x="105304" y="19579"/>
                                                          <a:pt x="114300" y="19050"/>
                                                        </a:cubicBezTo>
                                                        <a:cubicBezTo>
                                                          <a:pt x="123296" y="18521"/>
                                                          <a:pt x="125942" y="12700"/>
                                                          <a:pt x="136525" y="9525"/>
                                                        </a:cubicBezTo>
                                                        <a:cubicBezTo>
                                                          <a:pt x="147108" y="6350"/>
                                                          <a:pt x="164571" y="0"/>
                                                          <a:pt x="177800" y="0"/>
                                                        </a:cubicBezTo>
                                                        <a:cubicBezTo>
                                                          <a:pt x="191029" y="0"/>
                                                          <a:pt x="204787" y="6350"/>
                                                          <a:pt x="215900" y="9525"/>
                                                        </a:cubicBezTo>
                                                        <a:cubicBezTo>
                                                          <a:pt x="227013" y="12700"/>
                                                          <a:pt x="230188" y="16404"/>
                                                          <a:pt x="244475" y="19050"/>
                                                        </a:cubicBezTo>
                                                        <a:cubicBezTo>
                                                          <a:pt x="258762" y="21696"/>
                                                          <a:pt x="291042" y="21167"/>
                                                          <a:pt x="301625" y="25400"/>
                                                        </a:cubicBezTo>
                                                        <a:cubicBezTo>
                                                          <a:pt x="312208" y="29633"/>
                                                          <a:pt x="303213" y="40217"/>
                                                          <a:pt x="307975" y="44450"/>
                                                        </a:cubicBezTo>
                                                        <a:cubicBezTo>
                                                          <a:pt x="312737" y="48683"/>
                                                          <a:pt x="320146" y="49742"/>
                                                          <a:pt x="330200" y="5080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25" name="Freeform 124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896100" y="3835400"/>
                                                    <a:ext cx="225425" cy="98425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225425 w 225425"/>
                                                      <a:gd name="connsiteY0" fmla="*/ 0 h 98425"/>
                                                      <a:gd name="connsiteX1" fmla="*/ 196850 w 225425"/>
                                                      <a:gd name="connsiteY1" fmla="*/ 57150 h 98425"/>
                                                      <a:gd name="connsiteX2" fmla="*/ 187325 w 225425"/>
                                                      <a:gd name="connsiteY2" fmla="*/ 92075 h 98425"/>
                                                      <a:gd name="connsiteX3" fmla="*/ 161925 w 225425"/>
                                                      <a:gd name="connsiteY3" fmla="*/ 95250 h 98425"/>
                                                      <a:gd name="connsiteX4" fmla="*/ 120650 w 225425"/>
                                                      <a:gd name="connsiteY4" fmla="*/ 92075 h 98425"/>
                                                      <a:gd name="connsiteX5" fmla="*/ 88900 w 225425"/>
                                                      <a:gd name="connsiteY5" fmla="*/ 92075 h 98425"/>
                                                      <a:gd name="connsiteX6" fmla="*/ 69850 w 225425"/>
                                                      <a:gd name="connsiteY6" fmla="*/ 95250 h 98425"/>
                                                      <a:gd name="connsiteX7" fmla="*/ 47625 w 225425"/>
                                                      <a:gd name="connsiteY7" fmla="*/ 73025 h 98425"/>
                                                      <a:gd name="connsiteX8" fmla="*/ 22225 w 225425"/>
                                                      <a:gd name="connsiteY8" fmla="*/ 50800 h 98425"/>
                                                      <a:gd name="connsiteX9" fmla="*/ 0 w 225425"/>
                                                      <a:gd name="connsiteY9" fmla="*/ 31750 h 98425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25425" h="98425">
                                                        <a:moveTo>
                                                          <a:pt x="225425" y="0"/>
                                                        </a:moveTo>
                                                        <a:cubicBezTo>
                                                          <a:pt x="214312" y="20902"/>
                                                          <a:pt x="203200" y="41804"/>
                                                          <a:pt x="196850" y="57150"/>
                                                        </a:cubicBezTo>
                                                        <a:cubicBezTo>
                                                          <a:pt x="190500" y="72496"/>
                                                          <a:pt x="193146" y="85725"/>
                                                          <a:pt x="187325" y="92075"/>
                                                        </a:cubicBezTo>
                                                        <a:cubicBezTo>
                                                          <a:pt x="181504" y="98425"/>
                                                          <a:pt x="173037" y="95250"/>
                                                          <a:pt x="161925" y="95250"/>
                                                        </a:cubicBezTo>
                                                        <a:cubicBezTo>
                                                          <a:pt x="150813" y="95250"/>
                                                          <a:pt x="132821" y="92604"/>
                                                          <a:pt x="120650" y="92075"/>
                                                        </a:cubicBezTo>
                                                        <a:cubicBezTo>
                                                          <a:pt x="108479" y="91546"/>
                                                          <a:pt x="97367" y="91546"/>
                                                          <a:pt x="88900" y="92075"/>
                                                        </a:cubicBezTo>
                                                        <a:cubicBezTo>
                                                          <a:pt x="80433" y="92604"/>
                                                          <a:pt x="76729" y="98425"/>
                                                          <a:pt x="69850" y="95250"/>
                                                        </a:cubicBezTo>
                                                        <a:cubicBezTo>
                                                          <a:pt x="62971" y="92075"/>
                                                          <a:pt x="55563" y="80433"/>
                                                          <a:pt x="47625" y="73025"/>
                                                        </a:cubicBezTo>
                                                        <a:cubicBezTo>
                                                          <a:pt x="39688" y="65617"/>
                                                          <a:pt x="22225" y="50800"/>
                                                          <a:pt x="22225" y="50800"/>
                                                        </a:cubicBezTo>
                                                        <a:cubicBezTo>
                                                          <a:pt x="14287" y="43921"/>
                                                          <a:pt x="5821" y="43392"/>
                                                          <a:pt x="0" y="3175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26" name="Freeform 125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873875" y="3902075"/>
                                                    <a:ext cx="428625" cy="217488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428625 w 428625"/>
                                                      <a:gd name="connsiteY0" fmla="*/ 44450 h 217488"/>
                                                      <a:gd name="connsiteX1" fmla="*/ 374650 w 428625"/>
                                                      <a:gd name="connsiteY1" fmla="*/ 76200 h 217488"/>
                                                      <a:gd name="connsiteX2" fmla="*/ 355600 w 428625"/>
                                                      <a:gd name="connsiteY2" fmla="*/ 104775 h 217488"/>
                                                      <a:gd name="connsiteX3" fmla="*/ 333375 w 428625"/>
                                                      <a:gd name="connsiteY3" fmla="*/ 111125 h 217488"/>
                                                      <a:gd name="connsiteX4" fmla="*/ 295275 w 428625"/>
                                                      <a:gd name="connsiteY4" fmla="*/ 114300 h 217488"/>
                                                      <a:gd name="connsiteX5" fmla="*/ 263525 w 428625"/>
                                                      <a:gd name="connsiteY5" fmla="*/ 107950 h 217488"/>
                                                      <a:gd name="connsiteX6" fmla="*/ 254000 w 428625"/>
                                                      <a:gd name="connsiteY6" fmla="*/ 114300 h 217488"/>
                                                      <a:gd name="connsiteX7" fmla="*/ 238125 w 428625"/>
                                                      <a:gd name="connsiteY7" fmla="*/ 133350 h 217488"/>
                                                      <a:gd name="connsiteX8" fmla="*/ 244475 w 428625"/>
                                                      <a:gd name="connsiteY8" fmla="*/ 152400 h 217488"/>
                                                      <a:gd name="connsiteX9" fmla="*/ 247650 w 428625"/>
                                                      <a:gd name="connsiteY9" fmla="*/ 168275 h 217488"/>
                                                      <a:gd name="connsiteX10" fmla="*/ 234950 w 428625"/>
                                                      <a:gd name="connsiteY10" fmla="*/ 187325 h 217488"/>
                                                      <a:gd name="connsiteX11" fmla="*/ 228600 w 428625"/>
                                                      <a:gd name="connsiteY11" fmla="*/ 212725 h 217488"/>
                                                      <a:gd name="connsiteX12" fmla="*/ 203200 w 428625"/>
                                                      <a:gd name="connsiteY12" fmla="*/ 215900 h 217488"/>
                                                      <a:gd name="connsiteX13" fmla="*/ 180975 w 428625"/>
                                                      <a:gd name="connsiteY13" fmla="*/ 212725 h 217488"/>
                                                      <a:gd name="connsiteX14" fmla="*/ 158750 w 428625"/>
                                                      <a:gd name="connsiteY14" fmla="*/ 196850 h 217488"/>
                                                      <a:gd name="connsiteX15" fmla="*/ 127000 w 428625"/>
                                                      <a:gd name="connsiteY15" fmla="*/ 184150 h 217488"/>
                                                      <a:gd name="connsiteX16" fmla="*/ 101600 w 428625"/>
                                                      <a:gd name="connsiteY16" fmla="*/ 161925 h 217488"/>
                                                      <a:gd name="connsiteX17" fmla="*/ 76200 w 428625"/>
                                                      <a:gd name="connsiteY17" fmla="*/ 149225 h 217488"/>
                                                      <a:gd name="connsiteX18" fmla="*/ 53975 w 428625"/>
                                                      <a:gd name="connsiteY18" fmla="*/ 149225 h 217488"/>
                                                      <a:gd name="connsiteX19" fmla="*/ 41275 w 428625"/>
                                                      <a:gd name="connsiteY19" fmla="*/ 146050 h 217488"/>
                                                      <a:gd name="connsiteX20" fmla="*/ 41275 w 428625"/>
                                                      <a:gd name="connsiteY20" fmla="*/ 114300 h 217488"/>
                                                      <a:gd name="connsiteX21" fmla="*/ 31750 w 428625"/>
                                                      <a:gd name="connsiteY21" fmla="*/ 66675 h 217488"/>
                                                      <a:gd name="connsiteX22" fmla="*/ 38100 w 428625"/>
                                                      <a:gd name="connsiteY22" fmla="*/ 41275 h 217488"/>
                                                      <a:gd name="connsiteX23" fmla="*/ 34925 w 428625"/>
                                                      <a:gd name="connsiteY23" fmla="*/ 12700 h 217488"/>
                                                      <a:gd name="connsiteX24" fmla="*/ 15875 w 428625"/>
                                                      <a:gd name="connsiteY24" fmla="*/ 3175 h 217488"/>
                                                      <a:gd name="connsiteX25" fmla="*/ 0 w 428625"/>
                                                      <a:gd name="connsiteY25" fmla="*/ 0 h 217488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  <a:cxn ang="0">
                                                        <a:pos x="connsiteX17" y="connsiteY17"/>
                                                      </a:cxn>
                                                      <a:cxn ang="0">
                                                        <a:pos x="connsiteX18" y="connsiteY18"/>
                                                      </a:cxn>
                                                      <a:cxn ang="0">
                                                        <a:pos x="connsiteX19" y="connsiteY19"/>
                                                      </a:cxn>
                                                      <a:cxn ang="0">
                                                        <a:pos x="connsiteX20" y="connsiteY20"/>
                                                      </a:cxn>
                                                      <a:cxn ang="0">
                                                        <a:pos x="connsiteX21" y="connsiteY21"/>
                                                      </a:cxn>
                                                      <a:cxn ang="0">
                                                        <a:pos x="connsiteX22" y="connsiteY22"/>
                                                      </a:cxn>
                                                      <a:cxn ang="0">
                                                        <a:pos x="connsiteX23" y="connsiteY23"/>
                                                      </a:cxn>
                                                      <a:cxn ang="0">
                                                        <a:pos x="connsiteX24" y="connsiteY24"/>
                                                      </a:cxn>
                                                      <a:cxn ang="0">
                                                        <a:pos x="connsiteX25" y="connsiteY25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428625" h="217488">
                                                        <a:moveTo>
                                                          <a:pt x="428625" y="44450"/>
                                                        </a:moveTo>
                                                        <a:cubicBezTo>
                                                          <a:pt x="407723" y="55298"/>
                                                          <a:pt x="386821" y="66146"/>
                                                          <a:pt x="374650" y="76200"/>
                                                        </a:cubicBezTo>
                                                        <a:cubicBezTo>
                                                          <a:pt x="362479" y="86254"/>
                                                          <a:pt x="362479" y="98954"/>
                                                          <a:pt x="355600" y="104775"/>
                                                        </a:cubicBezTo>
                                                        <a:cubicBezTo>
                                                          <a:pt x="348721" y="110596"/>
                                                          <a:pt x="343429" y="109538"/>
                                                          <a:pt x="333375" y="111125"/>
                                                        </a:cubicBezTo>
                                                        <a:cubicBezTo>
                                                          <a:pt x="323321" y="112712"/>
                                                          <a:pt x="306917" y="114829"/>
                                                          <a:pt x="295275" y="114300"/>
                                                        </a:cubicBezTo>
                                                        <a:cubicBezTo>
                                                          <a:pt x="283633" y="113771"/>
                                                          <a:pt x="270404" y="107950"/>
                                                          <a:pt x="263525" y="107950"/>
                                                        </a:cubicBezTo>
                                                        <a:cubicBezTo>
                                                          <a:pt x="256646" y="107950"/>
                                                          <a:pt x="258233" y="110067"/>
                                                          <a:pt x="254000" y="114300"/>
                                                        </a:cubicBezTo>
                                                        <a:cubicBezTo>
                                                          <a:pt x="249767" y="118533"/>
                                                          <a:pt x="239713" y="127000"/>
                                                          <a:pt x="238125" y="133350"/>
                                                        </a:cubicBezTo>
                                                        <a:cubicBezTo>
                                                          <a:pt x="236538" y="139700"/>
                                                          <a:pt x="242888" y="146579"/>
                                                          <a:pt x="244475" y="152400"/>
                                                        </a:cubicBezTo>
                                                        <a:cubicBezTo>
                                                          <a:pt x="246063" y="158221"/>
                                                          <a:pt x="249238" y="162454"/>
                                                          <a:pt x="247650" y="168275"/>
                                                        </a:cubicBezTo>
                                                        <a:cubicBezTo>
                                                          <a:pt x="246063" y="174096"/>
                                                          <a:pt x="238125" y="179917"/>
                                                          <a:pt x="234950" y="187325"/>
                                                        </a:cubicBezTo>
                                                        <a:cubicBezTo>
                                                          <a:pt x="231775" y="194733"/>
                                                          <a:pt x="233892" y="207963"/>
                                                          <a:pt x="228600" y="212725"/>
                                                        </a:cubicBezTo>
                                                        <a:cubicBezTo>
                                                          <a:pt x="223308" y="217488"/>
                                                          <a:pt x="211137" y="215900"/>
                                                          <a:pt x="203200" y="215900"/>
                                                        </a:cubicBezTo>
                                                        <a:cubicBezTo>
                                                          <a:pt x="195263" y="215900"/>
                                                          <a:pt x="188383" y="215900"/>
                                                          <a:pt x="180975" y="212725"/>
                                                        </a:cubicBezTo>
                                                        <a:cubicBezTo>
                                                          <a:pt x="173567" y="209550"/>
                                                          <a:pt x="167746" y="201612"/>
                                                          <a:pt x="158750" y="196850"/>
                                                        </a:cubicBezTo>
                                                        <a:cubicBezTo>
                                                          <a:pt x="149754" y="192088"/>
                                                          <a:pt x="136525" y="189971"/>
                                                          <a:pt x="127000" y="184150"/>
                                                        </a:cubicBezTo>
                                                        <a:cubicBezTo>
                                                          <a:pt x="117475" y="178329"/>
                                                          <a:pt x="110067" y="167746"/>
                                                          <a:pt x="101600" y="161925"/>
                                                        </a:cubicBezTo>
                                                        <a:cubicBezTo>
                                                          <a:pt x="93133" y="156104"/>
                                                          <a:pt x="84137" y="151342"/>
                                                          <a:pt x="76200" y="149225"/>
                                                        </a:cubicBezTo>
                                                        <a:cubicBezTo>
                                                          <a:pt x="68263" y="147108"/>
                                                          <a:pt x="59796" y="149754"/>
                                                          <a:pt x="53975" y="149225"/>
                                                        </a:cubicBezTo>
                                                        <a:cubicBezTo>
                                                          <a:pt x="48154" y="148696"/>
                                                          <a:pt x="43392" y="151871"/>
                                                          <a:pt x="41275" y="146050"/>
                                                        </a:cubicBezTo>
                                                        <a:cubicBezTo>
                                                          <a:pt x="39158" y="140229"/>
                                                          <a:pt x="42862" y="127529"/>
                                                          <a:pt x="41275" y="114300"/>
                                                        </a:cubicBezTo>
                                                        <a:cubicBezTo>
                                                          <a:pt x="39688" y="101071"/>
                                                          <a:pt x="32279" y="78846"/>
                                                          <a:pt x="31750" y="66675"/>
                                                        </a:cubicBezTo>
                                                        <a:cubicBezTo>
                                                          <a:pt x="31221" y="54504"/>
                                                          <a:pt x="37571" y="50271"/>
                                                          <a:pt x="38100" y="41275"/>
                                                        </a:cubicBezTo>
                                                        <a:cubicBezTo>
                                                          <a:pt x="38629" y="32279"/>
                                                          <a:pt x="38629" y="19050"/>
                                                          <a:pt x="34925" y="12700"/>
                                                        </a:cubicBezTo>
                                                        <a:cubicBezTo>
                                                          <a:pt x="31221" y="6350"/>
                                                          <a:pt x="21696" y="5292"/>
                                                          <a:pt x="15875" y="3175"/>
                                                        </a:cubicBezTo>
                                                        <a:cubicBezTo>
                                                          <a:pt x="10054" y="1058"/>
                                                          <a:pt x="5027" y="529"/>
                                                          <a:pt x="0" y="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27" name="Freeform 126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7040563" y="4108450"/>
                                                    <a:ext cx="14287" cy="78317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4762 w 14287"/>
                                                      <a:gd name="connsiteY0" fmla="*/ 0 h 78317"/>
                                                      <a:gd name="connsiteX1" fmla="*/ 1587 w 14287"/>
                                                      <a:gd name="connsiteY1" fmla="*/ 53975 h 78317"/>
                                                      <a:gd name="connsiteX2" fmla="*/ 14287 w 14287"/>
                                                      <a:gd name="connsiteY2" fmla="*/ 73025 h 78317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4287" h="78317">
                                                        <a:moveTo>
                                                          <a:pt x="4762" y="0"/>
                                                        </a:moveTo>
                                                        <a:cubicBezTo>
                                                          <a:pt x="2381" y="20902"/>
                                                          <a:pt x="0" y="41804"/>
                                                          <a:pt x="1587" y="53975"/>
                                                        </a:cubicBezTo>
                                                        <a:cubicBezTo>
                                                          <a:pt x="3174" y="66146"/>
                                                          <a:pt x="11112" y="78317"/>
                                                          <a:pt x="14287" y="7302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28" name="Freeform 127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802438" y="4051300"/>
                                                    <a:ext cx="122237" cy="153458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22237 w 122237"/>
                                                      <a:gd name="connsiteY0" fmla="*/ 0 h 153458"/>
                                                      <a:gd name="connsiteX1" fmla="*/ 65087 w 122237"/>
                                                      <a:gd name="connsiteY1" fmla="*/ 19050 h 153458"/>
                                                      <a:gd name="connsiteX2" fmla="*/ 42862 w 122237"/>
                                                      <a:gd name="connsiteY2" fmla="*/ 31750 h 153458"/>
                                                      <a:gd name="connsiteX3" fmla="*/ 33337 w 122237"/>
                                                      <a:gd name="connsiteY3" fmla="*/ 47625 h 153458"/>
                                                      <a:gd name="connsiteX4" fmla="*/ 11112 w 122237"/>
                                                      <a:gd name="connsiteY4" fmla="*/ 44450 h 153458"/>
                                                      <a:gd name="connsiteX5" fmla="*/ 1587 w 122237"/>
                                                      <a:gd name="connsiteY5" fmla="*/ 57150 h 153458"/>
                                                      <a:gd name="connsiteX6" fmla="*/ 1587 w 122237"/>
                                                      <a:gd name="connsiteY6" fmla="*/ 85725 h 153458"/>
                                                      <a:gd name="connsiteX7" fmla="*/ 7937 w 122237"/>
                                                      <a:gd name="connsiteY7" fmla="*/ 107950 h 153458"/>
                                                      <a:gd name="connsiteX8" fmla="*/ 14287 w 122237"/>
                                                      <a:gd name="connsiteY8" fmla="*/ 127000 h 153458"/>
                                                      <a:gd name="connsiteX9" fmla="*/ 14287 w 122237"/>
                                                      <a:gd name="connsiteY9" fmla="*/ 149225 h 153458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22237" h="153458">
                                                        <a:moveTo>
                                                          <a:pt x="122237" y="0"/>
                                                        </a:moveTo>
                                                        <a:cubicBezTo>
                                                          <a:pt x="100276" y="6879"/>
                                                          <a:pt x="78316" y="13758"/>
                                                          <a:pt x="65087" y="19050"/>
                                                        </a:cubicBezTo>
                                                        <a:cubicBezTo>
                                                          <a:pt x="51858" y="24342"/>
                                                          <a:pt x="48154" y="26988"/>
                                                          <a:pt x="42862" y="31750"/>
                                                        </a:cubicBezTo>
                                                        <a:cubicBezTo>
                                                          <a:pt x="37570" y="36513"/>
                                                          <a:pt x="38629" y="45508"/>
                                                          <a:pt x="33337" y="47625"/>
                                                        </a:cubicBezTo>
                                                        <a:cubicBezTo>
                                                          <a:pt x="28045" y="49742"/>
                                                          <a:pt x="16404" y="42863"/>
                                                          <a:pt x="11112" y="44450"/>
                                                        </a:cubicBezTo>
                                                        <a:cubicBezTo>
                                                          <a:pt x="5820" y="46037"/>
                                                          <a:pt x="3174" y="50271"/>
                                                          <a:pt x="1587" y="57150"/>
                                                        </a:cubicBezTo>
                                                        <a:cubicBezTo>
                                                          <a:pt x="0" y="64029"/>
                                                          <a:pt x="529" y="77258"/>
                                                          <a:pt x="1587" y="85725"/>
                                                        </a:cubicBezTo>
                                                        <a:cubicBezTo>
                                                          <a:pt x="2645" y="94192"/>
                                                          <a:pt x="5820" y="101071"/>
                                                          <a:pt x="7937" y="107950"/>
                                                        </a:cubicBezTo>
                                                        <a:cubicBezTo>
                                                          <a:pt x="10054" y="114829"/>
                                                          <a:pt x="13229" y="120121"/>
                                                          <a:pt x="14287" y="127000"/>
                                                        </a:cubicBezTo>
                                                        <a:cubicBezTo>
                                                          <a:pt x="15345" y="133879"/>
                                                          <a:pt x="15874" y="153458"/>
                                                          <a:pt x="14287" y="14922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29" name="Freeform 128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7174971" y="4318000"/>
                                                    <a:ext cx="159279" cy="168275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59279 w 159279"/>
                                                      <a:gd name="connsiteY0" fmla="*/ 168275 h 168275"/>
                                                      <a:gd name="connsiteX1" fmla="*/ 124354 w 159279"/>
                                                      <a:gd name="connsiteY1" fmla="*/ 120650 h 168275"/>
                                                      <a:gd name="connsiteX2" fmla="*/ 102129 w 159279"/>
                                                      <a:gd name="connsiteY2" fmla="*/ 82550 h 168275"/>
                                                      <a:gd name="connsiteX3" fmla="*/ 76729 w 159279"/>
                                                      <a:gd name="connsiteY3" fmla="*/ 50800 h 168275"/>
                                                      <a:gd name="connsiteX4" fmla="*/ 57679 w 159279"/>
                                                      <a:gd name="connsiteY4" fmla="*/ 38100 h 168275"/>
                                                      <a:gd name="connsiteX5" fmla="*/ 32279 w 159279"/>
                                                      <a:gd name="connsiteY5" fmla="*/ 15875 h 168275"/>
                                                      <a:gd name="connsiteX6" fmla="*/ 529 w 159279"/>
                                                      <a:gd name="connsiteY6" fmla="*/ 0 h 168275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59279" h="168275">
                                                        <a:moveTo>
                                                          <a:pt x="159279" y="168275"/>
                                                        </a:moveTo>
                                                        <a:cubicBezTo>
                                                          <a:pt x="146579" y="151606"/>
                                                          <a:pt x="133879" y="134937"/>
                                                          <a:pt x="124354" y="120650"/>
                                                        </a:cubicBezTo>
                                                        <a:cubicBezTo>
                                                          <a:pt x="114829" y="106363"/>
                                                          <a:pt x="110067" y="94192"/>
                                                          <a:pt x="102129" y="82550"/>
                                                        </a:cubicBezTo>
                                                        <a:cubicBezTo>
                                                          <a:pt x="94192" y="70908"/>
                                                          <a:pt x="84137" y="58208"/>
                                                          <a:pt x="76729" y="50800"/>
                                                        </a:cubicBezTo>
                                                        <a:cubicBezTo>
                                                          <a:pt x="69321" y="43392"/>
                                                          <a:pt x="65087" y="43921"/>
                                                          <a:pt x="57679" y="38100"/>
                                                        </a:cubicBezTo>
                                                        <a:cubicBezTo>
                                                          <a:pt x="50271" y="32279"/>
                                                          <a:pt x="41804" y="22225"/>
                                                          <a:pt x="32279" y="15875"/>
                                                        </a:cubicBezTo>
                                                        <a:cubicBezTo>
                                                          <a:pt x="22754" y="9525"/>
                                                          <a:pt x="0" y="7408"/>
                                                          <a:pt x="529" y="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30" name="Freeform 129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7245350" y="4171950"/>
                                                    <a:ext cx="146579" cy="311150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82550 w 146579"/>
                                                      <a:gd name="connsiteY0" fmla="*/ 311150 h 311150"/>
                                                      <a:gd name="connsiteX1" fmla="*/ 92075 w 146579"/>
                                                      <a:gd name="connsiteY1" fmla="*/ 247650 h 311150"/>
                                                      <a:gd name="connsiteX2" fmla="*/ 114300 w 146579"/>
                                                      <a:gd name="connsiteY2" fmla="*/ 200025 h 311150"/>
                                                      <a:gd name="connsiteX3" fmla="*/ 142875 w 146579"/>
                                                      <a:gd name="connsiteY3" fmla="*/ 161925 h 311150"/>
                                                      <a:gd name="connsiteX4" fmla="*/ 136525 w 146579"/>
                                                      <a:gd name="connsiteY4" fmla="*/ 114300 h 311150"/>
                                                      <a:gd name="connsiteX5" fmla="*/ 92075 w 146579"/>
                                                      <a:gd name="connsiteY5" fmla="*/ 120650 h 311150"/>
                                                      <a:gd name="connsiteX6" fmla="*/ 82550 w 146579"/>
                                                      <a:gd name="connsiteY6" fmla="*/ 127000 h 311150"/>
                                                      <a:gd name="connsiteX7" fmla="*/ 69850 w 146579"/>
                                                      <a:gd name="connsiteY7" fmla="*/ 76200 h 311150"/>
                                                      <a:gd name="connsiteX8" fmla="*/ 31750 w 146579"/>
                                                      <a:gd name="connsiteY8" fmla="*/ 44450 h 311150"/>
                                                      <a:gd name="connsiteX9" fmla="*/ 6350 w 146579"/>
                                                      <a:gd name="connsiteY9" fmla="*/ 6350 h 311150"/>
                                                      <a:gd name="connsiteX10" fmla="*/ 0 w 146579"/>
                                                      <a:gd name="connsiteY10" fmla="*/ 6350 h 311150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46579" h="311150">
                                                        <a:moveTo>
                                                          <a:pt x="82550" y="311150"/>
                                                        </a:moveTo>
                                                        <a:cubicBezTo>
                                                          <a:pt x="84666" y="288660"/>
                                                          <a:pt x="86783" y="266171"/>
                                                          <a:pt x="92075" y="247650"/>
                                                        </a:cubicBezTo>
                                                        <a:cubicBezTo>
                                                          <a:pt x="97367" y="229129"/>
                                                          <a:pt x="105833" y="214313"/>
                                                          <a:pt x="114300" y="200025"/>
                                                        </a:cubicBezTo>
                                                        <a:cubicBezTo>
                                                          <a:pt x="122767" y="185737"/>
                                                          <a:pt x="139171" y="176212"/>
                                                          <a:pt x="142875" y="161925"/>
                                                        </a:cubicBezTo>
                                                        <a:cubicBezTo>
                                                          <a:pt x="146579" y="147638"/>
                                                          <a:pt x="144992" y="121179"/>
                                                          <a:pt x="136525" y="114300"/>
                                                        </a:cubicBezTo>
                                                        <a:cubicBezTo>
                                                          <a:pt x="128058" y="107421"/>
                                                          <a:pt x="101071" y="118533"/>
                                                          <a:pt x="92075" y="120650"/>
                                                        </a:cubicBezTo>
                                                        <a:cubicBezTo>
                                                          <a:pt x="83079" y="122767"/>
                                                          <a:pt x="86254" y="134408"/>
                                                          <a:pt x="82550" y="127000"/>
                                                        </a:cubicBezTo>
                                                        <a:cubicBezTo>
                                                          <a:pt x="78846" y="119592"/>
                                                          <a:pt x="78317" y="89958"/>
                                                          <a:pt x="69850" y="76200"/>
                                                        </a:cubicBezTo>
                                                        <a:cubicBezTo>
                                                          <a:pt x="61383" y="62442"/>
                                                          <a:pt x="42333" y="56092"/>
                                                          <a:pt x="31750" y="44450"/>
                                                        </a:cubicBezTo>
                                                        <a:cubicBezTo>
                                                          <a:pt x="21167" y="32808"/>
                                                          <a:pt x="11642" y="12700"/>
                                                          <a:pt x="6350" y="6350"/>
                                                        </a:cubicBezTo>
                                                        <a:cubicBezTo>
                                                          <a:pt x="1058" y="0"/>
                                                          <a:pt x="529" y="1058"/>
                                                          <a:pt x="0" y="635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31" name="Freeform 130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7331075" y="4102100"/>
                                                    <a:ext cx="339196" cy="381000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339196"/>
                                                      <a:gd name="connsiteY0" fmla="*/ 381000 h 381000"/>
                                                      <a:gd name="connsiteX1" fmla="*/ 76200 w 339196"/>
                                                      <a:gd name="connsiteY1" fmla="*/ 374650 h 381000"/>
                                                      <a:gd name="connsiteX2" fmla="*/ 101600 w 339196"/>
                                                      <a:gd name="connsiteY2" fmla="*/ 352425 h 381000"/>
                                                      <a:gd name="connsiteX3" fmla="*/ 177800 w 339196"/>
                                                      <a:gd name="connsiteY3" fmla="*/ 339725 h 381000"/>
                                                      <a:gd name="connsiteX4" fmla="*/ 228600 w 339196"/>
                                                      <a:gd name="connsiteY4" fmla="*/ 288925 h 381000"/>
                                                      <a:gd name="connsiteX5" fmla="*/ 260350 w 339196"/>
                                                      <a:gd name="connsiteY5" fmla="*/ 254000 h 381000"/>
                                                      <a:gd name="connsiteX6" fmla="*/ 301625 w 339196"/>
                                                      <a:gd name="connsiteY6" fmla="*/ 187325 h 381000"/>
                                                      <a:gd name="connsiteX7" fmla="*/ 317500 w 339196"/>
                                                      <a:gd name="connsiteY7" fmla="*/ 136525 h 381000"/>
                                                      <a:gd name="connsiteX8" fmla="*/ 336550 w 339196"/>
                                                      <a:gd name="connsiteY8" fmla="*/ 98425 h 381000"/>
                                                      <a:gd name="connsiteX9" fmla="*/ 333375 w 339196"/>
                                                      <a:gd name="connsiteY9" fmla="*/ 69850 h 381000"/>
                                                      <a:gd name="connsiteX10" fmla="*/ 311150 w 339196"/>
                                                      <a:gd name="connsiteY10" fmla="*/ 57150 h 381000"/>
                                                      <a:gd name="connsiteX11" fmla="*/ 263525 w 339196"/>
                                                      <a:gd name="connsiteY11" fmla="*/ 50800 h 381000"/>
                                                      <a:gd name="connsiteX12" fmla="*/ 241300 w 339196"/>
                                                      <a:gd name="connsiteY12" fmla="*/ 82550 h 381000"/>
                                                      <a:gd name="connsiteX13" fmla="*/ 203200 w 339196"/>
                                                      <a:gd name="connsiteY13" fmla="*/ 92075 h 381000"/>
                                                      <a:gd name="connsiteX14" fmla="*/ 155575 w 339196"/>
                                                      <a:gd name="connsiteY14" fmla="*/ 69850 h 381000"/>
                                                      <a:gd name="connsiteX15" fmla="*/ 139700 w 339196"/>
                                                      <a:gd name="connsiteY15" fmla="*/ 44450 h 381000"/>
                                                      <a:gd name="connsiteX16" fmla="*/ 117475 w 339196"/>
                                                      <a:gd name="connsiteY16" fmla="*/ 63500 h 381000"/>
                                                      <a:gd name="connsiteX17" fmla="*/ 69850 w 339196"/>
                                                      <a:gd name="connsiteY17" fmla="*/ 66675 h 381000"/>
                                                      <a:gd name="connsiteX18" fmla="*/ 38100 w 339196"/>
                                                      <a:gd name="connsiteY18" fmla="*/ 66675 h 381000"/>
                                                      <a:gd name="connsiteX19" fmla="*/ 34925 w 339196"/>
                                                      <a:gd name="connsiteY19" fmla="*/ 38100 h 381000"/>
                                                      <a:gd name="connsiteX20" fmla="*/ 28575 w 339196"/>
                                                      <a:gd name="connsiteY20" fmla="*/ 0 h 381000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  <a:cxn ang="0">
                                                        <a:pos x="connsiteX17" y="connsiteY17"/>
                                                      </a:cxn>
                                                      <a:cxn ang="0">
                                                        <a:pos x="connsiteX18" y="connsiteY18"/>
                                                      </a:cxn>
                                                      <a:cxn ang="0">
                                                        <a:pos x="connsiteX19" y="connsiteY19"/>
                                                      </a:cxn>
                                                      <a:cxn ang="0">
                                                        <a:pos x="connsiteX20" y="connsiteY20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339196" h="381000">
                                                        <a:moveTo>
                                                          <a:pt x="0" y="381000"/>
                                                        </a:moveTo>
                                                        <a:cubicBezTo>
                                                          <a:pt x="29633" y="380206"/>
                                                          <a:pt x="59267" y="379412"/>
                                                          <a:pt x="76200" y="374650"/>
                                                        </a:cubicBezTo>
                                                        <a:cubicBezTo>
                                                          <a:pt x="93133" y="369888"/>
                                                          <a:pt x="84667" y="358246"/>
                                                          <a:pt x="101600" y="352425"/>
                                                        </a:cubicBezTo>
                                                        <a:cubicBezTo>
                                                          <a:pt x="118533" y="346604"/>
                                                          <a:pt x="156633" y="350308"/>
                                                          <a:pt x="177800" y="339725"/>
                                                        </a:cubicBezTo>
                                                        <a:cubicBezTo>
                                                          <a:pt x="198967" y="329142"/>
                                                          <a:pt x="214842" y="303213"/>
                                                          <a:pt x="228600" y="288925"/>
                                                        </a:cubicBezTo>
                                                        <a:cubicBezTo>
                                                          <a:pt x="242358" y="274637"/>
                                                          <a:pt x="248179" y="270933"/>
                                                          <a:pt x="260350" y="254000"/>
                                                        </a:cubicBezTo>
                                                        <a:cubicBezTo>
                                                          <a:pt x="272521" y="237067"/>
                                                          <a:pt x="292100" y="206904"/>
                                                          <a:pt x="301625" y="187325"/>
                                                        </a:cubicBezTo>
                                                        <a:cubicBezTo>
                                                          <a:pt x="311150" y="167746"/>
                                                          <a:pt x="311679" y="151342"/>
                                                          <a:pt x="317500" y="136525"/>
                                                        </a:cubicBezTo>
                                                        <a:cubicBezTo>
                                                          <a:pt x="323321" y="121708"/>
                                                          <a:pt x="333904" y="109538"/>
                                                          <a:pt x="336550" y="98425"/>
                                                        </a:cubicBezTo>
                                                        <a:cubicBezTo>
                                                          <a:pt x="339196" y="87312"/>
                                                          <a:pt x="337608" y="76729"/>
                                                          <a:pt x="333375" y="69850"/>
                                                        </a:cubicBezTo>
                                                        <a:cubicBezTo>
                                                          <a:pt x="329142" y="62971"/>
                                                          <a:pt x="322792" y="60325"/>
                                                          <a:pt x="311150" y="57150"/>
                                                        </a:cubicBezTo>
                                                        <a:cubicBezTo>
                                                          <a:pt x="299508" y="53975"/>
                                                          <a:pt x="275167" y="46567"/>
                                                          <a:pt x="263525" y="50800"/>
                                                        </a:cubicBezTo>
                                                        <a:cubicBezTo>
                                                          <a:pt x="251883" y="55033"/>
                                                          <a:pt x="251354" y="75671"/>
                                                          <a:pt x="241300" y="82550"/>
                                                        </a:cubicBezTo>
                                                        <a:cubicBezTo>
                                                          <a:pt x="231246" y="89429"/>
                                                          <a:pt x="217488" y="94192"/>
                                                          <a:pt x="203200" y="92075"/>
                                                        </a:cubicBezTo>
                                                        <a:cubicBezTo>
                                                          <a:pt x="188913" y="89958"/>
                                                          <a:pt x="166158" y="77787"/>
                                                          <a:pt x="155575" y="69850"/>
                                                        </a:cubicBezTo>
                                                        <a:cubicBezTo>
                                                          <a:pt x="144992" y="61913"/>
                                                          <a:pt x="146050" y="45508"/>
                                                          <a:pt x="139700" y="44450"/>
                                                        </a:cubicBezTo>
                                                        <a:cubicBezTo>
                                                          <a:pt x="133350" y="43392"/>
                                                          <a:pt x="129117" y="59796"/>
                                                          <a:pt x="117475" y="63500"/>
                                                        </a:cubicBezTo>
                                                        <a:cubicBezTo>
                                                          <a:pt x="105833" y="67204"/>
                                                          <a:pt x="83079" y="66146"/>
                                                          <a:pt x="69850" y="66675"/>
                                                        </a:cubicBezTo>
                                                        <a:cubicBezTo>
                                                          <a:pt x="56621" y="67204"/>
                                                          <a:pt x="43921" y="71437"/>
                                                          <a:pt x="38100" y="66675"/>
                                                        </a:cubicBezTo>
                                                        <a:cubicBezTo>
                                                          <a:pt x="32279" y="61913"/>
                                                          <a:pt x="36512" y="49212"/>
                                                          <a:pt x="34925" y="38100"/>
                                                        </a:cubicBezTo>
                                                        <a:cubicBezTo>
                                                          <a:pt x="33338" y="26988"/>
                                                          <a:pt x="30956" y="13494"/>
                                                          <a:pt x="28575" y="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32" name="Freeform 131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7629525" y="4305300"/>
                                                    <a:ext cx="549275" cy="15716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549275 w 549275"/>
                                                      <a:gd name="connsiteY0" fmla="*/ 0 h 157163"/>
                                                      <a:gd name="connsiteX1" fmla="*/ 508000 w 549275"/>
                                                      <a:gd name="connsiteY1" fmla="*/ 73025 h 157163"/>
                                                      <a:gd name="connsiteX2" fmla="*/ 511175 w 549275"/>
                                                      <a:gd name="connsiteY2" fmla="*/ 111125 h 157163"/>
                                                      <a:gd name="connsiteX3" fmla="*/ 476250 w 549275"/>
                                                      <a:gd name="connsiteY3" fmla="*/ 139700 h 157163"/>
                                                      <a:gd name="connsiteX4" fmla="*/ 447675 w 549275"/>
                                                      <a:gd name="connsiteY4" fmla="*/ 142875 h 157163"/>
                                                      <a:gd name="connsiteX5" fmla="*/ 419100 w 549275"/>
                                                      <a:gd name="connsiteY5" fmla="*/ 117475 h 157163"/>
                                                      <a:gd name="connsiteX6" fmla="*/ 374650 w 549275"/>
                                                      <a:gd name="connsiteY6" fmla="*/ 98425 h 157163"/>
                                                      <a:gd name="connsiteX7" fmla="*/ 342900 w 549275"/>
                                                      <a:gd name="connsiteY7" fmla="*/ 117475 h 157163"/>
                                                      <a:gd name="connsiteX8" fmla="*/ 327025 w 549275"/>
                                                      <a:gd name="connsiteY8" fmla="*/ 127000 h 157163"/>
                                                      <a:gd name="connsiteX9" fmla="*/ 304800 w 549275"/>
                                                      <a:gd name="connsiteY9" fmla="*/ 114300 h 157163"/>
                                                      <a:gd name="connsiteX10" fmla="*/ 282575 w 549275"/>
                                                      <a:gd name="connsiteY10" fmla="*/ 107950 h 157163"/>
                                                      <a:gd name="connsiteX11" fmla="*/ 238125 w 549275"/>
                                                      <a:gd name="connsiteY11" fmla="*/ 111125 h 157163"/>
                                                      <a:gd name="connsiteX12" fmla="*/ 193675 w 549275"/>
                                                      <a:gd name="connsiteY12" fmla="*/ 117475 h 157163"/>
                                                      <a:gd name="connsiteX13" fmla="*/ 187325 w 549275"/>
                                                      <a:gd name="connsiteY13" fmla="*/ 139700 h 157163"/>
                                                      <a:gd name="connsiteX14" fmla="*/ 165100 w 549275"/>
                                                      <a:gd name="connsiteY14" fmla="*/ 152400 h 157163"/>
                                                      <a:gd name="connsiteX15" fmla="*/ 136525 w 549275"/>
                                                      <a:gd name="connsiteY15" fmla="*/ 155575 h 157163"/>
                                                      <a:gd name="connsiteX16" fmla="*/ 111125 w 549275"/>
                                                      <a:gd name="connsiteY16" fmla="*/ 155575 h 157163"/>
                                                      <a:gd name="connsiteX17" fmla="*/ 79375 w 549275"/>
                                                      <a:gd name="connsiteY17" fmla="*/ 146050 h 157163"/>
                                                      <a:gd name="connsiteX18" fmla="*/ 53975 w 549275"/>
                                                      <a:gd name="connsiteY18" fmla="*/ 114300 h 157163"/>
                                                      <a:gd name="connsiteX19" fmla="*/ 44450 w 549275"/>
                                                      <a:gd name="connsiteY19" fmla="*/ 104775 h 157163"/>
                                                      <a:gd name="connsiteX20" fmla="*/ 53975 w 549275"/>
                                                      <a:gd name="connsiteY20" fmla="*/ 85725 h 157163"/>
                                                      <a:gd name="connsiteX21" fmla="*/ 57150 w 549275"/>
                                                      <a:gd name="connsiteY21" fmla="*/ 63500 h 157163"/>
                                                      <a:gd name="connsiteX22" fmla="*/ 47625 w 549275"/>
                                                      <a:gd name="connsiteY22" fmla="*/ 57150 h 157163"/>
                                                      <a:gd name="connsiteX23" fmla="*/ 28575 w 549275"/>
                                                      <a:gd name="connsiteY23" fmla="*/ 60325 h 157163"/>
                                                      <a:gd name="connsiteX24" fmla="*/ 6350 w 549275"/>
                                                      <a:gd name="connsiteY24" fmla="*/ 60325 h 157163"/>
                                                      <a:gd name="connsiteX25" fmla="*/ 0 w 549275"/>
                                                      <a:gd name="connsiteY25" fmla="*/ 60325 h 157163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  <a:cxn ang="0">
                                                        <a:pos x="connsiteX17" y="connsiteY17"/>
                                                      </a:cxn>
                                                      <a:cxn ang="0">
                                                        <a:pos x="connsiteX18" y="connsiteY18"/>
                                                      </a:cxn>
                                                      <a:cxn ang="0">
                                                        <a:pos x="connsiteX19" y="connsiteY19"/>
                                                      </a:cxn>
                                                      <a:cxn ang="0">
                                                        <a:pos x="connsiteX20" y="connsiteY20"/>
                                                      </a:cxn>
                                                      <a:cxn ang="0">
                                                        <a:pos x="connsiteX21" y="connsiteY21"/>
                                                      </a:cxn>
                                                      <a:cxn ang="0">
                                                        <a:pos x="connsiteX22" y="connsiteY22"/>
                                                      </a:cxn>
                                                      <a:cxn ang="0">
                                                        <a:pos x="connsiteX23" y="connsiteY23"/>
                                                      </a:cxn>
                                                      <a:cxn ang="0">
                                                        <a:pos x="connsiteX24" y="connsiteY24"/>
                                                      </a:cxn>
                                                      <a:cxn ang="0">
                                                        <a:pos x="connsiteX25" y="connsiteY25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549275" h="157163">
                                                        <a:moveTo>
                                                          <a:pt x="549275" y="0"/>
                                                        </a:moveTo>
                                                        <a:cubicBezTo>
                                                          <a:pt x="531812" y="27252"/>
                                                          <a:pt x="514350" y="54504"/>
                                                          <a:pt x="508000" y="73025"/>
                                                        </a:cubicBezTo>
                                                        <a:cubicBezTo>
                                                          <a:pt x="501650" y="91546"/>
                                                          <a:pt x="516467" y="100013"/>
                                                          <a:pt x="511175" y="111125"/>
                                                        </a:cubicBezTo>
                                                        <a:cubicBezTo>
                                                          <a:pt x="505883" y="122238"/>
                                                          <a:pt x="486833" y="134408"/>
                                                          <a:pt x="476250" y="139700"/>
                                                        </a:cubicBezTo>
                                                        <a:cubicBezTo>
                                                          <a:pt x="465667" y="144992"/>
                                                          <a:pt x="457200" y="146579"/>
                                                          <a:pt x="447675" y="142875"/>
                                                        </a:cubicBezTo>
                                                        <a:cubicBezTo>
                                                          <a:pt x="438150" y="139171"/>
                                                          <a:pt x="431271" y="124883"/>
                                                          <a:pt x="419100" y="117475"/>
                                                        </a:cubicBezTo>
                                                        <a:cubicBezTo>
                                                          <a:pt x="406929" y="110067"/>
                                                          <a:pt x="387350" y="98425"/>
                                                          <a:pt x="374650" y="98425"/>
                                                        </a:cubicBezTo>
                                                        <a:cubicBezTo>
                                                          <a:pt x="361950" y="98425"/>
                                                          <a:pt x="342900" y="117475"/>
                                                          <a:pt x="342900" y="117475"/>
                                                        </a:cubicBezTo>
                                                        <a:cubicBezTo>
                                                          <a:pt x="334963" y="122238"/>
                                                          <a:pt x="333375" y="127529"/>
                                                          <a:pt x="327025" y="127000"/>
                                                        </a:cubicBezTo>
                                                        <a:cubicBezTo>
                                                          <a:pt x="320675" y="126471"/>
                                                          <a:pt x="312208" y="117475"/>
                                                          <a:pt x="304800" y="114300"/>
                                                        </a:cubicBezTo>
                                                        <a:cubicBezTo>
                                                          <a:pt x="297392" y="111125"/>
                                                          <a:pt x="293687" y="108479"/>
                                                          <a:pt x="282575" y="107950"/>
                                                        </a:cubicBezTo>
                                                        <a:cubicBezTo>
                                                          <a:pt x="271463" y="107421"/>
                                                          <a:pt x="252942" y="109538"/>
                                                          <a:pt x="238125" y="111125"/>
                                                        </a:cubicBezTo>
                                                        <a:cubicBezTo>
                                                          <a:pt x="223308" y="112712"/>
                                                          <a:pt x="202142" y="112712"/>
                                                          <a:pt x="193675" y="117475"/>
                                                        </a:cubicBezTo>
                                                        <a:cubicBezTo>
                                                          <a:pt x="185208" y="122238"/>
                                                          <a:pt x="192087" y="133879"/>
                                                          <a:pt x="187325" y="139700"/>
                                                        </a:cubicBezTo>
                                                        <a:cubicBezTo>
                                                          <a:pt x="182563" y="145521"/>
                                                          <a:pt x="173567" y="149754"/>
                                                          <a:pt x="165100" y="152400"/>
                                                        </a:cubicBezTo>
                                                        <a:cubicBezTo>
                                                          <a:pt x="156633" y="155046"/>
                                                          <a:pt x="145521" y="155046"/>
                                                          <a:pt x="136525" y="155575"/>
                                                        </a:cubicBezTo>
                                                        <a:cubicBezTo>
                                                          <a:pt x="127529" y="156104"/>
                                                          <a:pt x="120650" y="157163"/>
                                                          <a:pt x="111125" y="155575"/>
                                                        </a:cubicBezTo>
                                                        <a:cubicBezTo>
                                                          <a:pt x="101600" y="153988"/>
                                                          <a:pt x="88900" y="152929"/>
                                                          <a:pt x="79375" y="146050"/>
                                                        </a:cubicBezTo>
                                                        <a:cubicBezTo>
                                                          <a:pt x="69850" y="139171"/>
                                                          <a:pt x="59796" y="121179"/>
                                                          <a:pt x="53975" y="114300"/>
                                                        </a:cubicBezTo>
                                                        <a:cubicBezTo>
                                                          <a:pt x="48154" y="107421"/>
                                                          <a:pt x="44450" y="109537"/>
                                                          <a:pt x="44450" y="104775"/>
                                                        </a:cubicBezTo>
                                                        <a:cubicBezTo>
                                                          <a:pt x="44450" y="100013"/>
                                                          <a:pt x="51858" y="92604"/>
                                                          <a:pt x="53975" y="85725"/>
                                                        </a:cubicBezTo>
                                                        <a:cubicBezTo>
                                                          <a:pt x="56092" y="78846"/>
                                                          <a:pt x="58208" y="68262"/>
                                                          <a:pt x="57150" y="63500"/>
                                                        </a:cubicBezTo>
                                                        <a:cubicBezTo>
                                                          <a:pt x="56092" y="58738"/>
                                                          <a:pt x="52388" y="57679"/>
                                                          <a:pt x="47625" y="57150"/>
                                                        </a:cubicBezTo>
                                                        <a:cubicBezTo>
                                                          <a:pt x="42863" y="56621"/>
                                                          <a:pt x="35454" y="59796"/>
                                                          <a:pt x="28575" y="60325"/>
                                                        </a:cubicBezTo>
                                                        <a:cubicBezTo>
                                                          <a:pt x="21696" y="60854"/>
                                                          <a:pt x="6350" y="60325"/>
                                                          <a:pt x="6350" y="60325"/>
                                                        </a:cubicBezTo>
                                                        <a:cubicBezTo>
                                                          <a:pt x="1588" y="60325"/>
                                                          <a:pt x="1588" y="66146"/>
                                                          <a:pt x="0" y="6032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33" name="Freeform 132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7934325" y="4283075"/>
                                                    <a:ext cx="25400" cy="139700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22225 w 25400"/>
                                                      <a:gd name="connsiteY0" fmla="*/ 0 h 139700"/>
                                                      <a:gd name="connsiteX1" fmla="*/ 22225 w 25400"/>
                                                      <a:gd name="connsiteY1" fmla="*/ 92075 h 139700"/>
                                                      <a:gd name="connsiteX2" fmla="*/ 3175 w 25400"/>
                                                      <a:gd name="connsiteY2" fmla="*/ 123825 h 139700"/>
                                                      <a:gd name="connsiteX3" fmla="*/ 3175 w 25400"/>
                                                      <a:gd name="connsiteY3" fmla="*/ 139700 h 139700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5400" h="139700">
                                                        <a:moveTo>
                                                          <a:pt x="22225" y="0"/>
                                                        </a:moveTo>
                                                        <a:cubicBezTo>
                                                          <a:pt x="23812" y="35719"/>
                                                          <a:pt x="25400" y="71438"/>
                                                          <a:pt x="22225" y="92075"/>
                                                        </a:cubicBezTo>
                                                        <a:cubicBezTo>
                                                          <a:pt x="19050" y="112713"/>
                                                          <a:pt x="6350" y="115887"/>
                                                          <a:pt x="3175" y="123825"/>
                                                        </a:cubicBezTo>
                                                        <a:cubicBezTo>
                                                          <a:pt x="0" y="131763"/>
                                                          <a:pt x="3175" y="139700"/>
                                                          <a:pt x="3175" y="13970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34" name="Freeform 133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7348538" y="4003675"/>
                                                    <a:ext cx="17462" cy="107950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4287 w 17462"/>
                                                      <a:gd name="connsiteY0" fmla="*/ 0 h 107950"/>
                                                      <a:gd name="connsiteX1" fmla="*/ 7937 w 17462"/>
                                                      <a:gd name="connsiteY1" fmla="*/ 63500 h 107950"/>
                                                      <a:gd name="connsiteX2" fmla="*/ 1587 w 17462"/>
                                                      <a:gd name="connsiteY2" fmla="*/ 88900 h 107950"/>
                                                      <a:gd name="connsiteX3" fmla="*/ 17462 w 17462"/>
                                                      <a:gd name="connsiteY3" fmla="*/ 107950 h 107950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7462" h="107950">
                                                        <a:moveTo>
                                                          <a:pt x="14287" y="0"/>
                                                        </a:moveTo>
                                                        <a:cubicBezTo>
                                                          <a:pt x="12170" y="24341"/>
                                                          <a:pt x="10054" y="48683"/>
                                                          <a:pt x="7937" y="63500"/>
                                                        </a:cubicBezTo>
                                                        <a:cubicBezTo>
                                                          <a:pt x="5820" y="78317"/>
                                                          <a:pt x="0" y="81492"/>
                                                          <a:pt x="1587" y="88900"/>
                                                        </a:cubicBezTo>
                                                        <a:cubicBezTo>
                                                          <a:pt x="3174" y="96308"/>
                                                          <a:pt x="17462" y="107950"/>
                                                          <a:pt x="17462" y="10795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100" b="0" i="0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</p:grpSp>
                                          </p:grpSp>
                                          <p:sp>
                                            <p:nvSpPr>
                                              <p:cNvPr id="118" name="Freeform 117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7912100" y="4180946"/>
                                                <a:ext cx="263525" cy="130704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263525 w 263525"/>
                                                  <a:gd name="connsiteY0" fmla="*/ 130704 h 130704"/>
                                                  <a:gd name="connsiteX1" fmla="*/ 215900 w 263525"/>
                                                  <a:gd name="connsiteY1" fmla="*/ 51329 h 130704"/>
                                                  <a:gd name="connsiteX2" fmla="*/ 177800 w 263525"/>
                                                  <a:gd name="connsiteY2" fmla="*/ 51329 h 130704"/>
                                                  <a:gd name="connsiteX3" fmla="*/ 152400 w 263525"/>
                                                  <a:gd name="connsiteY3" fmla="*/ 41804 h 130704"/>
                                                  <a:gd name="connsiteX4" fmla="*/ 120650 w 263525"/>
                                                  <a:gd name="connsiteY4" fmla="*/ 35454 h 130704"/>
                                                  <a:gd name="connsiteX5" fmla="*/ 92075 w 263525"/>
                                                  <a:gd name="connsiteY5" fmla="*/ 16404 h 130704"/>
                                                  <a:gd name="connsiteX6" fmla="*/ 53975 w 263525"/>
                                                  <a:gd name="connsiteY6" fmla="*/ 3704 h 130704"/>
                                                  <a:gd name="connsiteX7" fmla="*/ 34925 w 263525"/>
                                                  <a:gd name="connsiteY7" fmla="*/ 529 h 130704"/>
                                                  <a:gd name="connsiteX8" fmla="*/ 15875 w 263525"/>
                                                  <a:gd name="connsiteY8" fmla="*/ 6879 h 130704"/>
                                                  <a:gd name="connsiteX9" fmla="*/ 0 w 263525"/>
                                                  <a:gd name="connsiteY9" fmla="*/ 13229 h 130704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263525" h="130704">
                                                    <a:moveTo>
                                                      <a:pt x="263525" y="130704"/>
                                                    </a:moveTo>
                                                    <a:cubicBezTo>
                                                      <a:pt x="246856" y="97631"/>
                                                      <a:pt x="230188" y="64558"/>
                                                      <a:pt x="215900" y="51329"/>
                                                    </a:cubicBezTo>
                                                    <a:cubicBezTo>
                                                      <a:pt x="201613" y="38100"/>
                                                      <a:pt x="188383" y="52917"/>
                                                      <a:pt x="177800" y="51329"/>
                                                    </a:cubicBezTo>
                                                    <a:cubicBezTo>
                                                      <a:pt x="167217" y="49742"/>
                                                      <a:pt x="161925" y="44450"/>
                                                      <a:pt x="152400" y="41804"/>
                                                    </a:cubicBezTo>
                                                    <a:cubicBezTo>
                                                      <a:pt x="142875" y="39158"/>
                                                      <a:pt x="130704" y="39687"/>
                                                      <a:pt x="120650" y="35454"/>
                                                    </a:cubicBezTo>
                                                    <a:cubicBezTo>
                                                      <a:pt x="110596" y="31221"/>
                                                      <a:pt x="103188" y="21696"/>
                                                      <a:pt x="92075" y="16404"/>
                                                    </a:cubicBezTo>
                                                    <a:cubicBezTo>
                                                      <a:pt x="80963" y="11112"/>
                                                      <a:pt x="63500" y="6350"/>
                                                      <a:pt x="53975" y="3704"/>
                                                    </a:cubicBezTo>
                                                    <a:cubicBezTo>
                                                      <a:pt x="44450" y="1058"/>
                                                      <a:pt x="41275" y="0"/>
                                                      <a:pt x="34925" y="529"/>
                                                    </a:cubicBezTo>
                                                    <a:cubicBezTo>
                                                      <a:pt x="28575" y="1058"/>
                                                      <a:pt x="21696" y="4762"/>
                                                      <a:pt x="15875" y="6879"/>
                                                    </a:cubicBezTo>
                                                    <a:cubicBezTo>
                                                      <a:pt x="10054" y="8996"/>
                                                      <a:pt x="4233" y="28046"/>
                                                      <a:pt x="0" y="13229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 cap="flat" cmpd="sng" algn="ctr">
                                                <a:solidFill>
                                                  <a:sysClr val="windowText" lastClr="000000"/>
                                                </a:solidFill>
                                                <a:prstDash val="solid"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marL="0" marR="0" lvl="0" indent="0" algn="ctr" defTabSz="914400" eaLnBrk="1" fontAlgn="auto" latinLnBrk="0" hangingPunct="1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tabLst/>
                                                  <a:defRPr/>
                                                </a:pPr>
                                                <a:endParaRPr kumimoji="0" lang="en-US" sz="1100" b="0" i="0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libri"/>
                                                  <a:ea typeface="+mn-ea"/>
                                                  <a:cs typeface="+mn-cs"/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  <p:sp>
                                        <p:nvSpPr>
                                          <p:cNvPr id="113" name="TextBox 112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4568368" y="4063187"/>
                                            <a:ext cx="1447800" cy="371659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>
                                            <a:noFill/>
                                          </a:ln>
                                        </p:spPr>
                                        <p:txBody>
                                          <a:bodyPr wrap="square" rtlCol="0">
                                            <a:spAutoFit/>
                                          </a:bodyPr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r>
                                              <a:rPr kumimoji="0" lang="en-US" sz="900" b="1" i="0" u="none" strike="noStrike" kern="0" cap="none" spc="0" normalizeH="0" baseline="0" noProof="0" dirty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</a:rPr>
                                              <a:t>Las Tunas</a:t>
                                            </a:r>
                                            <a:endParaRPr kumimoji="0" lang="en-US" sz="900" b="1" i="0" u="none" strike="noStrike" kern="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14" name="TextBox 113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6441508" y="3388214"/>
                                            <a:ext cx="1447800" cy="371659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>
                                            <a:noFill/>
                                          </a:ln>
                                        </p:spPr>
                                        <p:txBody>
                                          <a:bodyPr wrap="square" rtlCol="0">
                                            <a:spAutoFit/>
                                          </a:bodyPr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r>
                                              <a:rPr kumimoji="0" lang="en-US" sz="900" b="1" i="0" u="none" strike="noStrike" kern="0" cap="none" spc="0" normalizeH="0" baseline="0" noProof="0" dirty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</a:rPr>
                                              <a:t>Holguin</a:t>
                                            </a:r>
                                            <a:endParaRPr kumimoji="0" lang="en-US" sz="900" b="1" i="0" u="none" strike="noStrike" kern="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grpSp>
                                      <p:nvGrpSpPr>
                                        <p:cNvPr id="93" name="Group 291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5894388" y="4142317"/>
                                          <a:ext cx="1191154" cy="817033"/>
                                          <a:chOff x="5894388" y="4142317"/>
                                          <a:chExt cx="1191154" cy="817033"/>
                                        </a:xfrm>
                                      </p:grpSpPr>
                                      <p:sp>
                                        <p:nvSpPr>
                                          <p:cNvPr id="94" name="Freeform 93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425142" y="4651375"/>
                                            <a:ext cx="42862" cy="197379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6458 w 42862"/>
                                              <a:gd name="connsiteY0" fmla="*/ 0 h 197379"/>
                                              <a:gd name="connsiteX1" fmla="*/ 42333 w 42862"/>
                                              <a:gd name="connsiteY1" fmla="*/ 50800 h 197379"/>
                                              <a:gd name="connsiteX2" fmla="*/ 29633 w 42862"/>
                                              <a:gd name="connsiteY2" fmla="*/ 92075 h 197379"/>
                                              <a:gd name="connsiteX3" fmla="*/ 4233 w 42862"/>
                                              <a:gd name="connsiteY3" fmla="*/ 111125 h 197379"/>
                                              <a:gd name="connsiteX4" fmla="*/ 4233 w 42862"/>
                                              <a:gd name="connsiteY4" fmla="*/ 142875 h 197379"/>
                                              <a:gd name="connsiteX5" fmla="*/ 4233 w 42862"/>
                                              <a:gd name="connsiteY5" fmla="*/ 174625 h 197379"/>
                                              <a:gd name="connsiteX6" fmla="*/ 4233 w 42862"/>
                                              <a:gd name="connsiteY6" fmla="*/ 193675 h 197379"/>
                                              <a:gd name="connsiteX7" fmla="*/ 10583 w 42862"/>
                                              <a:gd name="connsiteY7" fmla="*/ 196850 h 197379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42862" h="197379">
                                                <a:moveTo>
                                                  <a:pt x="26458" y="0"/>
                                                </a:moveTo>
                                                <a:cubicBezTo>
                                                  <a:pt x="34131" y="17727"/>
                                                  <a:pt x="41804" y="35454"/>
                                                  <a:pt x="42333" y="50800"/>
                                                </a:cubicBezTo>
                                                <a:cubicBezTo>
                                                  <a:pt x="42862" y="66146"/>
                                                  <a:pt x="35983" y="82021"/>
                                                  <a:pt x="29633" y="92075"/>
                                                </a:cubicBezTo>
                                                <a:cubicBezTo>
                                                  <a:pt x="23283" y="102129"/>
                                                  <a:pt x="8466" y="102658"/>
                                                  <a:pt x="4233" y="111125"/>
                                                </a:cubicBezTo>
                                                <a:cubicBezTo>
                                                  <a:pt x="0" y="119592"/>
                                                  <a:pt x="4233" y="142875"/>
                                                  <a:pt x="4233" y="142875"/>
                                                </a:cubicBezTo>
                                                <a:lnTo>
                                                  <a:pt x="4233" y="174625"/>
                                                </a:lnTo>
                                                <a:cubicBezTo>
                                                  <a:pt x="4233" y="183092"/>
                                                  <a:pt x="3175" y="189971"/>
                                                  <a:pt x="4233" y="193675"/>
                                                </a:cubicBezTo>
                                                <a:cubicBezTo>
                                                  <a:pt x="5291" y="197379"/>
                                                  <a:pt x="7937" y="197114"/>
                                                  <a:pt x="10583" y="196850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95" name="Freeform 9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273800" y="4793192"/>
                                            <a:ext cx="155575" cy="16933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55575 w 155575"/>
                                              <a:gd name="connsiteY0" fmla="*/ 10583 h 16933"/>
                                              <a:gd name="connsiteX1" fmla="*/ 88900 w 155575"/>
                                              <a:gd name="connsiteY1" fmla="*/ 1058 h 16933"/>
                                              <a:gd name="connsiteX2" fmla="*/ 38100 w 155575"/>
                                              <a:gd name="connsiteY2" fmla="*/ 4233 h 16933"/>
                                              <a:gd name="connsiteX3" fmla="*/ 0 w 155575"/>
                                              <a:gd name="connsiteY3" fmla="*/ 16933 h 16933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55575" h="16933">
                                                <a:moveTo>
                                                  <a:pt x="155575" y="10583"/>
                                                </a:moveTo>
                                                <a:cubicBezTo>
                                                  <a:pt x="132027" y="6349"/>
                                                  <a:pt x="108479" y="2116"/>
                                                  <a:pt x="88900" y="1058"/>
                                                </a:cubicBezTo>
                                                <a:cubicBezTo>
                                                  <a:pt x="69321" y="0"/>
                                                  <a:pt x="52917" y="1587"/>
                                                  <a:pt x="38100" y="4233"/>
                                                </a:cubicBezTo>
                                                <a:cubicBezTo>
                                                  <a:pt x="23283" y="6879"/>
                                                  <a:pt x="8996" y="15875"/>
                                                  <a:pt x="0" y="16933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96" name="Group 290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5894388" y="4142317"/>
                                            <a:ext cx="1191154" cy="817033"/>
                                            <a:chOff x="5894388" y="4142317"/>
                                            <a:chExt cx="1191154" cy="817033"/>
                                          </a:xfrm>
                                        </p:grpSpPr>
                                        <p:sp>
                                          <p:nvSpPr>
                                            <p:cNvPr id="97" name="Freeform 96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5894388" y="4213225"/>
                                              <a:ext cx="509058" cy="688975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38137 w 509058"/>
                                                <a:gd name="connsiteY0" fmla="*/ 0 h 688975"/>
                                                <a:gd name="connsiteX1" fmla="*/ 376237 w 509058"/>
                                                <a:gd name="connsiteY1" fmla="*/ 44450 h 688975"/>
                                                <a:gd name="connsiteX2" fmla="*/ 363537 w 509058"/>
                                                <a:gd name="connsiteY2" fmla="*/ 82550 h 688975"/>
                                                <a:gd name="connsiteX3" fmla="*/ 363537 w 509058"/>
                                                <a:gd name="connsiteY3" fmla="*/ 104775 h 688975"/>
                                                <a:gd name="connsiteX4" fmla="*/ 430212 w 509058"/>
                                                <a:gd name="connsiteY4" fmla="*/ 101600 h 688975"/>
                                                <a:gd name="connsiteX5" fmla="*/ 468312 w 509058"/>
                                                <a:gd name="connsiteY5" fmla="*/ 101600 h 688975"/>
                                                <a:gd name="connsiteX6" fmla="*/ 503237 w 509058"/>
                                                <a:gd name="connsiteY6" fmla="*/ 101600 h 688975"/>
                                                <a:gd name="connsiteX7" fmla="*/ 503237 w 509058"/>
                                                <a:gd name="connsiteY7" fmla="*/ 123825 h 688975"/>
                                                <a:gd name="connsiteX8" fmla="*/ 503237 w 509058"/>
                                                <a:gd name="connsiteY8" fmla="*/ 139700 h 688975"/>
                                                <a:gd name="connsiteX9" fmla="*/ 503237 w 509058"/>
                                                <a:gd name="connsiteY9" fmla="*/ 165100 h 688975"/>
                                                <a:gd name="connsiteX10" fmla="*/ 474662 w 509058"/>
                                                <a:gd name="connsiteY10" fmla="*/ 165100 h 688975"/>
                                                <a:gd name="connsiteX11" fmla="*/ 458787 w 509058"/>
                                                <a:gd name="connsiteY11" fmla="*/ 174625 h 688975"/>
                                                <a:gd name="connsiteX12" fmla="*/ 458787 w 509058"/>
                                                <a:gd name="connsiteY12" fmla="*/ 196850 h 688975"/>
                                                <a:gd name="connsiteX13" fmla="*/ 458787 w 509058"/>
                                                <a:gd name="connsiteY13" fmla="*/ 215900 h 688975"/>
                                                <a:gd name="connsiteX14" fmla="*/ 468312 w 509058"/>
                                                <a:gd name="connsiteY14" fmla="*/ 231775 h 688975"/>
                                                <a:gd name="connsiteX15" fmla="*/ 471487 w 509058"/>
                                                <a:gd name="connsiteY15" fmla="*/ 241300 h 688975"/>
                                                <a:gd name="connsiteX16" fmla="*/ 449262 w 509058"/>
                                                <a:gd name="connsiteY16" fmla="*/ 263525 h 688975"/>
                                                <a:gd name="connsiteX17" fmla="*/ 430212 w 509058"/>
                                                <a:gd name="connsiteY17" fmla="*/ 292100 h 688975"/>
                                                <a:gd name="connsiteX18" fmla="*/ 420687 w 509058"/>
                                                <a:gd name="connsiteY18" fmla="*/ 311150 h 688975"/>
                                                <a:gd name="connsiteX19" fmla="*/ 398462 w 509058"/>
                                                <a:gd name="connsiteY19" fmla="*/ 336550 h 688975"/>
                                                <a:gd name="connsiteX20" fmla="*/ 366712 w 509058"/>
                                                <a:gd name="connsiteY20" fmla="*/ 355600 h 688975"/>
                                                <a:gd name="connsiteX21" fmla="*/ 322262 w 509058"/>
                                                <a:gd name="connsiteY21" fmla="*/ 371475 h 688975"/>
                                                <a:gd name="connsiteX22" fmla="*/ 287337 w 509058"/>
                                                <a:gd name="connsiteY22" fmla="*/ 390525 h 688975"/>
                                                <a:gd name="connsiteX23" fmla="*/ 211137 w 509058"/>
                                                <a:gd name="connsiteY23" fmla="*/ 422275 h 688975"/>
                                                <a:gd name="connsiteX24" fmla="*/ 188912 w 509058"/>
                                                <a:gd name="connsiteY24" fmla="*/ 454025 h 688975"/>
                                                <a:gd name="connsiteX25" fmla="*/ 173037 w 509058"/>
                                                <a:gd name="connsiteY25" fmla="*/ 469900 h 688975"/>
                                                <a:gd name="connsiteX26" fmla="*/ 150812 w 509058"/>
                                                <a:gd name="connsiteY26" fmla="*/ 482600 h 688975"/>
                                                <a:gd name="connsiteX27" fmla="*/ 141287 w 509058"/>
                                                <a:gd name="connsiteY27" fmla="*/ 495300 h 688975"/>
                                                <a:gd name="connsiteX28" fmla="*/ 125412 w 509058"/>
                                                <a:gd name="connsiteY28" fmla="*/ 511175 h 688975"/>
                                                <a:gd name="connsiteX29" fmla="*/ 115887 w 509058"/>
                                                <a:gd name="connsiteY29" fmla="*/ 527050 h 688975"/>
                                                <a:gd name="connsiteX30" fmla="*/ 87312 w 509058"/>
                                                <a:gd name="connsiteY30" fmla="*/ 530225 h 688975"/>
                                                <a:gd name="connsiteX31" fmla="*/ 71437 w 509058"/>
                                                <a:gd name="connsiteY31" fmla="*/ 533400 h 688975"/>
                                                <a:gd name="connsiteX32" fmla="*/ 55562 w 509058"/>
                                                <a:gd name="connsiteY32" fmla="*/ 596900 h 688975"/>
                                                <a:gd name="connsiteX33" fmla="*/ 52387 w 509058"/>
                                                <a:gd name="connsiteY33" fmla="*/ 619125 h 688975"/>
                                                <a:gd name="connsiteX34" fmla="*/ 46037 w 509058"/>
                                                <a:gd name="connsiteY34" fmla="*/ 631825 h 688975"/>
                                                <a:gd name="connsiteX35" fmla="*/ 46037 w 509058"/>
                                                <a:gd name="connsiteY35" fmla="*/ 644525 h 688975"/>
                                                <a:gd name="connsiteX36" fmla="*/ 30162 w 509058"/>
                                                <a:gd name="connsiteY36" fmla="*/ 657225 h 688975"/>
                                                <a:gd name="connsiteX37" fmla="*/ 14287 w 509058"/>
                                                <a:gd name="connsiteY37" fmla="*/ 663575 h 688975"/>
                                                <a:gd name="connsiteX38" fmla="*/ 1587 w 509058"/>
                                                <a:gd name="connsiteY38" fmla="*/ 676275 h 688975"/>
                                                <a:gd name="connsiteX39" fmla="*/ 4762 w 509058"/>
                                                <a:gd name="connsiteY39" fmla="*/ 688975 h 688975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  <a:cxn ang="0">
                                                  <a:pos x="connsiteX17" y="connsiteY17"/>
                                                </a:cxn>
                                                <a:cxn ang="0">
                                                  <a:pos x="connsiteX18" y="connsiteY18"/>
                                                </a:cxn>
                                                <a:cxn ang="0">
                                                  <a:pos x="connsiteX19" y="connsiteY19"/>
                                                </a:cxn>
                                                <a:cxn ang="0">
                                                  <a:pos x="connsiteX20" y="connsiteY20"/>
                                                </a:cxn>
                                                <a:cxn ang="0">
                                                  <a:pos x="connsiteX21" y="connsiteY21"/>
                                                </a:cxn>
                                                <a:cxn ang="0">
                                                  <a:pos x="connsiteX22" y="connsiteY22"/>
                                                </a:cxn>
                                                <a:cxn ang="0">
                                                  <a:pos x="connsiteX23" y="connsiteY23"/>
                                                </a:cxn>
                                                <a:cxn ang="0">
                                                  <a:pos x="connsiteX24" y="connsiteY24"/>
                                                </a:cxn>
                                                <a:cxn ang="0">
                                                  <a:pos x="connsiteX25" y="connsiteY25"/>
                                                </a:cxn>
                                                <a:cxn ang="0">
                                                  <a:pos x="connsiteX26" y="connsiteY26"/>
                                                </a:cxn>
                                                <a:cxn ang="0">
                                                  <a:pos x="connsiteX27" y="connsiteY27"/>
                                                </a:cxn>
                                                <a:cxn ang="0">
                                                  <a:pos x="connsiteX28" y="connsiteY28"/>
                                                </a:cxn>
                                                <a:cxn ang="0">
                                                  <a:pos x="connsiteX29" y="connsiteY29"/>
                                                </a:cxn>
                                                <a:cxn ang="0">
                                                  <a:pos x="connsiteX30" y="connsiteY30"/>
                                                </a:cxn>
                                                <a:cxn ang="0">
                                                  <a:pos x="connsiteX31" y="connsiteY31"/>
                                                </a:cxn>
                                                <a:cxn ang="0">
                                                  <a:pos x="connsiteX32" y="connsiteY32"/>
                                                </a:cxn>
                                                <a:cxn ang="0">
                                                  <a:pos x="connsiteX33" y="connsiteY33"/>
                                                </a:cxn>
                                                <a:cxn ang="0">
                                                  <a:pos x="connsiteX34" y="connsiteY34"/>
                                                </a:cxn>
                                                <a:cxn ang="0">
                                                  <a:pos x="connsiteX35" y="connsiteY35"/>
                                                </a:cxn>
                                                <a:cxn ang="0">
                                                  <a:pos x="connsiteX36" y="connsiteY36"/>
                                                </a:cxn>
                                                <a:cxn ang="0">
                                                  <a:pos x="connsiteX37" y="connsiteY37"/>
                                                </a:cxn>
                                                <a:cxn ang="0">
                                                  <a:pos x="connsiteX38" y="connsiteY38"/>
                                                </a:cxn>
                                                <a:cxn ang="0">
                                                  <a:pos x="connsiteX39" y="connsiteY39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509058" h="688975">
                                                  <a:moveTo>
                                                    <a:pt x="338137" y="0"/>
                                                  </a:moveTo>
                                                  <a:cubicBezTo>
                                                    <a:pt x="355070" y="15346"/>
                                                    <a:pt x="372004" y="30692"/>
                                                    <a:pt x="376237" y="44450"/>
                                                  </a:cubicBezTo>
                                                  <a:cubicBezTo>
                                                    <a:pt x="380470" y="58208"/>
                                                    <a:pt x="365654" y="72496"/>
                                                    <a:pt x="363537" y="82550"/>
                                                  </a:cubicBezTo>
                                                  <a:cubicBezTo>
                                                    <a:pt x="361420" y="92604"/>
                                                    <a:pt x="352424" y="101600"/>
                                                    <a:pt x="363537" y="104775"/>
                                                  </a:cubicBezTo>
                                                  <a:cubicBezTo>
                                                    <a:pt x="374650" y="107950"/>
                                                    <a:pt x="412750" y="102129"/>
                                                    <a:pt x="430212" y="101600"/>
                                                  </a:cubicBezTo>
                                                  <a:cubicBezTo>
                                                    <a:pt x="447674" y="101071"/>
                                                    <a:pt x="468312" y="101600"/>
                                                    <a:pt x="468312" y="101600"/>
                                                  </a:cubicBezTo>
                                                  <a:cubicBezTo>
                                                    <a:pt x="480483" y="101600"/>
                                                    <a:pt x="497416" y="97896"/>
                                                    <a:pt x="503237" y="101600"/>
                                                  </a:cubicBezTo>
                                                  <a:cubicBezTo>
                                                    <a:pt x="509058" y="105304"/>
                                                    <a:pt x="503237" y="123825"/>
                                                    <a:pt x="503237" y="123825"/>
                                                  </a:cubicBezTo>
                                                  <a:lnTo>
                                                    <a:pt x="503237" y="139700"/>
                                                  </a:lnTo>
                                                  <a:cubicBezTo>
                                                    <a:pt x="503237" y="146579"/>
                                                    <a:pt x="507999" y="160867"/>
                                                    <a:pt x="503237" y="165100"/>
                                                  </a:cubicBezTo>
                                                  <a:cubicBezTo>
                                                    <a:pt x="498475" y="169333"/>
                                                    <a:pt x="482070" y="163513"/>
                                                    <a:pt x="474662" y="165100"/>
                                                  </a:cubicBezTo>
                                                  <a:cubicBezTo>
                                                    <a:pt x="467254" y="166687"/>
                                                    <a:pt x="461433" y="169333"/>
                                                    <a:pt x="458787" y="174625"/>
                                                  </a:cubicBezTo>
                                                  <a:cubicBezTo>
                                                    <a:pt x="456141" y="179917"/>
                                                    <a:pt x="458787" y="196850"/>
                                                    <a:pt x="458787" y="196850"/>
                                                  </a:cubicBezTo>
                                                  <a:cubicBezTo>
                                                    <a:pt x="458787" y="203729"/>
                                                    <a:pt x="457200" y="210079"/>
                                                    <a:pt x="458787" y="215900"/>
                                                  </a:cubicBezTo>
                                                  <a:cubicBezTo>
                                                    <a:pt x="460375" y="221721"/>
                                                    <a:pt x="466195" y="227542"/>
                                                    <a:pt x="468312" y="231775"/>
                                                  </a:cubicBezTo>
                                                  <a:cubicBezTo>
                                                    <a:pt x="470429" y="236008"/>
                                                    <a:pt x="474662" y="236008"/>
                                                    <a:pt x="471487" y="241300"/>
                                                  </a:cubicBezTo>
                                                  <a:cubicBezTo>
                                                    <a:pt x="468312" y="246592"/>
                                                    <a:pt x="456141" y="255058"/>
                                                    <a:pt x="449262" y="263525"/>
                                                  </a:cubicBezTo>
                                                  <a:cubicBezTo>
                                                    <a:pt x="442383" y="271992"/>
                                                    <a:pt x="434975" y="284163"/>
                                                    <a:pt x="430212" y="292100"/>
                                                  </a:cubicBezTo>
                                                  <a:cubicBezTo>
                                                    <a:pt x="425450" y="300038"/>
                                                    <a:pt x="425979" y="303742"/>
                                                    <a:pt x="420687" y="311150"/>
                                                  </a:cubicBezTo>
                                                  <a:cubicBezTo>
                                                    <a:pt x="415395" y="318558"/>
                                                    <a:pt x="407458" y="329142"/>
                                                    <a:pt x="398462" y="336550"/>
                                                  </a:cubicBezTo>
                                                  <a:cubicBezTo>
                                                    <a:pt x="389466" y="343958"/>
                                                    <a:pt x="379412" y="349779"/>
                                                    <a:pt x="366712" y="355600"/>
                                                  </a:cubicBezTo>
                                                  <a:cubicBezTo>
                                                    <a:pt x="354012" y="361421"/>
                                                    <a:pt x="335491" y="365654"/>
                                                    <a:pt x="322262" y="371475"/>
                                                  </a:cubicBezTo>
                                                  <a:cubicBezTo>
                                                    <a:pt x="309033" y="377296"/>
                                                    <a:pt x="305858" y="382058"/>
                                                    <a:pt x="287337" y="390525"/>
                                                  </a:cubicBezTo>
                                                  <a:cubicBezTo>
                                                    <a:pt x="268816" y="398992"/>
                                                    <a:pt x="227541" y="411692"/>
                                                    <a:pt x="211137" y="422275"/>
                                                  </a:cubicBezTo>
                                                  <a:cubicBezTo>
                                                    <a:pt x="194733" y="432858"/>
                                                    <a:pt x="195262" y="446088"/>
                                                    <a:pt x="188912" y="454025"/>
                                                  </a:cubicBezTo>
                                                  <a:cubicBezTo>
                                                    <a:pt x="182562" y="461962"/>
                                                    <a:pt x="179387" y="465138"/>
                                                    <a:pt x="173037" y="469900"/>
                                                  </a:cubicBezTo>
                                                  <a:cubicBezTo>
                                                    <a:pt x="166687" y="474662"/>
                                                    <a:pt x="156104" y="478367"/>
                                                    <a:pt x="150812" y="482600"/>
                                                  </a:cubicBezTo>
                                                  <a:cubicBezTo>
                                                    <a:pt x="145520" y="486833"/>
                                                    <a:pt x="145520" y="490538"/>
                                                    <a:pt x="141287" y="495300"/>
                                                  </a:cubicBezTo>
                                                  <a:cubicBezTo>
                                                    <a:pt x="137054" y="500062"/>
                                                    <a:pt x="129645" y="505883"/>
                                                    <a:pt x="125412" y="511175"/>
                                                  </a:cubicBezTo>
                                                  <a:cubicBezTo>
                                                    <a:pt x="121179" y="516467"/>
                                                    <a:pt x="122237" y="523875"/>
                                                    <a:pt x="115887" y="527050"/>
                                                  </a:cubicBezTo>
                                                  <a:cubicBezTo>
                                                    <a:pt x="109537" y="530225"/>
                                                    <a:pt x="94720" y="529167"/>
                                                    <a:pt x="87312" y="530225"/>
                                                  </a:cubicBezTo>
                                                  <a:cubicBezTo>
                                                    <a:pt x="79904" y="531283"/>
                                                    <a:pt x="76729" y="522288"/>
                                                    <a:pt x="71437" y="533400"/>
                                                  </a:cubicBezTo>
                                                  <a:cubicBezTo>
                                                    <a:pt x="66145" y="544513"/>
                                                    <a:pt x="58737" y="582613"/>
                                                    <a:pt x="55562" y="596900"/>
                                                  </a:cubicBezTo>
                                                  <a:cubicBezTo>
                                                    <a:pt x="52387" y="611187"/>
                                                    <a:pt x="53975" y="613304"/>
                                                    <a:pt x="52387" y="619125"/>
                                                  </a:cubicBezTo>
                                                  <a:cubicBezTo>
                                                    <a:pt x="50800" y="624946"/>
                                                    <a:pt x="47095" y="627592"/>
                                                    <a:pt x="46037" y="631825"/>
                                                  </a:cubicBezTo>
                                                  <a:cubicBezTo>
                                                    <a:pt x="44979" y="636058"/>
                                                    <a:pt x="48683" y="640292"/>
                                                    <a:pt x="46037" y="644525"/>
                                                  </a:cubicBezTo>
                                                  <a:cubicBezTo>
                                                    <a:pt x="43391" y="648758"/>
                                                    <a:pt x="35454" y="654050"/>
                                                    <a:pt x="30162" y="657225"/>
                                                  </a:cubicBezTo>
                                                  <a:cubicBezTo>
                                                    <a:pt x="24870" y="660400"/>
                                                    <a:pt x="19049" y="660400"/>
                                                    <a:pt x="14287" y="663575"/>
                                                  </a:cubicBezTo>
                                                  <a:cubicBezTo>
                                                    <a:pt x="9525" y="666750"/>
                                                    <a:pt x="3174" y="672042"/>
                                                    <a:pt x="1587" y="676275"/>
                                                  </a:cubicBezTo>
                                                  <a:cubicBezTo>
                                                    <a:pt x="0" y="680508"/>
                                                    <a:pt x="4233" y="685800"/>
                                                    <a:pt x="4762" y="688975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 cap="flat" cmpd="sng" algn="ctr">
                                              <a:solidFill>
                                                <a:sysClr val="windowText" lastClr="000000"/>
                                              </a:solidFill>
                                              <a:prstDash val="solid"/>
                                            </a:ln>
                                            <a:effectLst/>
                                          </p:spPr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marL="0" marR="0" lvl="0" indent="0" algn="ctr" defTabSz="91440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  <a:defRPr/>
                                              </a:pPr>
                                              <a:endParaRPr kumimoji="0" lang="en-US" sz="1100" b="0" i="0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98" name="Freeform 97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5899150" y="4142317"/>
                                              <a:ext cx="1186392" cy="817033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1186392"/>
                                                <a:gd name="connsiteY0" fmla="*/ 756708 h 817033"/>
                                                <a:gd name="connsiteX1" fmla="*/ 15875 w 1186392"/>
                                                <a:gd name="connsiteY1" fmla="*/ 810683 h 817033"/>
                                                <a:gd name="connsiteX2" fmla="*/ 41275 w 1186392"/>
                                                <a:gd name="connsiteY2" fmla="*/ 794808 h 817033"/>
                                                <a:gd name="connsiteX3" fmla="*/ 73025 w 1186392"/>
                                                <a:gd name="connsiteY3" fmla="*/ 794808 h 817033"/>
                                                <a:gd name="connsiteX4" fmla="*/ 95250 w 1186392"/>
                                                <a:gd name="connsiteY4" fmla="*/ 782108 h 817033"/>
                                                <a:gd name="connsiteX5" fmla="*/ 120650 w 1186392"/>
                                                <a:gd name="connsiteY5" fmla="*/ 782108 h 817033"/>
                                                <a:gd name="connsiteX6" fmla="*/ 139700 w 1186392"/>
                                                <a:gd name="connsiteY6" fmla="*/ 772583 h 817033"/>
                                                <a:gd name="connsiteX7" fmla="*/ 187325 w 1186392"/>
                                                <a:gd name="connsiteY7" fmla="*/ 772583 h 817033"/>
                                                <a:gd name="connsiteX8" fmla="*/ 209550 w 1186392"/>
                                                <a:gd name="connsiteY8" fmla="*/ 782108 h 817033"/>
                                                <a:gd name="connsiteX9" fmla="*/ 244475 w 1186392"/>
                                                <a:gd name="connsiteY9" fmla="*/ 782108 h 817033"/>
                                                <a:gd name="connsiteX10" fmla="*/ 276225 w 1186392"/>
                                                <a:gd name="connsiteY10" fmla="*/ 782108 h 817033"/>
                                                <a:gd name="connsiteX11" fmla="*/ 301625 w 1186392"/>
                                                <a:gd name="connsiteY11" fmla="*/ 763058 h 817033"/>
                                                <a:gd name="connsiteX12" fmla="*/ 339725 w 1186392"/>
                                                <a:gd name="connsiteY12" fmla="*/ 744008 h 817033"/>
                                                <a:gd name="connsiteX13" fmla="*/ 361950 w 1186392"/>
                                                <a:gd name="connsiteY13" fmla="*/ 744008 h 817033"/>
                                                <a:gd name="connsiteX14" fmla="*/ 390525 w 1186392"/>
                                                <a:gd name="connsiteY14" fmla="*/ 731308 h 817033"/>
                                                <a:gd name="connsiteX15" fmla="*/ 409575 w 1186392"/>
                                                <a:gd name="connsiteY15" fmla="*/ 737658 h 817033"/>
                                                <a:gd name="connsiteX16" fmla="*/ 431800 w 1186392"/>
                                                <a:gd name="connsiteY16" fmla="*/ 753533 h 817033"/>
                                                <a:gd name="connsiteX17" fmla="*/ 460375 w 1186392"/>
                                                <a:gd name="connsiteY17" fmla="*/ 769408 h 817033"/>
                                                <a:gd name="connsiteX18" fmla="*/ 488950 w 1186392"/>
                                                <a:gd name="connsiteY18" fmla="*/ 763058 h 817033"/>
                                                <a:gd name="connsiteX19" fmla="*/ 514350 w 1186392"/>
                                                <a:gd name="connsiteY19" fmla="*/ 756708 h 817033"/>
                                                <a:gd name="connsiteX20" fmla="*/ 549275 w 1186392"/>
                                                <a:gd name="connsiteY20" fmla="*/ 744008 h 817033"/>
                                                <a:gd name="connsiteX21" fmla="*/ 530225 w 1186392"/>
                                                <a:gd name="connsiteY21" fmla="*/ 712258 h 817033"/>
                                                <a:gd name="connsiteX22" fmla="*/ 536575 w 1186392"/>
                                                <a:gd name="connsiteY22" fmla="*/ 693208 h 817033"/>
                                                <a:gd name="connsiteX23" fmla="*/ 565150 w 1186392"/>
                                                <a:gd name="connsiteY23" fmla="*/ 677333 h 817033"/>
                                                <a:gd name="connsiteX24" fmla="*/ 612775 w 1186392"/>
                                                <a:gd name="connsiteY24" fmla="*/ 655108 h 817033"/>
                                                <a:gd name="connsiteX25" fmla="*/ 635000 w 1186392"/>
                                                <a:gd name="connsiteY25" fmla="*/ 632883 h 817033"/>
                                                <a:gd name="connsiteX26" fmla="*/ 695325 w 1186392"/>
                                                <a:gd name="connsiteY26" fmla="*/ 617008 h 817033"/>
                                                <a:gd name="connsiteX27" fmla="*/ 746125 w 1186392"/>
                                                <a:gd name="connsiteY27" fmla="*/ 607483 h 817033"/>
                                                <a:gd name="connsiteX28" fmla="*/ 815975 w 1186392"/>
                                                <a:gd name="connsiteY28" fmla="*/ 617008 h 817033"/>
                                                <a:gd name="connsiteX29" fmla="*/ 879475 w 1186392"/>
                                                <a:gd name="connsiteY29" fmla="*/ 620183 h 817033"/>
                                                <a:gd name="connsiteX30" fmla="*/ 927100 w 1186392"/>
                                                <a:gd name="connsiteY30" fmla="*/ 597958 h 817033"/>
                                                <a:gd name="connsiteX31" fmla="*/ 996950 w 1186392"/>
                                                <a:gd name="connsiteY31" fmla="*/ 594783 h 817033"/>
                                                <a:gd name="connsiteX32" fmla="*/ 1031875 w 1186392"/>
                                                <a:gd name="connsiteY32" fmla="*/ 569383 h 817033"/>
                                                <a:gd name="connsiteX33" fmla="*/ 1025525 w 1186392"/>
                                                <a:gd name="connsiteY33" fmla="*/ 496358 h 817033"/>
                                                <a:gd name="connsiteX34" fmla="*/ 1031875 w 1186392"/>
                                                <a:gd name="connsiteY34" fmla="*/ 470958 h 817033"/>
                                                <a:gd name="connsiteX35" fmla="*/ 1044575 w 1186392"/>
                                                <a:gd name="connsiteY35" fmla="*/ 423333 h 817033"/>
                                                <a:gd name="connsiteX36" fmla="*/ 1060450 w 1186392"/>
                                                <a:gd name="connsiteY36" fmla="*/ 388408 h 817033"/>
                                                <a:gd name="connsiteX37" fmla="*/ 1060450 w 1186392"/>
                                                <a:gd name="connsiteY37" fmla="*/ 366183 h 817033"/>
                                                <a:gd name="connsiteX38" fmla="*/ 1082675 w 1186392"/>
                                                <a:gd name="connsiteY38" fmla="*/ 328083 h 817033"/>
                                                <a:gd name="connsiteX39" fmla="*/ 1101725 w 1186392"/>
                                                <a:gd name="connsiteY39" fmla="*/ 331258 h 817033"/>
                                                <a:gd name="connsiteX40" fmla="*/ 1143000 w 1186392"/>
                                                <a:gd name="connsiteY40" fmla="*/ 318558 h 817033"/>
                                                <a:gd name="connsiteX41" fmla="*/ 1146175 w 1186392"/>
                                                <a:gd name="connsiteY41" fmla="*/ 289983 h 817033"/>
                                                <a:gd name="connsiteX42" fmla="*/ 1155700 w 1186392"/>
                                                <a:gd name="connsiteY42" fmla="*/ 270933 h 817033"/>
                                                <a:gd name="connsiteX43" fmla="*/ 1177925 w 1186392"/>
                                                <a:gd name="connsiteY43" fmla="*/ 267758 h 817033"/>
                                                <a:gd name="connsiteX44" fmla="*/ 1184275 w 1186392"/>
                                                <a:gd name="connsiteY44" fmla="*/ 251883 h 817033"/>
                                                <a:gd name="connsiteX45" fmla="*/ 1165225 w 1186392"/>
                                                <a:gd name="connsiteY45" fmla="*/ 236008 h 817033"/>
                                                <a:gd name="connsiteX46" fmla="*/ 1155700 w 1186392"/>
                                                <a:gd name="connsiteY46" fmla="*/ 213783 h 817033"/>
                                                <a:gd name="connsiteX47" fmla="*/ 1143000 w 1186392"/>
                                                <a:gd name="connsiteY47" fmla="*/ 185208 h 817033"/>
                                                <a:gd name="connsiteX48" fmla="*/ 1123950 w 1186392"/>
                                                <a:gd name="connsiteY48" fmla="*/ 175683 h 817033"/>
                                                <a:gd name="connsiteX49" fmla="*/ 1057275 w 1186392"/>
                                                <a:gd name="connsiteY49" fmla="*/ 162983 h 817033"/>
                                                <a:gd name="connsiteX50" fmla="*/ 1019175 w 1186392"/>
                                                <a:gd name="connsiteY50" fmla="*/ 147108 h 817033"/>
                                                <a:gd name="connsiteX51" fmla="*/ 968375 w 1186392"/>
                                                <a:gd name="connsiteY51" fmla="*/ 105833 h 817033"/>
                                                <a:gd name="connsiteX52" fmla="*/ 933450 w 1186392"/>
                                                <a:gd name="connsiteY52" fmla="*/ 99483 h 817033"/>
                                                <a:gd name="connsiteX53" fmla="*/ 920750 w 1186392"/>
                                                <a:gd name="connsiteY53" fmla="*/ 83608 h 817033"/>
                                                <a:gd name="connsiteX54" fmla="*/ 917575 w 1186392"/>
                                                <a:gd name="connsiteY54" fmla="*/ 55033 h 817033"/>
                                                <a:gd name="connsiteX55" fmla="*/ 895350 w 1186392"/>
                                                <a:gd name="connsiteY55" fmla="*/ 48683 h 817033"/>
                                                <a:gd name="connsiteX56" fmla="*/ 850900 w 1186392"/>
                                                <a:gd name="connsiteY56" fmla="*/ 45508 h 817033"/>
                                                <a:gd name="connsiteX57" fmla="*/ 822325 w 1186392"/>
                                                <a:gd name="connsiteY57" fmla="*/ 45508 h 817033"/>
                                                <a:gd name="connsiteX58" fmla="*/ 815975 w 1186392"/>
                                                <a:gd name="connsiteY58" fmla="*/ 45508 h 817033"/>
                                                <a:gd name="connsiteX59" fmla="*/ 796925 w 1186392"/>
                                                <a:gd name="connsiteY59" fmla="*/ 51858 h 817033"/>
                                                <a:gd name="connsiteX60" fmla="*/ 781050 w 1186392"/>
                                                <a:gd name="connsiteY60" fmla="*/ 51858 h 817033"/>
                                                <a:gd name="connsiteX61" fmla="*/ 771525 w 1186392"/>
                                                <a:gd name="connsiteY61" fmla="*/ 61383 h 817033"/>
                                                <a:gd name="connsiteX62" fmla="*/ 762000 w 1186392"/>
                                                <a:gd name="connsiteY62" fmla="*/ 61383 h 817033"/>
                                                <a:gd name="connsiteX63" fmla="*/ 720725 w 1186392"/>
                                                <a:gd name="connsiteY63" fmla="*/ 45508 h 817033"/>
                                                <a:gd name="connsiteX64" fmla="*/ 679450 w 1186392"/>
                                                <a:gd name="connsiteY64" fmla="*/ 42333 h 817033"/>
                                                <a:gd name="connsiteX65" fmla="*/ 644525 w 1186392"/>
                                                <a:gd name="connsiteY65" fmla="*/ 42333 h 817033"/>
                                                <a:gd name="connsiteX66" fmla="*/ 622300 w 1186392"/>
                                                <a:gd name="connsiteY66" fmla="*/ 35983 h 817033"/>
                                                <a:gd name="connsiteX67" fmla="*/ 612775 w 1186392"/>
                                                <a:gd name="connsiteY67" fmla="*/ 26458 h 817033"/>
                                                <a:gd name="connsiteX68" fmla="*/ 587375 w 1186392"/>
                                                <a:gd name="connsiteY68" fmla="*/ 35983 h 817033"/>
                                                <a:gd name="connsiteX69" fmla="*/ 558800 w 1186392"/>
                                                <a:gd name="connsiteY69" fmla="*/ 35983 h 817033"/>
                                                <a:gd name="connsiteX70" fmla="*/ 508000 w 1186392"/>
                                                <a:gd name="connsiteY70" fmla="*/ 35983 h 817033"/>
                                                <a:gd name="connsiteX71" fmla="*/ 479425 w 1186392"/>
                                                <a:gd name="connsiteY71" fmla="*/ 32808 h 817033"/>
                                                <a:gd name="connsiteX72" fmla="*/ 447675 w 1186392"/>
                                                <a:gd name="connsiteY72" fmla="*/ 23283 h 817033"/>
                                                <a:gd name="connsiteX73" fmla="*/ 409575 w 1186392"/>
                                                <a:gd name="connsiteY73" fmla="*/ 4233 h 817033"/>
                                                <a:gd name="connsiteX74" fmla="*/ 390525 w 1186392"/>
                                                <a:gd name="connsiteY74" fmla="*/ 1058 h 817033"/>
                                                <a:gd name="connsiteX75" fmla="*/ 390525 w 1186392"/>
                                                <a:gd name="connsiteY75" fmla="*/ 10583 h 817033"/>
                                                <a:gd name="connsiteX76" fmla="*/ 377825 w 1186392"/>
                                                <a:gd name="connsiteY76" fmla="*/ 13758 h 817033"/>
                                                <a:gd name="connsiteX77" fmla="*/ 361950 w 1186392"/>
                                                <a:gd name="connsiteY77" fmla="*/ 23283 h 817033"/>
                                                <a:gd name="connsiteX78" fmla="*/ 342900 w 1186392"/>
                                                <a:gd name="connsiteY78" fmla="*/ 39158 h 817033"/>
                                                <a:gd name="connsiteX79" fmla="*/ 327025 w 1186392"/>
                                                <a:gd name="connsiteY79" fmla="*/ 61383 h 817033"/>
                                                <a:gd name="connsiteX80" fmla="*/ 342900 w 1186392"/>
                                                <a:gd name="connsiteY80" fmla="*/ 77258 h 817033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  <a:cxn ang="0">
                                                  <a:pos x="connsiteX17" y="connsiteY17"/>
                                                </a:cxn>
                                                <a:cxn ang="0">
                                                  <a:pos x="connsiteX18" y="connsiteY18"/>
                                                </a:cxn>
                                                <a:cxn ang="0">
                                                  <a:pos x="connsiteX19" y="connsiteY19"/>
                                                </a:cxn>
                                                <a:cxn ang="0">
                                                  <a:pos x="connsiteX20" y="connsiteY20"/>
                                                </a:cxn>
                                                <a:cxn ang="0">
                                                  <a:pos x="connsiteX21" y="connsiteY21"/>
                                                </a:cxn>
                                                <a:cxn ang="0">
                                                  <a:pos x="connsiteX22" y="connsiteY22"/>
                                                </a:cxn>
                                                <a:cxn ang="0">
                                                  <a:pos x="connsiteX23" y="connsiteY23"/>
                                                </a:cxn>
                                                <a:cxn ang="0">
                                                  <a:pos x="connsiteX24" y="connsiteY24"/>
                                                </a:cxn>
                                                <a:cxn ang="0">
                                                  <a:pos x="connsiteX25" y="connsiteY25"/>
                                                </a:cxn>
                                                <a:cxn ang="0">
                                                  <a:pos x="connsiteX26" y="connsiteY26"/>
                                                </a:cxn>
                                                <a:cxn ang="0">
                                                  <a:pos x="connsiteX27" y="connsiteY27"/>
                                                </a:cxn>
                                                <a:cxn ang="0">
                                                  <a:pos x="connsiteX28" y="connsiteY28"/>
                                                </a:cxn>
                                                <a:cxn ang="0">
                                                  <a:pos x="connsiteX29" y="connsiteY29"/>
                                                </a:cxn>
                                                <a:cxn ang="0">
                                                  <a:pos x="connsiteX30" y="connsiteY30"/>
                                                </a:cxn>
                                                <a:cxn ang="0">
                                                  <a:pos x="connsiteX31" y="connsiteY31"/>
                                                </a:cxn>
                                                <a:cxn ang="0">
                                                  <a:pos x="connsiteX32" y="connsiteY32"/>
                                                </a:cxn>
                                                <a:cxn ang="0">
                                                  <a:pos x="connsiteX33" y="connsiteY33"/>
                                                </a:cxn>
                                                <a:cxn ang="0">
                                                  <a:pos x="connsiteX34" y="connsiteY34"/>
                                                </a:cxn>
                                                <a:cxn ang="0">
                                                  <a:pos x="connsiteX35" y="connsiteY35"/>
                                                </a:cxn>
                                                <a:cxn ang="0">
                                                  <a:pos x="connsiteX36" y="connsiteY36"/>
                                                </a:cxn>
                                                <a:cxn ang="0">
                                                  <a:pos x="connsiteX37" y="connsiteY37"/>
                                                </a:cxn>
                                                <a:cxn ang="0">
                                                  <a:pos x="connsiteX38" y="connsiteY38"/>
                                                </a:cxn>
                                                <a:cxn ang="0">
                                                  <a:pos x="connsiteX39" y="connsiteY39"/>
                                                </a:cxn>
                                                <a:cxn ang="0">
                                                  <a:pos x="connsiteX40" y="connsiteY40"/>
                                                </a:cxn>
                                                <a:cxn ang="0">
                                                  <a:pos x="connsiteX41" y="connsiteY41"/>
                                                </a:cxn>
                                                <a:cxn ang="0">
                                                  <a:pos x="connsiteX42" y="connsiteY42"/>
                                                </a:cxn>
                                                <a:cxn ang="0">
                                                  <a:pos x="connsiteX43" y="connsiteY43"/>
                                                </a:cxn>
                                                <a:cxn ang="0">
                                                  <a:pos x="connsiteX44" y="connsiteY44"/>
                                                </a:cxn>
                                                <a:cxn ang="0">
                                                  <a:pos x="connsiteX45" y="connsiteY45"/>
                                                </a:cxn>
                                                <a:cxn ang="0">
                                                  <a:pos x="connsiteX46" y="connsiteY46"/>
                                                </a:cxn>
                                                <a:cxn ang="0">
                                                  <a:pos x="connsiteX47" y="connsiteY47"/>
                                                </a:cxn>
                                                <a:cxn ang="0">
                                                  <a:pos x="connsiteX48" y="connsiteY48"/>
                                                </a:cxn>
                                                <a:cxn ang="0">
                                                  <a:pos x="connsiteX49" y="connsiteY49"/>
                                                </a:cxn>
                                                <a:cxn ang="0">
                                                  <a:pos x="connsiteX50" y="connsiteY50"/>
                                                </a:cxn>
                                                <a:cxn ang="0">
                                                  <a:pos x="connsiteX51" y="connsiteY51"/>
                                                </a:cxn>
                                                <a:cxn ang="0">
                                                  <a:pos x="connsiteX52" y="connsiteY52"/>
                                                </a:cxn>
                                                <a:cxn ang="0">
                                                  <a:pos x="connsiteX53" y="connsiteY53"/>
                                                </a:cxn>
                                                <a:cxn ang="0">
                                                  <a:pos x="connsiteX54" y="connsiteY54"/>
                                                </a:cxn>
                                                <a:cxn ang="0">
                                                  <a:pos x="connsiteX55" y="connsiteY55"/>
                                                </a:cxn>
                                                <a:cxn ang="0">
                                                  <a:pos x="connsiteX56" y="connsiteY56"/>
                                                </a:cxn>
                                                <a:cxn ang="0">
                                                  <a:pos x="connsiteX57" y="connsiteY57"/>
                                                </a:cxn>
                                                <a:cxn ang="0">
                                                  <a:pos x="connsiteX58" y="connsiteY58"/>
                                                </a:cxn>
                                                <a:cxn ang="0">
                                                  <a:pos x="connsiteX59" y="connsiteY59"/>
                                                </a:cxn>
                                                <a:cxn ang="0">
                                                  <a:pos x="connsiteX60" y="connsiteY60"/>
                                                </a:cxn>
                                                <a:cxn ang="0">
                                                  <a:pos x="connsiteX61" y="connsiteY61"/>
                                                </a:cxn>
                                                <a:cxn ang="0">
                                                  <a:pos x="connsiteX62" y="connsiteY62"/>
                                                </a:cxn>
                                                <a:cxn ang="0">
                                                  <a:pos x="connsiteX63" y="connsiteY63"/>
                                                </a:cxn>
                                                <a:cxn ang="0">
                                                  <a:pos x="connsiteX64" y="connsiteY64"/>
                                                </a:cxn>
                                                <a:cxn ang="0">
                                                  <a:pos x="connsiteX65" y="connsiteY65"/>
                                                </a:cxn>
                                                <a:cxn ang="0">
                                                  <a:pos x="connsiteX66" y="connsiteY66"/>
                                                </a:cxn>
                                                <a:cxn ang="0">
                                                  <a:pos x="connsiteX67" y="connsiteY67"/>
                                                </a:cxn>
                                                <a:cxn ang="0">
                                                  <a:pos x="connsiteX68" y="connsiteY68"/>
                                                </a:cxn>
                                                <a:cxn ang="0">
                                                  <a:pos x="connsiteX69" y="connsiteY69"/>
                                                </a:cxn>
                                                <a:cxn ang="0">
                                                  <a:pos x="connsiteX70" y="connsiteY70"/>
                                                </a:cxn>
                                                <a:cxn ang="0">
                                                  <a:pos x="connsiteX71" y="connsiteY71"/>
                                                </a:cxn>
                                                <a:cxn ang="0">
                                                  <a:pos x="connsiteX72" y="connsiteY72"/>
                                                </a:cxn>
                                                <a:cxn ang="0">
                                                  <a:pos x="connsiteX73" y="connsiteY73"/>
                                                </a:cxn>
                                                <a:cxn ang="0">
                                                  <a:pos x="connsiteX74" y="connsiteY74"/>
                                                </a:cxn>
                                                <a:cxn ang="0">
                                                  <a:pos x="connsiteX75" y="connsiteY75"/>
                                                </a:cxn>
                                                <a:cxn ang="0">
                                                  <a:pos x="connsiteX76" y="connsiteY76"/>
                                                </a:cxn>
                                                <a:cxn ang="0">
                                                  <a:pos x="connsiteX77" y="connsiteY77"/>
                                                </a:cxn>
                                                <a:cxn ang="0">
                                                  <a:pos x="connsiteX78" y="connsiteY78"/>
                                                </a:cxn>
                                                <a:cxn ang="0">
                                                  <a:pos x="connsiteX79" y="connsiteY79"/>
                                                </a:cxn>
                                                <a:cxn ang="0">
                                                  <a:pos x="connsiteX80" y="connsiteY80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186392" h="817033">
                                                  <a:moveTo>
                                                    <a:pt x="0" y="756708"/>
                                                  </a:moveTo>
                                                  <a:cubicBezTo>
                                                    <a:pt x="4498" y="780520"/>
                                                    <a:pt x="8996" y="804333"/>
                                                    <a:pt x="15875" y="810683"/>
                                                  </a:cubicBezTo>
                                                  <a:cubicBezTo>
                                                    <a:pt x="22754" y="817033"/>
                                                    <a:pt x="31750" y="797454"/>
                                                    <a:pt x="41275" y="794808"/>
                                                  </a:cubicBezTo>
                                                  <a:cubicBezTo>
                                                    <a:pt x="50800" y="792162"/>
                                                    <a:pt x="64029" y="796925"/>
                                                    <a:pt x="73025" y="794808"/>
                                                  </a:cubicBezTo>
                                                  <a:cubicBezTo>
                                                    <a:pt x="82021" y="792691"/>
                                                    <a:pt x="87313" y="784225"/>
                                                    <a:pt x="95250" y="782108"/>
                                                  </a:cubicBezTo>
                                                  <a:cubicBezTo>
                                                    <a:pt x="103187" y="779991"/>
                                                    <a:pt x="113242" y="783695"/>
                                                    <a:pt x="120650" y="782108"/>
                                                  </a:cubicBezTo>
                                                  <a:cubicBezTo>
                                                    <a:pt x="128058" y="780521"/>
                                                    <a:pt x="128588" y="774170"/>
                                                    <a:pt x="139700" y="772583"/>
                                                  </a:cubicBezTo>
                                                  <a:cubicBezTo>
                                                    <a:pt x="150812" y="770996"/>
                                                    <a:pt x="175683" y="770996"/>
                                                    <a:pt x="187325" y="772583"/>
                                                  </a:cubicBezTo>
                                                  <a:cubicBezTo>
                                                    <a:pt x="198967" y="774170"/>
                                                    <a:pt x="200025" y="780521"/>
                                                    <a:pt x="209550" y="782108"/>
                                                  </a:cubicBezTo>
                                                  <a:cubicBezTo>
                                                    <a:pt x="219075" y="783696"/>
                                                    <a:pt x="244475" y="782108"/>
                                                    <a:pt x="244475" y="782108"/>
                                                  </a:cubicBezTo>
                                                  <a:cubicBezTo>
                                                    <a:pt x="255587" y="782108"/>
                                                    <a:pt x="266700" y="785283"/>
                                                    <a:pt x="276225" y="782108"/>
                                                  </a:cubicBezTo>
                                                  <a:cubicBezTo>
                                                    <a:pt x="285750" y="778933"/>
                                                    <a:pt x="291042" y="769408"/>
                                                    <a:pt x="301625" y="763058"/>
                                                  </a:cubicBezTo>
                                                  <a:cubicBezTo>
                                                    <a:pt x="312208" y="756708"/>
                                                    <a:pt x="329671" y="747183"/>
                                                    <a:pt x="339725" y="744008"/>
                                                  </a:cubicBezTo>
                                                  <a:cubicBezTo>
                                                    <a:pt x="349779" y="740833"/>
                                                    <a:pt x="353483" y="746125"/>
                                                    <a:pt x="361950" y="744008"/>
                                                  </a:cubicBezTo>
                                                  <a:cubicBezTo>
                                                    <a:pt x="370417" y="741891"/>
                                                    <a:pt x="382588" y="732366"/>
                                                    <a:pt x="390525" y="731308"/>
                                                  </a:cubicBezTo>
                                                  <a:cubicBezTo>
                                                    <a:pt x="398462" y="730250"/>
                                                    <a:pt x="402696" y="733954"/>
                                                    <a:pt x="409575" y="737658"/>
                                                  </a:cubicBezTo>
                                                  <a:cubicBezTo>
                                                    <a:pt x="416454" y="741362"/>
                                                    <a:pt x="423333" y="748241"/>
                                                    <a:pt x="431800" y="753533"/>
                                                  </a:cubicBezTo>
                                                  <a:cubicBezTo>
                                                    <a:pt x="440267" y="758825"/>
                                                    <a:pt x="450850" y="767821"/>
                                                    <a:pt x="460375" y="769408"/>
                                                  </a:cubicBezTo>
                                                  <a:cubicBezTo>
                                                    <a:pt x="469900" y="770996"/>
                                                    <a:pt x="479954" y="765175"/>
                                                    <a:pt x="488950" y="763058"/>
                                                  </a:cubicBezTo>
                                                  <a:cubicBezTo>
                                                    <a:pt x="497946" y="760941"/>
                                                    <a:pt x="504296" y="759883"/>
                                                    <a:pt x="514350" y="756708"/>
                                                  </a:cubicBezTo>
                                                  <a:cubicBezTo>
                                                    <a:pt x="524404" y="753533"/>
                                                    <a:pt x="546629" y="751416"/>
                                                    <a:pt x="549275" y="744008"/>
                                                  </a:cubicBezTo>
                                                  <a:cubicBezTo>
                                                    <a:pt x="551921" y="736600"/>
                                                    <a:pt x="532342" y="720725"/>
                                                    <a:pt x="530225" y="712258"/>
                                                  </a:cubicBezTo>
                                                  <a:cubicBezTo>
                                                    <a:pt x="528108" y="703791"/>
                                                    <a:pt x="530754" y="699029"/>
                                                    <a:pt x="536575" y="693208"/>
                                                  </a:cubicBezTo>
                                                  <a:cubicBezTo>
                                                    <a:pt x="542396" y="687387"/>
                                                    <a:pt x="552450" y="683683"/>
                                                    <a:pt x="565150" y="677333"/>
                                                  </a:cubicBezTo>
                                                  <a:cubicBezTo>
                                                    <a:pt x="577850" y="670983"/>
                                                    <a:pt x="601133" y="662516"/>
                                                    <a:pt x="612775" y="655108"/>
                                                  </a:cubicBezTo>
                                                  <a:cubicBezTo>
                                                    <a:pt x="624417" y="647700"/>
                                                    <a:pt x="621242" y="639233"/>
                                                    <a:pt x="635000" y="632883"/>
                                                  </a:cubicBezTo>
                                                  <a:cubicBezTo>
                                                    <a:pt x="648758" y="626533"/>
                                                    <a:pt x="676804" y="621241"/>
                                                    <a:pt x="695325" y="617008"/>
                                                  </a:cubicBezTo>
                                                  <a:cubicBezTo>
                                                    <a:pt x="713846" y="612775"/>
                                                    <a:pt x="726017" y="607483"/>
                                                    <a:pt x="746125" y="607483"/>
                                                  </a:cubicBezTo>
                                                  <a:cubicBezTo>
                                                    <a:pt x="766233" y="607483"/>
                                                    <a:pt x="793750" y="614891"/>
                                                    <a:pt x="815975" y="617008"/>
                                                  </a:cubicBezTo>
                                                  <a:cubicBezTo>
                                                    <a:pt x="838200" y="619125"/>
                                                    <a:pt x="860954" y="623358"/>
                                                    <a:pt x="879475" y="620183"/>
                                                  </a:cubicBezTo>
                                                  <a:cubicBezTo>
                                                    <a:pt x="897996" y="617008"/>
                                                    <a:pt x="907521" y="602191"/>
                                                    <a:pt x="927100" y="597958"/>
                                                  </a:cubicBezTo>
                                                  <a:cubicBezTo>
                                                    <a:pt x="946679" y="593725"/>
                                                    <a:pt x="979487" y="599546"/>
                                                    <a:pt x="996950" y="594783"/>
                                                  </a:cubicBezTo>
                                                  <a:cubicBezTo>
                                                    <a:pt x="1014413" y="590020"/>
                                                    <a:pt x="1027112" y="585787"/>
                                                    <a:pt x="1031875" y="569383"/>
                                                  </a:cubicBezTo>
                                                  <a:cubicBezTo>
                                                    <a:pt x="1036638" y="552979"/>
                                                    <a:pt x="1025525" y="512762"/>
                                                    <a:pt x="1025525" y="496358"/>
                                                  </a:cubicBezTo>
                                                  <a:cubicBezTo>
                                                    <a:pt x="1025525" y="479954"/>
                                                    <a:pt x="1028700" y="483129"/>
                                                    <a:pt x="1031875" y="470958"/>
                                                  </a:cubicBezTo>
                                                  <a:cubicBezTo>
                                                    <a:pt x="1035050" y="458787"/>
                                                    <a:pt x="1039813" y="437091"/>
                                                    <a:pt x="1044575" y="423333"/>
                                                  </a:cubicBezTo>
                                                  <a:cubicBezTo>
                                                    <a:pt x="1049337" y="409575"/>
                                                    <a:pt x="1057804" y="397933"/>
                                                    <a:pt x="1060450" y="388408"/>
                                                  </a:cubicBezTo>
                                                  <a:cubicBezTo>
                                                    <a:pt x="1063096" y="378883"/>
                                                    <a:pt x="1056746" y="376237"/>
                                                    <a:pt x="1060450" y="366183"/>
                                                  </a:cubicBezTo>
                                                  <a:cubicBezTo>
                                                    <a:pt x="1064154" y="356129"/>
                                                    <a:pt x="1075796" y="333904"/>
                                                    <a:pt x="1082675" y="328083"/>
                                                  </a:cubicBezTo>
                                                  <a:cubicBezTo>
                                                    <a:pt x="1089554" y="322262"/>
                                                    <a:pt x="1091671" y="332845"/>
                                                    <a:pt x="1101725" y="331258"/>
                                                  </a:cubicBezTo>
                                                  <a:cubicBezTo>
                                                    <a:pt x="1111779" y="329671"/>
                                                    <a:pt x="1135592" y="325437"/>
                                                    <a:pt x="1143000" y="318558"/>
                                                  </a:cubicBezTo>
                                                  <a:cubicBezTo>
                                                    <a:pt x="1150408" y="311679"/>
                                                    <a:pt x="1144058" y="297920"/>
                                                    <a:pt x="1146175" y="289983"/>
                                                  </a:cubicBezTo>
                                                  <a:cubicBezTo>
                                                    <a:pt x="1148292" y="282046"/>
                                                    <a:pt x="1150408" y="274637"/>
                                                    <a:pt x="1155700" y="270933"/>
                                                  </a:cubicBezTo>
                                                  <a:cubicBezTo>
                                                    <a:pt x="1160992" y="267229"/>
                                                    <a:pt x="1173163" y="270933"/>
                                                    <a:pt x="1177925" y="267758"/>
                                                  </a:cubicBezTo>
                                                  <a:cubicBezTo>
                                                    <a:pt x="1182687" y="264583"/>
                                                    <a:pt x="1186392" y="257175"/>
                                                    <a:pt x="1184275" y="251883"/>
                                                  </a:cubicBezTo>
                                                  <a:cubicBezTo>
                                                    <a:pt x="1182158" y="246591"/>
                                                    <a:pt x="1169987" y="242358"/>
                                                    <a:pt x="1165225" y="236008"/>
                                                  </a:cubicBezTo>
                                                  <a:cubicBezTo>
                                                    <a:pt x="1160463" y="229658"/>
                                                    <a:pt x="1159404" y="222250"/>
                                                    <a:pt x="1155700" y="213783"/>
                                                  </a:cubicBezTo>
                                                  <a:cubicBezTo>
                                                    <a:pt x="1151996" y="205316"/>
                                                    <a:pt x="1148292" y="191558"/>
                                                    <a:pt x="1143000" y="185208"/>
                                                  </a:cubicBezTo>
                                                  <a:cubicBezTo>
                                                    <a:pt x="1137708" y="178858"/>
                                                    <a:pt x="1138237" y="179387"/>
                                                    <a:pt x="1123950" y="175683"/>
                                                  </a:cubicBezTo>
                                                  <a:cubicBezTo>
                                                    <a:pt x="1109663" y="171979"/>
                                                    <a:pt x="1074738" y="167746"/>
                                                    <a:pt x="1057275" y="162983"/>
                                                  </a:cubicBezTo>
                                                  <a:cubicBezTo>
                                                    <a:pt x="1039812" y="158220"/>
                                                    <a:pt x="1033992" y="156633"/>
                                                    <a:pt x="1019175" y="147108"/>
                                                  </a:cubicBezTo>
                                                  <a:cubicBezTo>
                                                    <a:pt x="1004358" y="137583"/>
                                                    <a:pt x="982662" y="113770"/>
                                                    <a:pt x="968375" y="105833"/>
                                                  </a:cubicBezTo>
                                                  <a:cubicBezTo>
                                                    <a:pt x="954088" y="97896"/>
                                                    <a:pt x="941387" y="103187"/>
                                                    <a:pt x="933450" y="99483"/>
                                                  </a:cubicBezTo>
                                                  <a:cubicBezTo>
                                                    <a:pt x="925513" y="95779"/>
                                                    <a:pt x="923396" y="91016"/>
                                                    <a:pt x="920750" y="83608"/>
                                                  </a:cubicBezTo>
                                                  <a:cubicBezTo>
                                                    <a:pt x="918104" y="76200"/>
                                                    <a:pt x="921808" y="60854"/>
                                                    <a:pt x="917575" y="55033"/>
                                                  </a:cubicBezTo>
                                                  <a:cubicBezTo>
                                                    <a:pt x="913342" y="49212"/>
                                                    <a:pt x="906462" y="50270"/>
                                                    <a:pt x="895350" y="48683"/>
                                                  </a:cubicBezTo>
                                                  <a:cubicBezTo>
                                                    <a:pt x="884238" y="47096"/>
                                                    <a:pt x="863071" y="46037"/>
                                                    <a:pt x="850900" y="45508"/>
                                                  </a:cubicBezTo>
                                                  <a:cubicBezTo>
                                                    <a:pt x="838729" y="44979"/>
                                                    <a:pt x="822325" y="45508"/>
                                                    <a:pt x="822325" y="45508"/>
                                                  </a:cubicBezTo>
                                                  <a:cubicBezTo>
                                                    <a:pt x="816504" y="45508"/>
                                                    <a:pt x="820208" y="44450"/>
                                                    <a:pt x="815975" y="45508"/>
                                                  </a:cubicBezTo>
                                                  <a:cubicBezTo>
                                                    <a:pt x="811742" y="46566"/>
                                                    <a:pt x="802746" y="50800"/>
                                                    <a:pt x="796925" y="51858"/>
                                                  </a:cubicBezTo>
                                                  <a:cubicBezTo>
                                                    <a:pt x="791104" y="52916"/>
                                                    <a:pt x="785283" y="50271"/>
                                                    <a:pt x="781050" y="51858"/>
                                                  </a:cubicBezTo>
                                                  <a:cubicBezTo>
                                                    <a:pt x="776817" y="53445"/>
                                                    <a:pt x="774700" y="59796"/>
                                                    <a:pt x="771525" y="61383"/>
                                                  </a:cubicBezTo>
                                                  <a:cubicBezTo>
                                                    <a:pt x="768350" y="62970"/>
                                                    <a:pt x="770467" y="64029"/>
                                                    <a:pt x="762000" y="61383"/>
                                                  </a:cubicBezTo>
                                                  <a:cubicBezTo>
                                                    <a:pt x="753533" y="58737"/>
                                                    <a:pt x="734483" y="48683"/>
                                                    <a:pt x="720725" y="45508"/>
                                                  </a:cubicBezTo>
                                                  <a:cubicBezTo>
                                                    <a:pt x="706967" y="42333"/>
                                                    <a:pt x="692150" y="42862"/>
                                                    <a:pt x="679450" y="42333"/>
                                                  </a:cubicBezTo>
                                                  <a:cubicBezTo>
                                                    <a:pt x="666750" y="41804"/>
                                                    <a:pt x="654050" y="43391"/>
                                                    <a:pt x="644525" y="42333"/>
                                                  </a:cubicBezTo>
                                                  <a:cubicBezTo>
                                                    <a:pt x="635000" y="41275"/>
                                                    <a:pt x="627592" y="38629"/>
                                                    <a:pt x="622300" y="35983"/>
                                                  </a:cubicBezTo>
                                                  <a:cubicBezTo>
                                                    <a:pt x="617008" y="33337"/>
                                                    <a:pt x="618596" y="26458"/>
                                                    <a:pt x="612775" y="26458"/>
                                                  </a:cubicBezTo>
                                                  <a:cubicBezTo>
                                                    <a:pt x="606954" y="26458"/>
                                                    <a:pt x="596371" y="34396"/>
                                                    <a:pt x="587375" y="35983"/>
                                                  </a:cubicBezTo>
                                                  <a:cubicBezTo>
                                                    <a:pt x="578379" y="37570"/>
                                                    <a:pt x="558800" y="35983"/>
                                                    <a:pt x="558800" y="35983"/>
                                                  </a:cubicBezTo>
                                                  <a:cubicBezTo>
                                                    <a:pt x="545571" y="35983"/>
                                                    <a:pt x="521229" y="36512"/>
                                                    <a:pt x="508000" y="35983"/>
                                                  </a:cubicBezTo>
                                                  <a:cubicBezTo>
                                                    <a:pt x="494771" y="35454"/>
                                                    <a:pt x="489479" y="34925"/>
                                                    <a:pt x="479425" y="32808"/>
                                                  </a:cubicBezTo>
                                                  <a:cubicBezTo>
                                                    <a:pt x="469371" y="30691"/>
                                                    <a:pt x="459317" y="28045"/>
                                                    <a:pt x="447675" y="23283"/>
                                                  </a:cubicBezTo>
                                                  <a:cubicBezTo>
                                                    <a:pt x="436033" y="18521"/>
                                                    <a:pt x="419100" y="7937"/>
                                                    <a:pt x="409575" y="4233"/>
                                                  </a:cubicBezTo>
                                                  <a:cubicBezTo>
                                                    <a:pt x="400050" y="529"/>
                                                    <a:pt x="393700" y="0"/>
                                                    <a:pt x="390525" y="1058"/>
                                                  </a:cubicBezTo>
                                                  <a:cubicBezTo>
                                                    <a:pt x="387350" y="2116"/>
                                                    <a:pt x="392642" y="8466"/>
                                                    <a:pt x="390525" y="10583"/>
                                                  </a:cubicBezTo>
                                                  <a:cubicBezTo>
                                                    <a:pt x="388408" y="12700"/>
                                                    <a:pt x="382587" y="11641"/>
                                                    <a:pt x="377825" y="13758"/>
                                                  </a:cubicBezTo>
                                                  <a:cubicBezTo>
                                                    <a:pt x="373063" y="15875"/>
                                                    <a:pt x="367771" y="19050"/>
                                                    <a:pt x="361950" y="23283"/>
                                                  </a:cubicBezTo>
                                                  <a:cubicBezTo>
                                                    <a:pt x="356129" y="27516"/>
                                                    <a:pt x="348721" y="32808"/>
                                                    <a:pt x="342900" y="39158"/>
                                                  </a:cubicBezTo>
                                                  <a:cubicBezTo>
                                                    <a:pt x="337079" y="45508"/>
                                                    <a:pt x="327025" y="55033"/>
                                                    <a:pt x="327025" y="61383"/>
                                                  </a:cubicBezTo>
                                                  <a:cubicBezTo>
                                                    <a:pt x="327025" y="67733"/>
                                                    <a:pt x="339725" y="96308"/>
                                                    <a:pt x="342900" y="77258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 cap="flat" cmpd="sng" algn="ctr">
                                              <a:solidFill>
                                                <a:sysClr val="windowText" lastClr="000000"/>
                                              </a:solidFill>
                                              <a:prstDash val="solid"/>
                                            </a:ln>
                                            <a:effectLst/>
                                          </p:spPr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marL="0" marR="0" lvl="0" indent="0" algn="ctr" defTabSz="91440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  <a:defRPr/>
                                              </a:pPr>
                                              <a:endParaRPr kumimoji="0" lang="en-US" sz="1100" b="0" i="0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99" name="Freeform 98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508750" y="4476750"/>
                                              <a:ext cx="180975" cy="13387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180975"/>
                                                <a:gd name="connsiteY0" fmla="*/ 127000 h 133879"/>
                                                <a:gd name="connsiteX1" fmla="*/ 47625 w 180975"/>
                                                <a:gd name="connsiteY1" fmla="*/ 95250 h 133879"/>
                                                <a:gd name="connsiteX2" fmla="*/ 73025 w 180975"/>
                                                <a:gd name="connsiteY2" fmla="*/ 101600 h 133879"/>
                                                <a:gd name="connsiteX3" fmla="*/ 98425 w 180975"/>
                                                <a:gd name="connsiteY3" fmla="*/ 114300 h 133879"/>
                                                <a:gd name="connsiteX4" fmla="*/ 130175 w 180975"/>
                                                <a:gd name="connsiteY4" fmla="*/ 127000 h 133879"/>
                                                <a:gd name="connsiteX5" fmla="*/ 133350 w 180975"/>
                                                <a:gd name="connsiteY5" fmla="*/ 133350 h 133879"/>
                                                <a:gd name="connsiteX6" fmla="*/ 161925 w 180975"/>
                                                <a:gd name="connsiteY6" fmla="*/ 123825 h 133879"/>
                                                <a:gd name="connsiteX7" fmla="*/ 177800 w 180975"/>
                                                <a:gd name="connsiteY7" fmla="*/ 114300 h 133879"/>
                                                <a:gd name="connsiteX8" fmla="*/ 142875 w 180975"/>
                                                <a:gd name="connsiteY8" fmla="*/ 92075 h 133879"/>
                                                <a:gd name="connsiteX9" fmla="*/ 111125 w 180975"/>
                                                <a:gd name="connsiteY9" fmla="*/ 79375 h 133879"/>
                                                <a:gd name="connsiteX10" fmla="*/ 111125 w 180975"/>
                                                <a:gd name="connsiteY10" fmla="*/ 60325 h 133879"/>
                                                <a:gd name="connsiteX11" fmla="*/ 111125 w 180975"/>
                                                <a:gd name="connsiteY11" fmla="*/ 41275 h 133879"/>
                                                <a:gd name="connsiteX12" fmla="*/ 95250 w 180975"/>
                                                <a:gd name="connsiteY12" fmla="*/ 38100 h 133879"/>
                                                <a:gd name="connsiteX13" fmla="*/ 66675 w 180975"/>
                                                <a:gd name="connsiteY13" fmla="*/ 25400 h 133879"/>
                                                <a:gd name="connsiteX14" fmla="*/ 63500 w 180975"/>
                                                <a:gd name="connsiteY14" fmla="*/ 0 h 133879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80975" h="133879">
                                                  <a:moveTo>
                                                    <a:pt x="0" y="127000"/>
                                                  </a:moveTo>
                                                  <a:cubicBezTo>
                                                    <a:pt x="17727" y="113241"/>
                                                    <a:pt x="35454" y="99483"/>
                                                    <a:pt x="47625" y="95250"/>
                                                  </a:cubicBezTo>
                                                  <a:cubicBezTo>
                                                    <a:pt x="59796" y="91017"/>
                                                    <a:pt x="64558" y="98425"/>
                                                    <a:pt x="73025" y="101600"/>
                                                  </a:cubicBezTo>
                                                  <a:cubicBezTo>
                                                    <a:pt x="81492" y="104775"/>
                                                    <a:pt x="88900" y="110067"/>
                                                    <a:pt x="98425" y="114300"/>
                                                  </a:cubicBezTo>
                                                  <a:cubicBezTo>
                                                    <a:pt x="107950" y="118533"/>
                                                    <a:pt x="124354" y="123825"/>
                                                    <a:pt x="130175" y="127000"/>
                                                  </a:cubicBezTo>
                                                  <a:cubicBezTo>
                                                    <a:pt x="135996" y="130175"/>
                                                    <a:pt x="128058" y="133879"/>
                                                    <a:pt x="133350" y="133350"/>
                                                  </a:cubicBezTo>
                                                  <a:cubicBezTo>
                                                    <a:pt x="138642" y="132821"/>
                                                    <a:pt x="154517" y="127000"/>
                                                    <a:pt x="161925" y="123825"/>
                                                  </a:cubicBezTo>
                                                  <a:cubicBezTo>
                                                    <a:pt x="169333" y="120650"/>
                                                    <a:pt x="180975" y="119592"/>
                                                    <a:pt x="177800" y="114300"/>
                                                  </a:cubicBezTo>
                                                  <a:cubicBezTo>
                                                    <a:pt x="174625" y="109008"/>
                                                    <a:pt x="153987" y="97896"/>
                                                    <a:pt x="142875" y="92075"/>
                                                  </a:cubicBezTo>
                                                  <a:cubicBezTo>
                                                    <a:pt x="131763" y="86254"/>
                                                    <a:pt x="116417" y="84667"/>
                                                    <a:pt x="111125" y="79375"/>
                                                  </a:cubicBezTo>
                                                  <a:lnTo>
                                                    <a:pt x="111125" y="60325"/>
                                                  </a:lnTo>
                                                  <a:cubicBezTo>
                                                    <a:pt x="111125" y="53975"/>
                                                    <a:pt x="113771" y="44979"/>
                                                    <a:pt x="111125" y="41275"/>
                                                  </a:cubicBezTo>
                                                  <a:cubicBezTo>
                                                    <a:pt x="108479" y="37571"/>
                                                    <a:pt x="102658" y="40746"/>
                                                    <a:pt x="95250" y="38100"/>
                                                  </a:cubicBezTo>
                                                  <a:cubicBezTo>
                                                    <a:pt x="87842" y="35454"/>
                                                    <a:pt x="71967" y="31750"/>
                                                    <a:pt x="66675" y="25400"/>
                                                  </a:cubicBezTo>
                                                  <a:cubicBezTo>
                                                    <a:pt x="61383" y="19050"/>
                                                    <a:pt x="71438" y="13758"/>
                                                    <a:pt x="63500" y="0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 cap="flat" cmpd="sng" algn="ctr">
                                              <a:solidFill>
                                                <a:sysClr val="windowText" lastClr="000000"/>
                                              </a:solidFill>
                                              <a:prstDash val="solid"/>
                                            </a:ln>
                                            <a:effectLst/>
                                          </p:spPr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marL="0" marR="0" lvl="0" indent="0" algn="ctr" defTabSz="91440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  <a:defRPr/>
                                              </a:pPr>
                                              <a:endParaRPr kumimoji="0" lang="en-US" sz="1100" b="0" i="0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00" name="Freeform 99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035675" y="4711700"/>
                                              <a:ext cx="95250" cy="92075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95250 w 95250"/>
                                                <a:gd name="connsiteY0" fmla="*/ 92075 h 92075"/>
                                                <a:gd name="connsiteX1" fmla="*/ 47625 w 95250"/>
                                                <a:gd name="connsiteY1" fmla="*/ 60325 h 92075"/>
                                                <a:gd name="connsiteX2" fmla="*/ 38100 w 95250"/>
                                                <a:gd name="connsiteY2" fmla="*/ 19050 h 92075"/>
                                                <a:gd name="connsiteX3" fmla="*/ 28575 w 95250"/>
                                                <a:gd name="connsiteY3" fmla="*/ 6350 h 92075"/>
                                                <a:gd name="connsiteX4" fmla="*/ 0 w 95250"/>
                                                <a:gd name="connsiteY4" fmla="*/ 0 h 92075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95250" h="92075">
                                                  <a:moveTo>
                                                    <a:pt x="95250" y="92075"/>
                                                  </a:moveTo>
                                                  <a:cubicBezTo>
                                                    <a:pt x="76200" y="82285"/>
                                                    <a:pt x="57150" y="72496"/>
                                                    <a:pt x="47625" y="60325"/>
                                                  </a:cubicBezTo>
                                                  <a:cubicBezTo>
                                                    <a:pt x="38100" y="48154"/>
                                                    <a:pt x="41275" y="28046"/>
                                                    <a:pt x="38100" y="19050"/>
                                                  </a:cubicBezTo>
                                                  <a:cubicBezTo>
                                                    <a:pt x="34925" y="10054"/>
                                                    <a:pt x="34925" y="9525"/>
                                                    <a:pt x="28575" y="6350"/>
                                                  </a:cubicBezTo>
                                                  <a:cubicBezTo>
                                                    <a:pt x="22225" y="3175"/>
                                                    <a:pt x="11112" y="1587"/>
                                                    <a:pt x="0" y="0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 cap="flat" cmpd="sng" algn="ctr">
                                              <a:solidFill>
                                                <a:sysClr val="windowText" lastClr="000000"/>
                                              </a:solidFill>
                                              <a:prstDash val="solid"/>
                                            </a:ln>
                                            <a:effectLst/>
                                          </p:spPr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marL="0" marR="0" lvl="0" indent="0" algn="ctr" defTabSz="91440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  <a:defRPr/>
                                              </a:pPr>
                                              <a:endParaRPr kumimoji="0" lang="en-US" sz="1100" b="0" i="0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01" name="Freeform 100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111875" y="4641850"/>
                                              <a:ext cx="173037" cy="17197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173037"/>
                                                <a:gd name="connsiteY0" fmla="*/ 0 h 171979"/>
                                                <a:gd name="connsiteX1" fmla="*/ 66675 w 173037"/>
                                                <a:gd name="connsiteY1" fmla="*/ 34925 h 171979"/>
                                                <a:gd name="connsiteX2" fmla="*/ 107950 w 173037"/>
                                                <a:gd name="connsiteY2" fmla="*/ 98425 h 171979"/>
                                                <a:gd name="connsiteX3" fmla="*/ 123825 w 173037"/>
                                                <a:gd name="connsiteY3" fmla="*/ 127000 h 171979"/>
                                                <a:gd name="connsiteX4" fmla="*/ 165100 w 173037"/>
                                                <a:gd name="connsiteY4" fmla="*/ 152400 h 171979"/>
                                                <a:gd name="connsiteX5" fmla="*/ 168275 w 173037"/>
                                                <a:gd name="connsiteY5" fmla="*/ 165100 h 171979"/>
                                                <a:gd name="connsiteX6" fmla="*/ 136525 w 173037"/>
                                                <a:gd name="connsiteY6" fmla="*/ 171450 h 171979"/>
                                                <a:gd name="connsiteX7" fmla="*/ 104775 w 173037"/>
                                                <a:gd name="connsiteY7" fmla="*/ 168275 h 171979"/>
                                                <a:gd name="connsiteX8" fmla="*/ 76200 w 173037"/>
                                                <a:gd name="connsiteY8" fmla="*/ 155575 h 171979"/>
                                                <a:gd name="connsiteX9" fmla="*/ 34925 w 173037"/>
                                                <a:gd name="connsiteY9" fmla="*/ 155575 h 171979"/>
                                                <a:gd name="connsiteX10" fmla="*/ 15875 w 173037"/>
                                                <a:gd name="connsiteY10" fmla="*/ 161925 h 171979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73037" h="17197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24341" y="9260"/>
                                                    <a:pt x="48683" y="18521"/>
                                                    <a:pt x="66675" y="34925"/>
                                                  </a:cubicBezTo>
                                                  <a:cubicBezTo>
                                                    <a:pt x="84667" y="51329"/>
                                                    <a:pt x="98425" y="83079"/>
                                                    <a:pt x="107950" y="98425"/>
                                                  </a:cubicBezTo>
                                                  <a:cubicBezTo>
                                                    <a:pt x="117475" y="113771"/>
                                                    <a:pt x="114300" y="118004"/>
                                                    <a:pt x="123825" y="127000"/>
                                                  </a:cubicBezTo>
                                                  <a:cubicBezTo>
                                                    <a:pt x="133350" y="135996"/>
                                                    <a:pt x="157692" y="146050"/>
                                                    <a:pt x="165100" y="152400"/>
                                                  </a:cubicBezTo>
                                                  <a:cubicBezTo>
                                                    <a:pt x="172508" y="158750"/>
                                                    <a:pt x="173037" y="161925"/>
                                                    <a:pt x="168275" y="165100"/>
                                                  </a:cubicBezTo>
                                                  <a:cubicBezTo>
                                                    <a:pt x="163513" y="168275"/>
                                                    <a:pt x="147108" y="170921"/>
                                                    <a:pt x="136525" y="171450"/>
                                                  </a:cubicBezTo>
                                                  <a:cubicBezTo>
                                                    <a:pt x="125942" y="171979"/>
                                                    <a:pt x="114829" y="170921"/>
                                                    <a:pt x="104775" y="168275"/>
                                                  </a:cubicBezTo>
                                                  <a:cubicBezTo>
                                                    <a:pt x="94721" y="165629"/>
                                                    <a:pt x="87842" y="157692"/>
                                                    <a:pt x="76200" y="155575"/>
                                                  </a:cubicBezTo>
                                                  <a:cubicBezTo>
                                                    <a:pt x="64558" y="153458"/>
                                                    <a:pt x="44979" y="154517"/>
                                                    <a:pt x="34925" y="155575"/>
                                                  </a:cubicBezTo>
                                                  <a:cubicBezTo>
                                                    <a:pt x="24871" y="156633"/>
                                                    <a:pt x="21696" y="169333"/>
                                                    <a:pt x="15875" y="161925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 cap="flat" cmpd="sng" algn="ctr">
                                              <a:solidFill>
                                                <a:sysClr val="windowText" lastClr="000000"/>
                                              </a:solidFill>
                                              <a:prstDash val="solid"/>
                                            </a:ln>
                                            <a:effectLst/>
                                          </p:spPr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marL="0" marR="0" lvl="0" indent="0" algn="ctr" defTabSz="91440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  <a:defRPr/>
                                              </a:pPr>
                                              <a:endParaRPr kumimoji="0" lang="en-US" sz="1100" b="0" i="0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02" name="Freeform 101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097587" y="4803775"/>
                                              <a:ext cx="33338" cy="114300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3338 w 33338"/>
                                                <a:gd name="connsiteY0" fmla="*/ 0 h 114300"/>
                                                <a:gd name="connsiteX1" fmla="*/ 4763 w 33338"/>
                                                <a:gd name="connsiteY1" fmla="*/ 53975 h 114300"/>
                                                <a:gd name="connsiteX2" fmla="*/ 4763 w 33338"/>
                                                <a:gd name="connsiteY2" fmla="*/ 76200 h 114300"/>
                                                <a:gd name="connsiteX3" fmla="*/ 4763 w 33338"/>
                                                <a:gd name="connsiteY3" fmla="*/ 104775 h 114300"/>
                                                <a:gd name="connsiteX4" fmla="*/ 1588 w 33338"/>
                                                <a:gd name="connsiteY4" fmla="*/ 111125 h 114300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33338" h="114300">
                                                  <a:moveTo>
                                                    <a:pt x="33338" y="0"/>
                                                  </a:moveTo>
                                                  <a:cubicBezTo>
                                                    <a:pt x="21432" y="20637"/>
                                                    <a:pt x="9526" y="41275"/>
                                                    <a:pt x="4763" y="53975"/>
                                                  </a:cubicBezTo>
                                                  <a:cubicBezTo>
                                                    <a:pt x="0" y="66675"/>
                                                    <a:pt x="4763" y="76200"/>
                                                    <a:pt x="4763" y="76200"/>
                                                  </a:cubicBezTo>
                                                  <a:cubicBezTo>
                                                    <a:pt x="4763" y="84667"/>
                                                    <a:pt x="5292" y="98954"/>
                                                    <a:pt x="4763" y="104775"/>
                                                  </a:cubicBezTo>
                                                  <a:cubicBezTo>
                                                    <a:pt x="4234" y="110596"/>
                                                    <a:pt x="4763" y="114300"/>
                                                    <a:pt x="1588" y="111125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 cap="flat" cmpd="sng" algn="ctr">
                                              <a:solidFill>
                                                <a:sysClr val="windowText" lastClr="000000"/>
                                              </a:solidFill>
                                              <a:prstDash val="solid"/>
                                            </a:ln>
                                            <a:effectLst/>
                                          </p:spPr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marL="0" marR="0" lvl="0" indent="0" algn="ctr" defTabSz="91440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  <a:defRPr/>
                                              </a:pPr>
                                              <a:endParaRPr kumimoji="0" lang="en-US" sz="1100" b="0" i="0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03" name="Freeform 102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251575" y="4568825"/>
                                              <a:ext cx="177800" cy="234950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77800 w 177800"/>
                                                <a:gd name="connsiteY0" fmla="*/ 234950 h 234950"/>
                                                <a:gd name="connsiteX1" fmla="*/ 161925 w 177800"/>
                                                <a:gd name="connsiteY1" fmla="*/ 152400 h 234950"/>
                                                <a:gd name="connsiteX2" fmla="*/ 117475 w 177800"/>
                                                <a:gd name="connsiteY2" fmla="*/ 127000 h 234950"/>
                                                <a:gd name="connsiteX3" fmla="*/ 79375 w 177800"/>
                                                <a:gd name="connsiteY3" fmla="*/ 76200 h 234950"/>
                                                <a:gd name="connsiteX4" fmla="*/ 53975 w 177800"/>
                                                <a:gd name="connsiteY4" fmla="*/ 50800 h 234950"/>
                                                <a:gd name="connsiteX5" fmla="*/ 31750 w 177800"/>
                                                <a:gd name="connsiteY5" fmla="*/ 31750 h 234950"/>
                                                <a:gd name="connsiteX6" fmla="*/ 0 w 177800"/>
                                                <a:gd name="connsiteY6" fmla="*/ 0 h 234950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77800" h="234950">
                                                  <a:moveTo>
                                                    <a:pt x="177800" y="234950"/>
                                                  </a:moveTo>
                                                  <a:cubicBezTo>
                                                    <a:pt x="174889" y="202671"/>
                                                    <a:pt x="171979" y="170392"/>
                                                    <a:pt x="161925" y="152400"/>
                                                  </a:cubicBezTo>
                                                  <a:cubicBezTo>
                                                    <a:pt x="151871" y="134408"/>
                                                    <a:pt x="131233" y="139700"/>
                                                    <a:pt x="117475" y="127000"/>
                                                  </a:cubicBezTo>
                                                  <a:cubicBezTo>
                                                    <a:pt x="103717" y="114300"/>
                                                    <a:pt x="89958" y="88900"/>
                                                    <a:pt x="79375" y="76200"/>
                                                  </a:cubicBezTo>
                                                  <a:cubicBezTo>
                                                    <a:pt x="68792" y="63500"/>
                                                    <a:pt x="61913" y="58208"/>
                                                    <a:pt x="53975" y="50800"/>
                                                  </a:cubicBezTo>
                                                  <a:cubicBezTo>
                                                    <a:pt x="46038" y="43392"/>
                                                    <a:pt x="40746" y="40217"/>
                                                    <a:pt x="31750" y="31750"/>
                                                  </a:cubicBezTo>
                                                  <a:cubicBezTo>
                                                    <a:pt x="22754" y="23283"/>
                                                    <a:pt x="5292" y="7937"/>
                                                    <a:pt x="0" y="0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 cap="flat" cmpd="sng" algn="ctr">
                                              <a:solidFill>
                                                <a:sysClr val="windowText" lastClr="000000"/>
                                              </a:solidFill>
                                              <a:prstDash val="solid"/>
                                            </a:ln>
                                            <a:effectLst/>
                                          </p:spPr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marL="0" marR="0" lvl="0" indent="0" algn="ctr" defTabSz="91440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  <a:defRPr/>
                                              </a:pPr>
                                              <a:endParaRPr kumimoji="0" lang="en-US" sz="1100" b="0" i="0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04" name="Freeform 103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661150" y="4305300"/>
                                              <a:ext cx="210608" cy="293687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210608"/>
                                                <a:gd name="connsiteY0" fmla="*/ 0 h 293687"/>
                                                <a:gd name="connsiteX1" fmla="*/ 69850 w 210608"/>
                                                <a:gd name="connsiteY1" fmla="*/ 22225 h 293687"/>
                                                <a:gd name="connsiteX2" fmla="*/ 114300 w 210608"/>
                                                <a:gd name="connsiteY2" fmla="*/ 22225 h 293687"/>
                                                <a:gd name="connsiteX3" fmla="*/ 152400 w 210608"/>
                                                <a:gd name="connsiteY3" fmla="*/ 25400 h 293687"/>
                                                <a:gd name="connsiteX4" fmla="*/ 171450 w 210608"/>
                                                <a:gd name="connsiteY4" fmla="*/ 60325 h 293687"/>
                                                <a:gd name="connsiteX5" fmla="*/ 174625 w 210608"/>
                                                <a:gd name="connsiteY5" fmla="*/ 92075 h 293687"/>
                                                <a:gd name="connsiteX6" fmla="*/ 184150 w 210608"/>
                                                <a:gd name="connsiteY6" fmla="*/ 101600 h 293687"/>
                                                <a:gd name="connsiteX7" fmla="*/ 187325 w 210608"/>
                                                <a:gd name="connsiteY7" fmla="*/ 149225 h 293687"/>
                                                <a:gd name="connsiteX8" fmla="*/ 177800 w 210608"/>
                                                <a:gd name="connsiteY8" fmla="*/ 171450 h 293687"/>
                                                <a:gd name="connsiteX9" fmla="*/ 206375 w 210608"/>
                                                <a:gd name="connsiteY9" fmla="*/ 206375 h 293687"/>
                                                <a:gd name="connsiteX10" fmla="*/ 203200 w 210608"/>
                                                <a:gd name="connsiteY10" fmla="*/ 228600 h 293687"/>
                                                <a:gd name="connsiteX11" fmla="*/ 161925 w 210608"/>
                                                <a:gd name="connsiteY11" fmla="*/ 228600 h 293687"/>
                                                <a:gd name="connsiteX12" fmla="*/ 107950 w 210608"/>
                                                <a:gd name="connsiteY12" fmla="*/ 250825 h 293687"/>
                                                <a:gd name="connsiteX13" fmla="*/ 104775 w 210608"/>
                                                <a:gd name="connsiteY13" fmla="*/ 282575 h 293687"/>
                                                <a:gd name="connsiteX14" fmla="*/ 79375 w 210608"/>
                                                <a:gd name="connsiteY14" fmla="*/ 292100 h 293687"/>
                                                <a:gd name="connsiteX15" fmla="*/ 60325 w 210608"/>
                                                <a:gd name="connsiteY15" fmla="*/ 292100 h 293687"/>
                                                <a:gd name="connsiteX16" fmla="*/ 22225 w 210608"/>
                                                <a:gd name="connsiteY16" fmla="*/ 288925 h 293687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10608" h="293687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25400" y="9260"/>
                                                    <a:pt x="50800" y="18521"/>
                                                    <a:pt x="69850" y="22225"/>
                                                  </a:cubicBezTo>
                                                  <a:cubicBezTo>
                                                    <a:pt x="88900" y="25929"/>
                                                    <a:pt x="100542" y="21696"/>
                                                    <a:pt x="114300" y="22225"/>
                                                  </a:cubicBezTo>
                                                  <a:cubicBezTo>
                                                    <a:pt x="128058" y="22754"/>
                                                    <a:pt x="142875" y="19050"/>
                                                    <a:pt x="152400" y="25400"/>
                                                  </a:cubicBezTo>
                                                  <a:cubicBezTo>
                                                    <a:pt x="161925" y="31750"/>
                                                    <a:pt x="167746" y="49213"/>
                                                    <a:pt x="171450" y="60325"/>
                                                  </a:cubicBezTo>
                                                  <a:cubicBezTo>
                                                    <a:pt x="175154" y="71437"/>
                                                    <a:pt x="172508" y="85196"/>
                                                    <a:pt x="174625" y="92075"/>
                                                  </a:cubicBezTo>
                                                  <a:cubicBezTo>
                                                    <a:pt x="176742" y="98954"/>
                                                    <a:pt x="182033" y="92075"/>
                                                    <a:pt x="184150" y="101600"/>
                                                  </a:cubicBezTo>
                                                  <a:cubicBezTo>
                                                    <a:pt x="186267" y="111125"/>
                                                    <a:pt x="188383" y="137583"/>
                                                    <a:pt x="187325" y="149225"/>
                                                  </a:cubicBezTo>
                                                  <a:cubicBezTo>
                                                    <a:pt x="186267" y="160867"/>
                                                    <a:pt x="174625" y="161925"/>
                                                    <a:pt x="177800" y="171450"/>
                                                  </a:cubicBezTo>
                                                  <a:cubicBezTo>
                                                    <a:pt x="180975" y="180975"/>
                                                    <a:pt x="202142" y="196850"/>
                                                    <a:pt x="206375" y="206375"/>
                                                  </a:cubicBezTo>
                                                  <a:cubicBezTo>
                                                    <a:pt x="210608" y="215900"/>
                                                    <a:pt x="210608" y="224896"/>
                                                    <a:pt x="203200" y="228600"/>
                                                  </a:cubicBezTo>
                                                  <a:cubicBezTo>
                                                    <a:pt x="195792" y="232304"/>
                                                    <a:pt x="177800" y="224896"/>
                                                    <a:pt x="161925" y="228600"/>
                                                  </a:cubicBezTo>
                                                  <a:cubicBezTo>
                                                    <a:pt x="146050" y="232304"/>
                                                    <a:pt x="117475" y="241829"/>
                                                    <a:pt x="107950" y="250825"/>
                                                  </a:cubicBezTo>
                                                  <a:cubicBezTo>
                                                    <a:pt x="98425" y="259821"/>
                                                    <a:pt x="109537" y="275696"/>
                                                    <a:pt x="104775" y="282575"/>
                                                  </a:cubicBezTo>
                                                  <a:cubicBezTo>
                                                    <a:pt x="100013" y="289454"/>
                                                    <a:pt x="86783" y="290513"/>
                                                    <a:pt x="79375" y="292100"/>
                                                  </a:cubicBezTo>
                                                  <a:cubicBezTo>
                                                    <a:pt x="71967" y="293687"/>
                                                    <a:pt x="69850" y="292629"/>
                                                    <a:pt x="60325" y="292100"/>
                                                  </a:cubicBezTo>
                                                  <a:cubicBezTo>
                                                    <a:pt x="50800" y="291571"/>
                                                    <a:pt x="28575" y="291571"/>
                                                    <a:pt x="22225" y="288925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 cap="flat" cmpd="sng" algn="ctr">
                                              <a:solidFill>
                                                <a:sysClr val="windowText" lastClr="000000"/>
                                              </a:solidFill>
                                              <a:prstDash val="solid"/>
                                            </a:ln>
                                            <a:effectLst/>
                                          </p:spPr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marL="0" marR="0" lvl="0" indent="0" algn="ctr" defTabSz="91440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  <a:defRPr/>
                                              </a:pPr>
                                              <a:endParaRPr kumimoji="0" lang="en-US" sz="1100" b="0" i="0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05" name="Freeform 104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832600" y="4318000"/>
                                              <a:ext cx="187325" cy="79375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187325"/>
                                                <a:gd name="connsiteY0" fmla="*/ 47625 h 79375"/>
                                                <a:gd name="connsiteX1" fmla="*/ 63500 w 187325"/>
                                                <a:gd name="connsiteY1" fmla="*/ 76200 h 79375"/>
                                                <a:gd name="connsiteX2" fmla="*/ 85725 w 187325"/>
                                                <a:gd name="connsiteY2" fmla="*/ 66675 h 79375"/>
                                                <a:gd name="connsiteX3" fmla="*/ 107950 w 187325"/>
                                                <a:gd name="connsiteY3" fmla="*/ 66675 h 79375"/>
                                                <a:gd name="connsiteX4" fmla="*/ 133350 w 187325"/>
                                                <a:gd name="connsiteY4" fmla="*/ 47625 h 79375"/>
                                                <a:gd name="connsiteX5" fmla="*/ 149225 w 187325"/>
                                                <a:gd name="connsiteY5" fmla="*/ 31750 h 79375"/>
                                                <a:gd name="connsiteX6" fmla="*/ 171450 w 187325"/>
                                                <a:gd name="connsiteY6" fmla="*/ 19050 h 79375"/>
                                                <a:gd name="connsiteX7" fmla="*/ 184150 w 187325"/>
                                                <a:gd name="connsiteY7" fmla="*/ 0 h 79375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87325" h="79375">
                                                  <a:moveTo>
                                                    <a:pt x="0" y="47625"/>
                                                  </a:moveTo>
                                                  <a:cubicBezTo>
                                                    <a:pt x="24606" y="60325"/>
                                                    <a:pt x="49213" y="73025"/>
                                                    <a:pt x="63500" y="76200"/>
                                                  </a:cubicBezTo>
                                                  <a:cubicBezTo>
                                                    <a:pt x="77787" y="79375"/>
                                                    <a:pt x="78317" y="68262"/>
                                                    <a:pt x="85725" y="66675"/>
                                                  </a:cubicBezTo>
                                                  <a:cubicBezTo>
                                                    <a:pt x="93133" y="65088"/>
                                                    <a:pt x="100012" y="69850"/>
                                                    <a:pt x="107950" y="66675"/>
                                                  </a:cubicBezTo>
                                                  <a:cubicBezTo>
                                                    <a:pt x="115888" y="63500"/>
                                                    <a:pt x="126471" y="53446"/>
                                                    <a:pt x="133350" y="47625"/>
                                                  </a:cubicBezTo>
                                                  <a:cubicBezTo>
                                                    <a:pt x="140229" y="41804"/>
                                                    <a:pt x="142875" y="36512"/>
                                                    <a:pt x="149225" y="31750"/>
                                                  </a:cubicBezTo>
                                                  <a:cubicBezTo>
                                                    <a:pt x="155575" y="26988"/>
                                                    <a:pt x="165629" y="24342"/>
                                                    <a:pt x="171450" y="19050"/>
                                                  </a:cubicBezTo>
                                                  <a:cubicBezTo>
                                                    <a:pt x="177271" y="13758"/>
                                                    <a:pt x="187325" y="11642"/>
                                                    <a:pt x="184150" y="0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 cap="flat" cmpd="sng" algn="ctr">
                                              <a:solidFill>
                                                <a:sysClr val="windowText" lastClr="000000"/>
                                              </a:solidFill>
                                              <a:prstDash val="solid"/>
                                            </a:ln>
                                            <a:effectLst/>
                                          </p:spPr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marL="0" marR="0" lvl="0" indent="0" algn="ctr" defTabSz="91440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  <a:defRPr/>
                                              </a:pPr>
                                              <a:endParaRPr kumimoji="0" lang="en-US" sz="1100" b="0" i="0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06" name="Freeform 105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867525" y="4524375"/>
                                              <a:ext cx="79375" cy="53446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79375"/>
                                                <a:gd name="connsiteY0" fmla="*/ 0 h 53446"/>
                                                <a:gd name="connsiteX1" fmla="*/ 44450 w 79375"/>
                                                <a:gd name="connsiteY1" fmla="*/ 41275 h 53446"/>
                                                <a:gd name="connsiteX2" fmla="*/ 79375 w 79375"/>
                                                <a:gd name="connsiteY2" fmla="*/ 47625 h 53446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79375" h="53446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15610" y="16669"/>
                                                    <a:pt x="31221" y="33338"/>
                                                    <a:pt x="44450" y="41275"/>
                                                  </a:cubicBezTo>
                                                  <a:cubicBezTo>
                                                    <a:pt x="57679" y="49212"/>
                                                    <a:pt x="73554" y="53446"/>
                                                    <a:pt x="79375" y="47625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 cap="flat" cmpd="sng" algn="ctr">
                                              <a:solidFill>
                                                <a:sysClr val="windowText" lastClr="000000"/>
                                              </a:solidFill>
                                              <a:prstDash val="solid"/>
                                            </a:ln>
                                            <a:effectLst/>
                                          </p:spPr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marL="0" marR="0" lvl="0" indent="0" algn="ctr" defTabSz="91440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  <a:defRPr/>
                                              </a:pPr>
                                              <a:endParaRPr kumimoji="0" lang="en-US" sz="1100" b="0" i="0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07" name="Freeform 106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731000" y="4597400"/>
                                              <a:ext cx="95250" cy="142875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95250"/>
                                                <a:gd name="connsiteY0" fmla="*/ 0 h 142875"/>
                                                <a:gd name="connsiteX1" fmla="*/ 15875 w 95250"/>
                                                <a:gd name="connsiteY1" fmla="*/ 53975 h 142875"/>
                                                <a:gd name="connsiteX2" fmla="*/ 38100 w 95250"/>
                                                <a:gd name="connsiteY2" fmla="*/ 69850 h 142875"/>
                                                <a:gd name="connsiteX3" fmla="*/ 53975 w 95250"/>
                                                <a:gd name="connsiteY3" fmla="*/ 107950 h 142875"/>
                                                <a:gd name="connsiteX4" fmla="*/ 53975 w 95250"/>
                                                <a:gd name="connsiteY4" fmla="*/ 130175 h 142875"/>
                                                <a:gd name="connsiteX5" fmla="*/ 66675 w 95250"/>
                                                <a:gd name="connsiteY5" fmla="*/ 133350 h 142875"/>
                                                <a:gd name="connsiteX6" fmla="*/ 88900 w 95250"/>
                                                <a:gd name="connsiteY6" fmla="*/ 130175 h 142875"/>
                                                <a:gd name="connsiteX7" fmla="*/ 95250 w 95250"/>
                                                <a:gd name="connsiteY7" fmla="*/ 142875 h 142875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95250" h="142875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4762" y="21166"/>
                                                    <a:pt x="9525" y="42333"/>
                                                    <a:pt x="15875" y="53975"/>
                                                  </a:cubicBezTo>
                                                  <a:cubicBezTo>
                                                    <a:pt x="22225" y="65617"/>
                                                    <a:pt x="31750" y="60854"/>
                                                    <a:pt x="38100" y="69850"/>
                                                  </a:cubicBezTo>
                                                  <a:cubicBezTo>
                                                    <a:pt x="44450" y="78846"/>
                                                    <a:pt x="51329" y="97896"/>
                                                    <a:pt x="53975" y="107950"/>
                                                  </a:cubicBezTo>
                                                  <a:cubicBezTo>
                                                    <a:pt x="56621" y="118004"/>
                                                    <a:pt x="51858" y="125942"/>
                                                    <a:pt x="53975" y="130175"/>
                                                  </a:cubicBezTo>
                                                  <a:cubicBezTo>
                                                    <a:pt x="56092" y="134408"/>
                                                    <a:pt x="60854" y="133350"/>
                                                    <a:pt x="66675" y="133350"/>
                                                  </a:cubicBezTo>
                                                  <a:cubicBezTo>
                                                    <a:pt x="72496" y="133350"/>
                                                    <a:pt x="84138" y="128588"/>
                                                    <a:pt x="88900" y="130175"/>
                                                  </a:cubicBezTo>
                                                  <a:cubicBezTo>
                                                    <a:pt x="93662" y="131762"/>
                                                    <a:pt x="91546" y="141288"/>
                                                    <a:pt x="95250" y="142875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 cap="flat" cmpd="sng" algn="ctr">
                                              <a:solidFill>
                                                <a:sysClr val="windowText" lastClr="000000"/>
                                              </a:solidFill>
                                              <a:prstDash val="solid"/>
                                            </a:ln>
                                            <a:effectLst/>
                                          </p:spPr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marL="0" marR="0" lvl="0" indent="0" algn="ctr" defTabSz="91440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  <a:defRPr/>
                                              </a:pPr>
                                              <a:endParaRPr kumimoji="0" lang="en-US" sz="1100" b="0" i="0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08" name="Freeform 107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635221" y="4606925"/>
                                              <a:ext cx="23283" cy="156104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704 w 23283"/>
                                                <a:gd name="connsiteY0" fmla="*/ 0 h 156104"/>
                                                <a:gd name="connsiteX1" fmla="*/ 22754 w 23283"/>
                                                <a:gd name="connsiteY1" fmla="*/ 50800 h 156104"/>
                                                <a:gd name="connsiteX2" fmla="*/ 6879 w 23283"/>
                                                <a:gd name="connsiteY2" fmla="*/ 63500 h 156104"/>
                                                <a:gd name="connsiteX3" fmla="*/ 529 w 23283"/>
                                                <a:gd name="connsiteY3" fmla="*/ 79375 h 156104"/>
                                                <a:gd name="connsiteX4" fmla="*/ 3704 w 23283"/>
                                                <a:gd name="connsiteY4" fmla="*/ 107950 h 156104"/>
                                                <a:gd name="connsiteX5" fmla="*/ 10054 w 23283"/>
                                                <a:gd name="connsiteY5" fmla="*/ 133350 h 156104"/>
                                                <a:gd name="connsiteX6" fmla="*/ 10054 w 23283"/>
                                                <a:gd name="connsiteY6" fmla="*/ 146050 h 156104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3283" h="156104">
                                                  <a:moveTo>
                                                    <a:pt x="3704" y="0"/>
                                                  </a:moveTo>
                                                  <a:cubicBezTo>
                                                    <a:pt x="12964" y="20108"/>
                                                    <a:pt x="22225" y="40217"/>
                                                    <a:pt x="22754" y="50800"/>
                                                  </a:cubicBezTo>
                                                  <a:cubicBezTo>
                                                    <a:pt x="23283" y="61383"/>
                                                    <a:pt x="10583" y="58738"/>
                                                    <a:pt x="6879" y="63500"/>
                                                  </a:cubicBezTo>
                                                  <a:cubicBezTo>
                                                    <a:pt x="3175" y="68262"/>
                                                    <a:pt x="1058" y="71967"/>
                                                    <a:pt x="529" y="79375"/>
                                                  </a:cubicBezTo>
                                                  <a:cubicBezTo>
                                                    <a:pt x="0" y="86783"/>
                                                    <a:pt x="2117" y="98954"/>
                                                    <a:pt x="3704" y="107950"/>
                                                  </a:cubicBezTo>
                                                  <a:cubicBezTo>
                                                    <a:pt x="5291" y="116946"/>
                                                    <a:pt x="8996" y="127000"/>
                                                    <a:pt x="10054" y="133350"/>
                                                  </a:cubicBezTo>
                                                  <a:cubicBezTo>
                                                    <a:pt x="11112" y="139700"/>
                                                    <a:pt x="12171" y="156104"/>
                                                    <a:pt x="10054" y="146050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 cap="flat" cmpd="sng" algn="ctr">
                                              <a:solidFill>
                                                <a:sysClr val="windowText" lastClr="000000"/>
                                              </a:solidFill>
                                              <a:prstDash val="solid"/>
                                            </a:ln>
                                            <a:effectLst/>
                                          </p:spPr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marL="0" marR="0" lvl="0" indent="0" algn="ctr" defTabSz="91440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  <a:defRPr/>
                                              </a:pPr>
                                              <a:endParaRPr kumimoji="0" lang="en-US" sz="1100" b="0" i="0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09" name="Freeform 108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348413" y="4388379"/>
                                              <a:ext cx="230187" cy="94721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230187 w 230187"/>
                                                <a:gd name="connsiteY0" fmla="*/ 94721 h 94721"/>
                                                <a:gd name="connsiteX1" fmla="*/ 169862 w 230187"/>
                                                <a:gd name="connsiteY1" fmla="*/ 59796 h 94721"/>
                                                <a:gd name="connsiteX2" fmla="*/ 131762 w 230187"/>
                                                <a:gd name="connsiteY2" fmla="*/ 18521 h 94721"/>
                                                <a:gd name="connsiteX3" fmla="*/ 115887 w 230187"/>
                                                <a:gd name="connsiteY3" fmla="*/ 2646 h 94721"/>
                                                <a:gd name="connsiteX4" fmla="*/ 87312 w 230187"/>
                                                <a:gd name="connsiteY4" fmla="*/ 2646 h 94721"/>
                                                <a:gd name="connsiteX5" fmla="*/ 74612 w 230187"/>
                                                <a:gd name="connsiteY5" fmla="*/ 18521 h 94721"/>
                                                <a:gd name="connsiteX6" fmla="*/ 52387 w 230187"/>
                                                <a:gd name="connsiteY6" fmla="*/ 31221 h 94721"/>
                                                <a:gd name="connsiteX7" fmla="*/ 7937 w 230187"/>
                                                <a:gd name="connsiteY7" fmla="*/ 31221 h 94721"/>
                                                <a:gd name="connsiteX8" fmla="*/ 4762 w 230187"/>
                                                <a:gd name="connsiteY8" fmla="*/ 31221 h 94721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30187" h="94721">
                                                  <a:moveTo>
                                                    <a:pt x="230187" y="94721"/>
                                                  </a:moveTo>
                                                  <a:cubicBezTo>
                                                    <a:pt x="208226" y="83608"/>
                                                    <a:pt x="186266" y="72496"/>
                                                    <a:pt x="169862" y="59796"/>
                                                  </a:cubicBezTo>
                                                  <a:cubicBezTo>
                                                    <a:pt x="153458" y="47096"/>
                                                    <a:pt x="140758" y="28046"/>
                                                    <a:pt x="131762" y="18521"/>
                                                  </a:cubicBezTo>
                                                  <a:cubicBezTo>
                                                    <a:pt x="122766" y="8996"/>
                                                    <a:pt x="123295" y="5292"/>
                                                    <a:pt x="115887" y="2646"/>
                                                  </a:cubicBezTo>
                                                  <a:cubicBezTo>
                                                    <a:pt x="108479" y="0"/>
                                                    <a:pt x="94191" y="0"/>
                                                    <a:pt x="87312" y="2646"/>
                                                  </a:cubicBezTo>
                                                  <a:cubicBezTo>
                                                    <a:pt x="80433" y="5292"/>
                                                    <a:pt x="80433" y="13759"/>
                                                    <a:pt x="74612" y="18521"/>
                                                  </a:cubicBezTo>
                                                  <a:cubicBezTo>
                                                    <a:pt x="68791" y="23283"/>
                                                    <a:pt x="63499" y="29104"/>
                                                    <a:pt x="52387" y="31221"/>
                                                  </a:cubicBezTo>
                                                  <a:cubicBezTo>
                                                    <a:pt x="41275" y="33338"/>
                                                    <a:pt x="7937" y="31221"/>
                                                    <a:pt x="7937" y="31221"/>
                                                  </a:cubicBezTo>
                                                  <a:cubicBezTo>
                                                    <a:pt x="0" y="31221"/>
                                                    <a:pt x="8466" y="38629"/>
                                                    <a:pt x="4762" y="31221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 cap="flat" cmpd="sng" algn="ctr">
                                              <a:solidFill>
                                                <a:sysClr val="windowText" lastClr="000000"/>
                                              </a:solidFill>
                                              <a:prstDash val="solid"/>
                                            </a:ln>
                                            <a:effectLst/>
                                          </p:spPr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marL="0" marR="0" lvl="0" indent="0" algn="ctr" defTabSz="91440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  <a:defRPr/>
                                              </a:pPr>
                                              <a:endParaRPr kumimoji="0" lang="en-US" sz="1100" b="0" i="0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10" name="Freeform 109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365875" y="4452938"/>
                                              <a:ext cx="149225" cy="20372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49225 w 149225"/>
                                                <a:gd name="connsiteY0" fmla="*/ 141287 h 203729"/>
                                                <a:gd name="connsiteX1" fmla="*/ 127000 w 149225"/>
                                                <a:gd name="connsiteY1" fmla="*/ 188912 h 203729"/>
                                                <a:gd name="connsiteX2" fmla="*/ 82550 w 149225"/>
                                                <a:gd name="connsiteY2" fmla="*/ 201612 h 203729"/>
                                                <a:gd name="connsiteX3" fmla="*/ 66675 w 149225"/>
                                                <a:gd name="connsiteY3" fmla="*/ 176212 h 203729"/>
                                                <a:gd name="connsiteX4" fmla="*/ 44450 w 149225"/>
                                                <a:gd name="connsiteY4" fmla="*/ 153987 h 203729"/>
                                                <a:gd name="connsiteX5" fmla="*/ 44450 w 149225"/>
                                                <a:gd name="connsiteY5" fmla="*/ 125412 h 203729"/>
                                                <a:gd name="connsiteX6" fmla="*/ 57150 w 149225"/>
                                                <a:gd name="connsiteY6" fmla="*/ 106362 h 203729"/>
                                                <a:gd name="connsiteX7" fmla="*/ 88900 w 149225"/>
                                                <a:gd name="connsiteY7" fmla="*/ 77787 h 203729"/>
                                                <a:gd name="connsiteX8" fmla="*/ 107950 w 149225"/>
                                                <a:gd name="connsiteY8" fmla="*/ 52387 h 203729"/>
                                                <a:gd name="connsiteX9" fmla="*/ 88900 w 149225"/>
                                                <a:gd name="connsiteY9" fmla="*/ 14287 h 203729"/>
                                                <a:gd name="connsiteX10" fmla="*/ 60325 w 149225"/>
                                                <a:gd name="connsiteY10" fmla="*/ 1587 h 203729"/>
                                                <a:gd name="connsiteX11" fmla="*/ 28575 w 149225"/>
                                                <a:gd name="connsiteY11" fmla="*/ 4762 h 203729"/>
                                                <a:gd name="connsiteX12" fmla="*/ 0 w 149225"/>
                                                <a:gd name="connsiteY12" fmla="*/ 4762 h 203729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49225" h="203729">
                                                  <a:moveTo>
                                                    <a:pt x="149225" y="141287"/>
                                                  </a:moveTo>
                                                  <a:cubicBezTo>
                                                    <a:pt x="143668" y="160072"/>
                                                    <a:pt x="138112" y="178858"/>
                                                    <a:pt x="127000" y="188912"/>
                                                  </a:cubicBezTo>
                                                  <a:cubicBezTo>
                                                    <a:pt x="115888" y="198966"/>
                                                    <a:pt x="92604" y="203729"/>
                                                    <a:pt x="82550" y="201612"/>
                                                  </a:cubicBezTo>
                                                  <a:cubicBezTo>
                                                    <a:pt x="72496" y="199495"/>
                                                    <a:pt x="73025" y="184149"/>
                                                    <a:pt x="66675" y="176212"/>
                                                  </a:cubicBezTo>
                                                  <a:cubicBezTo>
                                                    <a:pt x="60325" y="168275"/>
                                                    <a:pt x="48154" y="162454"/>
                                                    <a:pt x="44450" y="153987"/>
                                                  </a:cubicBezTo>
                                                  <a:cubicBezTo>
                                                    <a:pt x="40746" y="145520"/>
                                                    <a:pt x="42333" y="133349"/>
                                                    <a:pt x="44450" y="125412"/>
                                                  </a:cubicBezTo>
                                                  <a:cubicBezTo>
                                                    <a:pt x="46567" y="117475"/>
                                                    <a:pt x="49742" y="114300"/>
                                                    <a:pt x="57150" y="106362"/>
                                                  </a:cubicBezTo>
                                                  <a:cubicBezTo>
                                                    <a:pt x="64558" y="98425"/>
                                                    <a:pt x="80433" y="86783"/>
                                                    <a:pt x="88900" y="77787"/>
                                                  </a:cubicBezTo>
                                                  <a:cubicBezTo>
                                                    <a:pt x="97367" y="68791"/>
                                                    <a:pt x="107950" y="62970"/>
                                                    <a:pt x="107950" y="52387"/>
                                                  </a:cubicBezTo>
                                                  <a:cubicBezTo>
                                                    <a:pt x="107950" y="41804"/>
                                                    <a:pt x="96838" y="22754"/>
                                                    <a:pt x="88900" y="14287"/>
                                                  </a:cubicBezTo>
                                                  <a:cubicBezTo>
                                                    <a:pt x="80963" y="5820"/>
                                                    <a:pt x="70379" y="3174"/>
                                                    <a:pt x="60325" y="1587"/>
                                                  </a:cubicBezTo>
                                                  <a:cubicBezTo>
                                                    <a:pt x="50271" y="0"/>
                                                    <a:pt x="38629" y="4233"/>
                                                    <a:pt x="28575" y="4762"/>
                                                  </a:cubicBezTo>
                                                  <a:cubicBezTo>
                                                    <a:pt x="18521" y="5291"/>
                                                    <a:pt x="6350" y="4233"/>
                                                    <a:pt x="0" y="4762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 cap="flat" cmpd="sng" algn="ctr">
                                              <a:solidFill>
                                                <a:sysClr val="windowText" lastClr="000000"/>
                                              </a:solidFill>
                                              <a:prstDash val="solid"/>
                                            </a:ln>
                                            <a:effectLst/>
                                          </p:spPr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marL="0" marR="0" lvl="0" indent="0" algn="ctr" defTabSz="91440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  <a:defRPr/>
                                              </a:pPr>
                                              <a:endParaRPr kumimoji="0" lang="en-US" sz="1100" b="0" i="0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11" name="Freeform 110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572250" y="4187825"/>
                                              <a:ext cx="103717" cy="29262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103717"/>
                                                <a:gd name="connsiteY0" fmla="*/ 292100 h 292629"/>
                                                <a:gd name="connsiteX1" fmla="*/ 73025 w 103717"/>
                                                <a:gd name="connsiteY1" fmla="*/ 285750 h 292629"/>
                                                <a:gd name="connsiteX2" fmla="*/ 85725 w 103717"/>
                                                <a:gd name="connsiteY2" fmla="*/ 250825 h 292629"/>
                                                <a:gd name="connsiteX3" fmla="*/ 101600 w 103717"/>
                                                <a:gd name="connsiteY3" fmla="*/ 225425 h 292629"/>
                                                <a:gd name="connsiteX4" fmla="*/ 76200 w 103717"/>
                                                <a:gd name="connsiteY4" fmla="*/ 209550 h 292629"/>
                                                <a:gd name="connsiteX5" fmla="*/ 53975 w 103717"/>
                                                <a:gd name="connsiteY5" fmla="*/ 168275 h 292629"/>
                                                <a:gd name="connsiteX6" fmla="*/ 73025 w 103717"/>
                                                <a:gd name="connsiteY6" fmla="*/ 139700 h 292629"/>
                                                <a:gd name="connsiteX7" fmla="*/ 101600 w 103717"/>
                                                <a:gd name="connsiteY7" fmla="*/ 114300 h 292629"/>
                                                <a:gd name="connsiteX8" fmla="*/ 85725 w 103717"/>
                                                <a:gd name="connsiteY8" fmla="*/ 76200 h 292629"/>
                                                <a:gd name="connsiteX9" fmla="*/ 73025 w 103717"/>
                                                <a:gd name="connsiteY9" fmla="*/ 50800 h 292629"/>
                                                <a:gd name="connsiteX10" fmla="*/ 76200 w 103717"/>
                                                <a:gd name="connsiteY10" fmla="*/ 31750 h 292629"/>
                                                <a:gd name="connsiteX11" fmla="*/ 41275 w 103717"/>
                                                <a:gd name="connsiteY11" fmla="*/ 0 h 292629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03717" h="292629">
                                                  <a:moveTo>
                                                    <a:pt x="0" y="292100"/>
                                                  </a:moveTo>
                                                  <a:cubicBezTo>
                                                    <a:pt x="29369" y="292364"/>
                                                    <a:pt x="58738" y="292629"/>
                                                    <a:pt x="73025" y="285750"/>
                                                  </a:cubicBezTo>
                                                  <a:cubicBezTo>
                                                    <a:pt x="87313" y="278871"/>
                                                    <a:pt x="80963" y="260879"/>
                                                    <a:pt x="85725" y="250825"/>
                                                  </a:cubicBezTo>
                                                  <a:cubicBezTo>
                                                    <a:pt x="90488" y="240771"/>
                                                    <a:pt x="103187" y="232304"/>
                                                    <a:pt x="101600" y="225425"/>
                                                  </a:cubicBezTo>
                                                  <a:cubicBezTo>
                                                    <a:pt x="100013" y="218546"/>
                                                    <a:pt x="84137" y="219075"/>
                                                    <a:pt x="76200" y="209550"/>
                                                  </a:cubicBezTo>
                                                  <a:cubicBezTo>
                                                    <a:pt x="68263" y="200025"/>
                                                    <a:pt x="54504" y="179917"/>
                                                    <a:pt x="53975" y="168275"/>
                                                  </a:cubicBezTo>
                                                  <a:cubicBezTo>
                                                    <a:pt x="53446" y="156633"/>
                                                    <a:pt x="65088" y="148696"/>
                                                    <a:pt x="73025" y="139700"/>
                                                  </a:cubicBezTo>
                                                  <a:cubicBezTo>
                                                    <a:pt x="80963" y="130704"/>
                                                    <a:pt x="99483" y="124883"/>
                                                    <a:pt x="101600" y="114300"/>
                                                  </a:cubicBezTo>
                                                  <a:cubicBezTo>
                                                    <a:pt x="103717" y="103717"/>
                                                    <a:pt x="90488" y="86783"/>
                                                    <a:pt x="85725" y="76200"/>
                                                  </a:cubicBezTo>
                                                  <a:cubicBezTo>
                                                    <a:pt x="80963" y="65617"/>
                                                    <a:pt x="74612" y="58208"/>
                                                    <a:pt x="73025" y="50800"/>
                                                  </a:cubicBezTo>
                                                  <a:cubicBezTo>
                                                    <a:pt x="71438" y="43392"/>
                                                    <a:pt x="81492" y="40217"/>
                                                    <a:pt x="76200" y="31750"/>
                                                  </a:cubicBezTo>
                                                  <a:cubicBezTo>
                                                    <a:pt x="70908" y="23283"/>
                                                    <a:pt x="56091" y="11641"/>
                                                    <a:pt x="41275" y="0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 cap="flat" cmpd="sng" algn="ctr">
                                              <a:solidFill>
                                                <a:sysClr val="windowText" lastClr="000000"/>
                                              </a:solidFill>
                                              <a:prstDash val="solid"/>
                                            </a:ln>
                                            <a:effectLst/>
                                          </p:spPr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marL="0" marR="0" lvl="0" indent="0" algn="ctr" defTabSz="91440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  <a:defRPr/>
                                              </a:pPr>
                                              <a:endParaRPr kumimoji="0" lang="en-US" sz="1100" b="0" i="0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</p:grpSp>
                                  <p:grpSp>
                                    <p:nvGrpSpPr>
                                      <p:cNvPr id="78" name="Group 334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6431757" y="4323159"/>
                                        <a:ext cx="1319212" cy="584201"/>
                                        <a:chOff x="6431757" y="4323159"/>
                                        <a:chExt cx="1319212" cy="584201"/>
                                      </a:xfrm>
                                    </p:grpSpPr>
                                    <p:sp>
                                      <p:nvSpPr>
                                        <p:cNvPr id="79" name="Freeform 78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7188597" y="4679156"/>
                                          <a:ext cx="228997" cy="116682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228997 w 228997"/>
                                            <a:gd name="connsiteY0" fmla="*/ 0 h 116682"/>
                                            <a:gd name="connsiteX1" fmla="*/ 178991 w 228997"/>
                                            <a:gd name="connsiteY1" fmla="*/ 14288 h 116682"/>
                                            <a:gd name="connsiteX2" fmla="*/ 164703 w 228997"/>
                                            <a:gd name="connsiteY2" fmla="*/ 16669 h 116682"/>
                                            <a:gd name="connsiteX3" fmla="*/ 152797 w 228997"/>
                                            <a:gd name="connsiteY3" fmla="*/ 7144 h 116682"/>
                                            <a:gd name="connsiteX4" fmla="*/ 126603 w 228997"/>
                                            <a:gd name="connsiteY4" fmla="*/ 14288 h 116682"/>
                                            <a:gd name="connsiteX5" fmla="*/ 95647 w 228997"/>
                                            <a:gd name="connsiteY5" fmla="*/ 16669 h 116682"/>
                                            <a:gd name="connsiteX6" fmla="*/ 71834 w 228997"/>
                                            <a:gd name="connsiteY6" fmla="*/ 26194 h 116682"/>
                                            <a:gd name="connsiteX7" fmla="*/ 57547 w 228997"/>
                                            <a:gd name="connsiteY7" fmla="*/ 38100 h 116682"/>
                                            <a:gd name="connsiteX8" fmla="*/ 36116 w 228997"/>
                                            <a:gd name="connsiteY8" fmla="*/ 50007 h 116682"/>
                                            <a:gd name="connsiteX9" fmla="*/ 17066 w 228997"/>
                                            <a:gd name="connsiteY9" fmla="*/ 69057 h 116682"/>
                                            <a:gd name="connsiteX10" fmla="*/ 397 w 228997"/>
                                            <a:gd name="connsiteY10" fmla="*/ 76200 h 116682"/>
                                            <a:gd name="connsiteX11" fmla="*/ 14684 w 228997"/>
                                            <a:gd name="connsiteY11" fmla="*/ 92869 h 116682"/>
                                            <a:gd name="connsiteX12" fmla="*/ 24209 w 228997"/>
                                            <a:gd name="connsiteY12" fmla="*/ 109538 h 116682"/>
                                            <a:gd name="connsiteX13" fmla="*/ 24209 w 228997"/>
                                            <a:gd name="connsiteY13" fmla="*/ 116682 h 116682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28997" h="116682">
                                              <a:moveTo>
                                                <a:pt x="228997" y="0"/>
                                              </a:moveTo>
                                              <a:lnTo>
                                                <a:pt x="178991" y="14288"/>
                                              </a:lnTo>
                                              <a:cubicBezTo>
                                                <a:pt x="168275" y="17066"/>
                                                <a:pt x="169069" y="17860"/>
                                                <a:pt x="164703" y="16669"/>
                                              </a:cubicBezTo>
                                              <a:cubicBezTo>
                                                <a:pt x="160337" y="15478"/>
                                                <a:pt x="159147" y="7541"/>
                                                <a:pt x="152797" y="7144"/>
                                              </a:cubicBezTo>
                                              <a:cubicBezTo>
                                                <a:pt x="146447" y="6747"/>
                                                <a:pt x="136128" y="12701"/>
                                                <a:pt x="126603" y="14288"/>
                                              </a:cubicBezTo>
                                              <a:cubicBezTo>
                                                <a:pt x="117078" y="15876"/>
                                                <a:pt x="104775" y="14685"/>
                                                <a:pt x="95647" y="16669"/>
                                              </a:cubicBezTo>
                                              <a:cubicBezTo>
                                                <a:pt x="86519" y="18653"/>
                                                <a:pt x="78184" y="22622"/>
                                                <a:pt x="71834" y="26194"/>
                                              </a:cubicBezTo>
                                              <a:cubicBezTo>
                                                <a:pt x="65484" y="29766"/>
                                                <a:pt x="63500" y="34131"/>
                                                <a:pt x="57547" y="38100"/>
                                              </a:cubicBezTo>
                                              <a:cubicBezTo>
                                                <a:pt x="51594" y="42069"/>
                                                <a:pt x="42863" y="44848"/>
                                                <a:pt x="36116" y="50007"/>
                                              </a:cubicBezTo>
                                              <a:cubicBezTo>
                                                <a:pt x="29369" y="55167"/>
                                                <a:pt x="23019" y="64691"/>
                                                <a:pt x="17066" y="69057"/>
                                              </a:cubicBezTo>
                                              <a:cubicBezTo>
                                                <a:pt x="11113" y="73423"/>
                                                <a:pt x="794" y="72231"/>
                                                <a:pt x="397" y="76200"/>
                                              </a:cubicBezTo>
                                              <a:cubicBezTo>
                                                <a:pt x="0" y="80169"/>
                                                <a:pt x="10715" y="87313"/>
                                                <a:pt x="14684" y="92869"/>
                                              </a:cubicBezTo>
                                              <a:cubicBezTo>
                                                <a:pt x="18653" y="98425"/>
                                                <a:pt x="22622" y="105569"/>
                                                <a:pt x="24209" y="109538"/>
                                              </a:cubicBezTo>
                                              <a:cubicBezTo>
                                                <a:pt x="25797" y="113507"/>
                                                <a:pt x="25003" y="115094"/>
                                                <a:pt x="24209" y="116682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 cap="flat" cmpd="sng" algn="ctr">
                                          <a:solidFill>
                                            <a:sysClr val="windowText" lastClr="000000"/>
                                          </a:solidFill>
                                          <a:prstDash val="solid"/>
                                        </a:ln>
                                        <a:effectLst/>
                                      </p:spPr>
                                      <p:txBody>
                                        <a:bodyPr rtlCol="0" anchor="ctr"/>
                                        <a:lstStyle/>
                                        <a:p>
                                          <a:pPr marL="0" marR="0" lvl="0" indent="0" algn="ctr" defTabSz="914400" eaLnBrk="1" fontAlgn="auto" latinLnBrk="0" hangingPunct="1">
                                            <a:lnSpc>
                                              <a:spcPct val="100000"/>
                                            </a:lnSpc>
                                            <a:spcBef>
                                              <a:spcPts val="0"/>
                                            </a:spcBef>
                                            <a:spcAft>
                                              <a:spcPts val="0"/>
                                            </a:spcAft>
                                            <a:buClrTx/>
                                            <a:buSzTx/>
                                            <a:buFontTx/>
                                            <a:buNone/>
                                            <a:tabLst/>
                                            <a:defRPr/>
                                          </a:pPr>
                                          <a:endParaRPr kumimoji="0" lang="en-US" sz="1100" b="0" i="0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libri"/>
                                            <a:ea typeface="+mn-ea"/>
                                            <a:cs typeface="+mn-cs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80" name="Group 333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6431757" y="4323159"/>
                                          <a:ext cx="1319212" cy="584201"/>
                                          <a:chOff x="6431757" y="4323159"/>
                                          <a:chExt cx="1319212" cy="584201"/>
                                        </a:xfrm>
                                      </p:grpSpPr>
                                      <p:sp>
                                        <p:nvSpPr>
                                          <p:cNvPr id="81" name="Freeform 80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943725" y="4417219"/>
                                            <a:ext cx="207963" cy="229791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97644 w 207963"/>
                                              <a:gd name="connsiteY0" fmla="*/ 0 h 229791"/>
                                              <a:gd name="connsiteX1" fmla="*/ 173831 w 207963"/>
                                              <a:gd name="connsiteY1" fmla="*/ 47625 h 229791"/>
                                              <a:gd name="connsiteX2" fmla="*/ 185738 w 207963"/>
                                              <a:gd name="connsiteY2" fmla="*/ 66675 h 229791"/>
                                              <a:gd name="connsiteX3" fmla="*/ 204788 w 207963"/>
                                              <a:gd name="connsiteY3" fmla="*/ 90487 h 229791"/>
                                              <a:gd name="connsiteX4" fmla="*/ 204788 w 207963"/>
                                              <a:gd name="connsiteY4" fmla="*/ 104775 h 229791"/>
                                              <a:gd name="connsiteX5" fmla="*/ 202406 w 207963"/>
                                              <a:gd name="connsiteY5" fmla="*/ 123825 h 229791"/>
                                              <a:gd name="connsiteX6" fmla="*/ 185738 w 207963"/>
                                              <a:gd name="connsiteY6" fmla="*/ 135731 h 229791"/>
                                              <a:gd name="connsiteX7" fmla="*/ 176213 w 207963"/>
                                              <a:gd name="connsiteY7" fmla="*/ 147637 h 229791"/>
                                              <a:gd name="connsiteX8" fmla="*/ 169069 w 207963"/>
                                              <a:gd name="connsiteY8" fmla="*/ 150019 h 229791"/>
                                              <a:gd name="connsiteX9" fmla="*/ 147638 w 207963"/>
                                              <a:gd name="connsiteY9" fmla="*/ 145256 h 229791"/>
                                              <a:gd name="connsiteX10" fmla="*/ 142875 w 207963"/>
                                              <a:gd name="connsiteY10" fmla="*/ 178594 h 229791"/>
                                              <a:gd name="connsiteX11" fmla="*/ 140494 w 207963"/>
                                              <a:gd name="connsiteY11" fmla="*/ 188119 h 229791"/>
                                              <a:gd name="connsiteX12" fmla="*/ 133350 w 207963"/>
                                              <a:gd name="connsiteY12" fmla="*/ 195262 h 229791"/>
                                              <a:gd name="connsiteX13" fmla="*/ 135731 w 207963"/>
                                              <a:gd name="connsiteY13" fmla="*/ 214312 h 229791"/>
                                              <a:gd name="connsiteX14" fmla="*/ 138113 w 207963"/>
                                              <a:gd name="connsiteY14" fmla="*/ 226219 h 229791"/>
                                              <a:gd name="connsiteX15" fmla="*/ 123825 w 207963"/>
                                              <a:gd name="connsiteY15" fmla="*/ 226219 h 229791"/>
                                              <a:gd name="connsiteX16" fmla="*/ 88106 w 207963"/>
                                              <a:gd name="connsiteY16" fmla="*/ 204787 h 229791"/>
                                              <a:gd name="connsiteX17" fmla="*/ 78581 w 207963"/>
                                              <a:gd name="connsiteY17" fmla="*/ 183356 h 229791"/>
                                              <a:gd name="connsiteX18" fmla="*/ 64294 w 207963"/>
                                              <a:gd name="connsiteY18" fmla="*/ 176212 h 229791"/>
                                              <a:gd name="connsiteX19" fmla="*/ 40481 w 207963"/>
                                              <a:gd name="connsiteY19" fmla="*/ 185737 h 229791"/>
                                              <a:gd name="connsiteX20" fmla="*/ 11906 w 207963"/>
                                              <a:gd name="connsiteY20" fmla="*/ 178594 h 229791"/>
                                              <a:gd name="connsiteX21" fmla="*/ 11906 w 207963"/>
                                              <a:gd name="connsiteY21" fmla="*/ 171450 h 229791"/>
                                              <a:gd name="connsiteX22" fmla="*/ 0 w 207963"/>
                                              <a:gd name="connsiteY22" fmla="*/ 164306 h 22979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07963" h="229791">
                                                <a:moveTo>
                                                  <a:pt x="197644" y="0"/>
                                                </a:moveTo>
                                                <a:cubicBezTo>
                                                  <a:pt x="186729" y="18256"/>
                                                  <a:pt x="175815" y="36513"/>
                                                  <a:pt x="173831" y="47625"/>
                                                </a:cubicBezTo>
                                                <a:cubicBezTo>
                                                  <a:pt x="171847" y="58738"/>
                                                  <a:pt x="180579" y="59531"/>
                                                  <a:pt x="185738" y="66675"/>
                                                </a:cubicBezTo>
                                                <a:cubicBezTo>
                                                  <a:pt x="190897" y="73819"/>
                                                  <a:pt x="201613" y="84137"/>
                                                  <a:pt x="204788" y="90487"/>
                                                </a:cubicBezTo>
                                                <a:cubicBezTo>
                                                  <a:pt x="207963" y="96837"/>
                                                  <a:pt x="205185" y="99219"/>
                                                  <a:pt x="204788" y="104775"/>
                                                </a:cubicBezTo>
                                                <a:cubicBezTo>
                                                  <a:pt x="204391" y="110331"/>
                                                  <a:pt x="205581" y="118666"/>
                                                  <a:pt x="202406" y="123825"/>
                                                </a:cubicBezTo>
                                                <a:cubicBezTo>
                                                  <a:pt x="199231" y="128984"/>
                                                  <a:pt x="190103" y="131762"/>
                                                  <a:pt x="185738" y="135731"/>
                                                </a:cubicBezTo>
                                                <a:cubicBezTo>
                                                  <a:pt x="181373" y="139700"/>
                                                  <a:pt x="178991" y="145256"/>
                                                  <a:pt x="176213" y="147637"/>
                                                </a:cubicBezTo>
                                                <a:cubicBezTo>
                                                  <a:pt x="173435" y="150018"/>
                                                  <a:pt x="173831" y="150416"/>
                                                  <a:pt x="169069" y="150019"/>
                                                </a:cubicBezTo>
                                                <a:cubicBezTo>
                                                  <a:pt x="164307" y="149622"/>
                                                  <a:pt x="152004" y="140494"/>
                                                  <a:pt x="147638" y="145256"/>
                                                </a:cubicBezTo>
                                                <a:cubicBezTo>
                                                  <a:pt x="143272" y="150018"/>
                                                  <a:pt x="144066" y="171450"/>
                                                  <a:pt x="142875" y="178594"/>
                                                </a:cubicBezTo>
                                                <a:cubicBezTo>
                                                  <a:pt x="141684" y="185738"/>
                                                  <a:pt x="142081" y="185341"/>
                                                  <a:pt x="140494" y="188119"/>
                                                </a:cubicBezTo>
                                                <a:cubicBezTo>
                                                  <a:pt x="138907" y="190897"/>
                                                  <a:pt x="134144" y="190897"/>
                                                  <a:pt x="133350" y="195262"/>
                                                </a:cubicBezTo>
                                                <a:cubicBezTo>
                                                  <a:pt x="132556" y="199627"/>
                                                  <a:pt x="134937" y="209153"/>
                                                  <a:pt x="135731" y="214312"/>
                                                </a:cubicBezTo>
                                                <a:cubicBezTo>
                                                  <a:pt x="136525" y="219472"/>
                                                  <a:pt x="140097" y="224235"/>
                                                  <a:pt x="138113" y="226219"/>
                                                </a:cubicBezTo>
                                                <a:cubicBezTo>
                                                  <a:pt x="136129" y="228204"/>
                                                  <a:pt x="132160" y="229791"/>
                                                  <a:pt x="123825" y="226219"/>
                                                </a:cubicBezTo>
                                                <a:cubicBezTo>
                                                  <a:pt x="115491" y="222647"/>
                                                  <a:pt x="95647" y="211931"/>
                                                  <a:pt x="88106" y="204787"/>
                                                </a:cubicBezTo>
                                                <a:cubicBezTo>
                                                  <a:pt x="80565" y="197643"/>
                                                  <a:pt x="82550" y="188118"/>
                                                  <a:pt x="78581" y="183356"/>
                                                </a:cubicBezTo>
                                                <a:cubicBezTo>
                                                  <a:pt x="74612" y="178594"/>
                                                  <a:pt x="70644" y="175815"/>
                                                  <a:pt x="64294" y="176212"/>
                                                </a:cubicBezTo>
                                                <a:cubicBezTo>
                                                  <a:pt x="57944" y="176609"/>
                                                  <a:pt x="49212" y="185340"/>
                                                  <a:pt x="40481" y="185737"/>
                                                </a:cubicBezTo>
                                                <a:cubicBezTo>
                                                  <a:pt x="31750" y="186134"/>
                                                  <a:pt x="16668" y="180975"/>
                                                  <a:pt x="11906" y="178594"/>
                                                </a:cubicBezTo>
                                                <a:cubicBezTo>
                                                  <a:pt x="7144" y="176213"/>
                                                  <a:pt x="13890" y="173831"/>
                                                  <a:pt x="11906" y="171450"/>
                                                </a:cubicBezTo>
                                                <a:cubicBezTo>
                                                  <a:pt x="9922" y="169069"/>
                                                  <a:pt x="3175" y="165497"/>
                                                  <a:pt x="0" y="164306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82" name="Freeform 81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934200" y="4719638"/>
                                            <a:ext cx="319088" cy="97631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319088"/>
                                              <a:gd name="connsiteY0" fmla="*/ 0 h 97631"/>
                                              <a:gd name="connsiteX1" fmla="*/ 47625 w 319088"/>
                                              <a:gd name="connsiteY1" fmla="*/ 16668 h 97631"/>
                                              <a:gd name="connsiteX2" fmla="*/ 88106 w 319088"/>
                                              <a:gd name="connsiteY2" fmla="*/ 21431 h 97631"/>
                                              <a:gd name="connsiteX3" fmla="*/ 95250 w 319088"/>
                                              <a:gd name="connsiteY3" fmla="*/ 19050 h 97631"/>
                                              <a:gd name="connsiteX4" fmla="*/ 114300 w 319088"/>
                                              <a:gd name="connsiteY4" fmla="*/ 33337 h 97631"/>
                                              <a:gd name="connsiteX5" fmla="*/ 154781 w 319088"/>
                                              <a:gd name="connsiteY5" fmla="*/ 33337 h 97631"/>
                                              <a:gd name="connsiteX6" fmla="*/ 185738 w 319088"/>
                                              <a:gd name="connsiteY6" fmla="*/ 33337 h 97631"/>
                                              <a:gd name="connsiteX7" fmla="*/ 202406 w 319088"/>
                                              <a:gd name="connsiteY7" fmla="*/ 35718 h 97631"/>
                                              <a:gd name="connsiteX8" fmla="*/ 219075 w 319088"/>
                                              <a:gd name="connsiteY8" fmla="*/ 47625 h 97631"/>
                                              <a:gd name="connsiteX9" fmla="*/ 235744 w 319088"/>
                                              <a:gd name="connsiteY9" fmla="*/ 66675 h 97631"/>
                                              <a:gd name="connsiteX10" fmla="*/ 259556 w 319088"/>
                                              <a:gd name="connsiteY10" fmla="*/ 66675 h 97631"/>
                                              <a:gd name="connsiteX11" fmla="*/ 292894 w 319088"/>
                                              <a:gd name="connsiteY11" fmla="*/ 78581 h 97631"/>
                                              <a:gd name="connsiteX12" fmla="*/ 314325 w 319088"/>
                                              <a:gd name="connsiteY12" fmla="*/ 88106 h 97631"/>
                                              <a:gd name="connsiteX13" fmla="*/ 319088 w 319088"/>
                                              <a:gd name="connsiteY13" fmla="*/ 97631 h 9763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319088" h="97631">
                                                <a:moveTo>
                                                  <a:pt x="0" y="0"/>
                                                </a:moveTo>
                                                <a:cubicBezTo>
                                                  <a:pt x="16470" y="6548"/>
                                                  <a:pt x="32941" y="13096"/>
                                                  <a:pt x="47625" y="16668"/>
                                                </a:cubicBezTo>
                                                <a:cubicBezTo>
                                                  <a:pt x="62309" y="20240"/>
                                                  <a:pt x="80169" y="21034"/>
                                                  <a:pt x="88106" y="21431"/>
                                                </a:cubicBezTo>
                                                <a:cubicBezTo>
                                                  <a:pt x="96043" y="21828"/>
                                                  <a:pt x="90884" y="17066"/>
                                                  <a:pt x="95250" y="19050"/>
                                                </a:cubicBezTo>
                                                <a:cubicBezTo>
                                                  <a:pt x="99616" y="21034"/>
                                                  <a:pt x="104378" y="30956"/>
                                                  <a:pt x="114300" y="33337"/>
                                                </a:cubicBezTo>
                                                <a:cubicBezTo>
                                                  <a:pt x="124222" y="35718"/>
                                                  <a:pt x="154781" y="33337"/>
                                                  <a:pt x="154781" y="33337"/>
                                                </a:cubicBezTo>
                                                <a:cubicBezTo>
                                                  <a:pt x="166687" y="33337"/>
                                                  <a:pt x="177801" y="32940"/>
                                                  <a:pt x="185738" y="33337"/>
                                                </a:cubicBezTo>
                                                <a:cubicBezTo>
                                                  <a:pt x="193675" y="33734"/>
                                                  <a:pt x="196850" y="33337"/>
                                                  <a:pt x="202406" y="35718"/>
                                                </a:cubicBezTo>
                                                <a:cubicBezTo>
                                                  <a:pt x="207962" y="38099"/>
                                                  <a:pt x="213519" y="42466"/>
                                                  <a:pt x="219075" y="47625"/>
                                                </a:cubicBezTo>
                                                <a:cubicBezTo>
                                                  <a:pt x="224631" y="52784"/>
                                                  <a:pt x="228997" y="63500"/>
                                                  <a:pt x="235744" y="66675"/>
                                                </a:cubicBezTo>
                                                <a:cubicBezTo>
                                                  <a:pt x="242491" y="69850"/>
                                                  <a:pt x="250031" y="64691"/>
                                                  <a:pt x="259556" y="66675"/>
                                                </a:cubicBezTo>
                                                <a:cubicBezTo>
                                                  <a:pt x="269081" y="68659"/>
                                                  <a:pt x="283766" y="75009"/>
                                                  <a:pt x="292894" y="78581"/>
                                                </a:cubicBezTo>
                                                <a:cubicBezTo>
                                                  <a:pt x="302022" y="82153"/>
                                                  <a:pt x="309959" y="84931"/>
                                                  <a:pt x="314325" y="88106"/>
                                                </a:cubicBezTo>
                                                <a:cubicBezTo>
                                                  <a:pt x="318691" y="91281"/>
                                                  <a:pt x="319088" y="97631"/>
                                                  <a:pt x="319088" y="97631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83" name="Freeform 82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412831" y="4673997"/>
                                            <a:ext cx="338138" cy="22661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338138 w 338138"/>
                                              <a:gd name="connsiteY0" fmla="*/ 226616 h 226616"/>
                                              <a:gd name="connsiteX1" fmla="*/ 297657 w 338138"/>
                                              <a:gd name="connsiteY1" fmla="*/ 181372 h 226616"/>
                                              <a:gd name="connsiteX2" fmla="*/ 269082 w 338138"/>
                                              <a:gd name="connsiteY2" fmla="*/ 143272 h 226616"/>
                                              <a:gd name="connsiteX3" fmla="*/ 238125 w 338138"/>
                                              <a:gd name="connsiteY3" fmla="*/ 119459 h 226616"/>
                                              <a:gd name="connsiteX4" fmla="*/ 221457 w 338138"/>
                                              <a:gd name="connsiteY4" fmla="*/ 105172 h 226616"/>
                                              <a:gd name="connsiteX5" fmla="*/ 221457 w 338138"/>
                                              <a:gd name="connsiteY5" fmla="*/ 83741 h 226616"/>
                                              <a:gd name="connsiteX6" fmla="*/ 211932 w 338138"/>
                                              <a:gd name="connsiteY6" fmla="*/ 74216 h 226616"/>
                                              <a:gd name="connsiteX7" fmla="*/ 190500 w 338138"/>
                                              <a:gd name="connsiteY7" fmla="*/ 64691 h 226616"/>
                                              <a:gd name="connsiteX8" fmla="*/ 176213 w 338138"/>
                                              <a:gd name="connsiteY8" fmla="*/ 55166 h 226616"/>
                                              <a:gd name="connsiteX9" fmla="*/ 145257 w 338138"/>
                                              <a:gd name="connsiteY9" fmla="*/ 43259 h 226616"/>
                                              <a:gd name="connsiteX10" fmla="*/ 102394 w 338138"/>
                                              <a:gd name="connsiteY10" fmla="*/ 19447 h 226616"/>
                                              <a:gd name="connsiteX11" fmla="*/ 78582 w 338138"/>
                                              <a:gd name="connsiteY11" fmla="*/ 2778 h 226616"/>
                                              <a:gd name="connsiteX12" fmla="*/ 45244 w 338138"/>
                                              <a:gd name="connsiteY12" fmla="*/ 2778 h 226616"/>
                                              <a:gd name="connsiteX13" fmla="*/ 16669 w 338138"/>
                                              <a:gd name="connsiteY13" fmla="*/ 5159 h 226616"/>
                                              <a:gd name="connsiteX14" fmla="*/ 0 w 338138"/>
                                              <a:gd name="connsiteY14" fmla="*/ 2778 h 22661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338138" h="226616">
                                                <a:moveTo>
                                                  <a:pt x="338138" y="226616"/>
                                                </a:moveTo>
                                                <a:cubicBezTo>
                                                  <a:pt x="323652" y="210939"/>
                                                  <a:pt x="309166" y="195263"/>
                                                  <a:pt x="297657" y="181372"/>
                                                </a:cubicBezTo>
                                                <a:cubicBezTo>
                                                  <a:pt x="286148" y="167481"/>
                                                  <a:pt x="279004" y="153591"/>
                                                  <a:pt x="269082" y="143272"/>
                                                </a:cubicBezTo>
                                                <a:cubicBezTo>
                                                  <a:pt x="259160" y="132953"/>
                                                  <a:pt x="246062" y="125809"/>
                                                  <a:pt x="238125" y="119459"/>
                                                </a:cubicBezTo>
                                                <a:cubicBezTo>
                                                  <a:pt x="230188" y="113109"/>
                                                  <a:pt x="224235" y="111125"/>
                                                  <a:pt x="221457" y="105172"/>
                                                </a:cubicBezTo>
                                                <a:cubicBezTo>
                                                  <a:pt x="218679" y="99219"/>
                                                  <a:pt x="223044" y="88900"/>
                                                  <a:pt x="221457" y="83741"/>
                                                </a:cubicBezTo>
                                                <a:cubicBezTo>
                                                  <a:pt x="219870" y="78582"/>
                                                  <a:pt x="217092" y="77391"/>
                                                  <a:pt x="211932" y="74216"/>
                                                </a:cubicBezTo>
                                                <a:cubicBezTo>
                                                  <a:pt x="206773" y="71041"/>
                                                  <a:pt x="196453" y="67866"/>
                                                  <a:pt x="190500" y="64691"/>
                                                </a:cubicBezTo>
                                                <a:cubicBezTo>
                                                  <a:pt x="184547" y="61516"/>
                                                  <a:pt x="183754" y="58738"/>
                                                  <a:pt x="176213" y="55166"/>
                                                </a:cubicBezTo>
                                                <a:cubicBezTo>
                                                  <a:pt x="168673" y="51594"/>
                                                  <a:pt x="157560" y="49212"/>
                                                  <a:pt x="145257" y="43259"/>
                                                </a:cubicBezTo>
                                                <a:cubicBezTo>
                                                  <a:pt x="132954" y="37306"/>
                                                  <a:pt x="113506" y="26194"/>
                                                  <a:pt x="102394" y="19447"/>
                                                </a:cubicBezTo>
                                                <a:cubicBezTo>
                                                  <a:pt x="91282" y="12700"/>
                                                  <a:pt x="88107" y="5556"/>
                                                  <a:pt x="78582" y="2778"/>
                                                </a:cubicBezTo>
                                                <a:cubicBezTo>
                                                  <a:pt x="69057" y="0"/>
                                                  <a:pt x="55563" y="2381"/>
                                                  <a:pt x="45244" y="2778"/>
                                                </a:cubicBezTo>
                                                <a:cubicBezTo>
                                                  <a:pt x="34925" y="3175"/>
                                                  <a:pt x="24210" y="5159"/>
                                                  <a:pt x="16669" y="5159"/>
                                                </a:cubicBezTo>
                                                <a:cubicBezTo>
                                                  <a:pt x="9128" y="5159"/>
                                                  <a:pt x="3175" y="3968"/>
                                                  <a:pt x="0" y="2778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84" name="Freeform 83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416403" y="4450556"/>
                                            <a:ext cx="89297" cy="230982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89297 w 89297"/>
                                              <a:gd name="connsiteY0" fmla="*/ 0 h 230982"/>
                                              <a:gd name="connsiteX1" fmla="*/ 79772 w 89297"/>
                                              <a:gd name="connsiteY1" fmla="*/ 64294 h 230982"/>
                                              <a:gd name="connsiteX2" fmla="*/ 55960 w 89297"/>
                                              <a:gd name="connsiteY2" fmla="*/ 88107 h 230982"/>
                                              <a:gd name="connsiteX3" fmla="*/ 58341 w 89297"/>
                                              <a:gd name="connsiteY3" fmla="*/ 119063 h 230982"/>
                                              <a:gd name="connsiteX4" fmla="*/ 53578 w 89297"/>
                                              <a:gd name="connsiteY4" fmla="*/ 126207 h 230982"/>
                                              <a:gd name="connsiteX5" fmla="*/ 51197 w 89297"/>
                                              <a:gd name="connsiteY5" fmla="*/ 135732 h 230982"/>
                                              <a:gd name="connsiteX6" fmla="*/ 29766 w 89297"/>
                                              <a:gd name="connsiteY6" fmla="*/ 135732 h 230982"/>
                                              <a:gd name="connsiteX7" fmla="*/ 17860 w 89297"/>
                                              <a:gd name="connsiteY7" fmla="*/ 133350 h 230982"/>
                                              <a:gd name="connsiteX8" fmla="*/ 25003 w 89297"/>
                                              <a:gd name="connsiteY8" fmla="*/ 152400 h 230982"/>
                                              <a:gd name="connsiteX9" fmla="*/ 13097 w 89297"/>
                                              <a:gd name="connsiteY9" fmla="*/ 169069 h 230982"/>
                                              <a:gd name="connsiteX10" fmla="*/ 8335 w 89297"/>
                                              <a:gd name="connsiteY10" fmla="*/ 185738 h 230982"/>
                                              <a:gd name="connsiteX11" fmla="*/ 1191 w 89297"/>
                                              <a:gd name="connsiteY11" fmla="*/ 202407 h 230982"/>
                                              <a:gd name="connsiteX12" fmla="*/ 1191 w 89297"/>
                                              <a:gd name="connsiteY12" fmla="*/ 223838 h 230982"/>
                                              <a:gd name="connsiteX13" fmla="*/ 1191 w 89297"/>
                                              <a:gd name="connsiteY13" fmla="*/ 230982 h 230982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89297" h="230982">
                                                <a:moveTo>
                                                  <a:pt x="89297" y="0"/>
                                                </a:moveTo>
                                                <a:cubicBezTo>
                                                  <a:pt x="87312" y="24805"/>
                                                  <a:pt x="85328" y="49610"/>
                                                  <a:pt x="79772" y="64294"/>
                                                </a:cubicBezTo>
                                                <a:cubicBezTo>
                                                  <a:pt x="74216" y="78978"/>
                                                  <a:pt x="59532" y="78979"/>
                                                  <a:pt x="55960" y="88107"/>
                                                </a:cubicBezTo>
                                                <a:cubicBezTo>
                                                  <a:pt x="52388" y="97235"/>
                                                  <a:pt x="58738" y="112713"/>
                                                  <a:pt x="58341" y="119063"/>
                                                </a:cubicBezTo>
                                                <a:cubicBezTo>
                                                  <a:pt x="57944" y="125413"/>
                                                  <a:pt x="54769" y="123429"/>
                                                  <a:pt x="53578" y="126207"/>
                                                </a:cubicBezTo>
                                                <a:cubicBezTo>
                                                  <a:pt x="52387" y="128985"/>
                                                  <a:pt x="55166" y="134145"/>
                                                  <a:pt x="51197" y="135732"/>
                                                </a:cubicBezTo>
                                                <a:cubicBezTo>
                                                  <a:pt x="47228" y="137319"/>
                                                  <a:pt x="35322" y="136129"/>
                                                  <a:pt x="29766" y="135732"/>
                                                </a:cubicBezTo>
                                                <a:cubicBezTo>
                                                  <a:pt x="24210" y="135335"/>
                                                  <a:pt x="18654" y="130572"/>
                                                  <a:pt x="17860" y="133350"/>
                                                </a:cubicBezTo>
                                                <a:cubicBezTo>
                                                  <a:pt x="17066" y="136128"/>
                                                  <a:pt x="25797" y="146447"/>
                                                  <a:pt x="25003" y="152400"/>
                                                </a:cubicBezTo>
                                                <a:cubicBezTo>
                                                  <a:pt x="24209" y="158353"/>
                                                  <a:pt x="15875" y="163513"/>
                                                  <a:pt x="13097" y="169069"/>
                                                </a:cubicBezTo>
                                                <a:cubicBezTo>
                                                  <a:pt x="10319" y="174625"/>
                                                  <a:pt x="10319" y="180182"/>
                                                  <a:pt x="8335" y="185738"/>
                                                </a:cubicBezTo>
                                                <a:cubicBezTo>
                                                  <a:pt x="6351" y="191294"/>
                                                  <a:pt x="2382" y="196057"/>
                                                  <a:pt x="1191" y="202407"/>
                                                </a:cubicBezTo>
                                                <a:cubicBezTo>
                                                  <a:pt x="0" y="208757"/>
                                                  <a:pt x="1191" y="223838"/>
                                                  <a:pt x="1191" y="223838"/>
                                                </a:cubicBezTo>
                                                <a:lnTo>
                                                  <a:pt x="1191" y="230982"/>
                                                </a:ln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85" name="Freeform 8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257256" y="4614863"/>
                                            <a:ext cx="67469" cy="7620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67469 w 67469"/>
                                              <a:gd name="connsiteY0" fmla="*/ 76200 h 76200"/>
                                              <a:gd name="connsiteX1" fmla="*/ 36513 w 67469"/>
                                              <a:gd name="connsiteY1" fmla="*/ 21431 h 76200"/>
                                              <a:gd name="connsiteX2" fmla="*/ 19844 w 67469"/>
                                              <a:gd name="connsiteY2" fmla="*/ 28575 h 76200"/>
                                              <a:gd name="connsiteX3" fmla="*/ 3175 w 67469"/>
                                              <a:gd name="connsiteY3" fmla="*/ 33337 h 76200"/>
                                              <a:gd name="connsiteX4" fmla="*/ 794 w 67469"/>
                                              <a:gd name="connsiteY4" fmla="*/ 26193 h 76200"/>
                                              <a:gd name="connsiteX5" fmla="*/ 794 w 67469"/>
                                              <a:gd name="connsiteY5" fmla="*/ 0 h 76200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67469" h="76200">
                                                <a:moveTo>
                                                  <a:pt x="67469" y="76200"/>
                                                </a:moveTo>
                                                <a:cubicBezTo>
                                                  <a:pt x="55959" y="52784"/>
                                                  <a:pt x="44450" y="29368"/>
                                                  <a:pt x="36513" y="21431"/>
                                                </a:cubicBezTo>
                                                <a:cubicBezTo>
                                                  <a:pt x="28576" y="13494"/>
                                                  <a:pt x="25400" y="26591"/>
                                                  <a:pt x="19844" y="28575"/>
                                                </a:cubicBezTo>
                                                <a:cubicBezTo>
                                                  <a:pt x="14288" y="30559"/>
                                                  <a:pt x="6350" y="33734"/>
                                                  <a:pt x="3175" y="33337"/>
                                                </a:cubicBezTo>
                                                <a:cubicBezTo>
                                                  <a:pt x="0" y="32940"/>
                                                  <a:pt x="1191" y="31749"/>
                                                  <a:pt x="794" y="26193"/>
                                                </a:cubicBezTo>
                                                <a:cubicBezTo>
                                                  <a:pt x="397" y="20637"/>
                                                  <a:pt x="794" y="0"/>
                                                  <a:pt x="794" y="0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86" name="Freeform 8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036594" y="4643438"/>
                                            <a:ext cx="45244" cy="100012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45244 w 45244"/>
                                              <a:gd name="connsiteY0" fmla="*/ 0 h 100012"/>
                                              <a:gd name="connsiteX1" fmla="*/ 21431 w 45244"/>
                                              <a:gd name="connsiteY1" fmla="*/ 50006 h 100012"/>
                                              <a:gd name="connsiteX2" fmla="*/ 19050 w 45244"/>
                                              <a:gd name="connsiteY2" fmla="*/ 66675 h 100012"/>
                                              <a:gd name="connsiteX3" fmla="*/ 2381 w 45244"/>
                                              <a:gd name="connsiteY3" fmla="*/ 71437 h 100012"/>
                                              <a:gd name="connsiteX4" fmla="*/ 7144 w 45244"/>
                                              <a:gd name="connsiteY4" fmla="*/ 83343 h 100012"/>
                                              <a:gd name="connsiteX5" fmla="*/ 0 w 45244"/>
                                              <a:gd name="connsiteY5" fmla="*/ 100012 h 100012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45244" h="100012">
                                                <a:moveTo>
                                                  <a:pt x="45244" y="0"/>
                                                </a:moveTo>
                                                <a:cubicBezTo>
                                                  <a:pt x="35520" y="19447"/>
                                                  <a:pt x="25797" y="38894"/>
                                                  <a:pt x="21431" y="50006"/>
                                                </a:cubicBezTo>
                                                <a:cubicBezTo>
                                                  <a:pt x="17065" y="61118"/>
                                                  <a:pt x="22225" y="63103"/>
                                                  <a:pt x="19050" y="66675"/>
                                                </a:cubicBezTo>
                                                <a:cubicBezTo>
                                                  <a:pt x="15875" y="70247"/>
                                                  <a:pt x="4365" y="68659"/>
                                                  <a:pt x="2381" y="71437"/>
                                                </a:cubicBezTo>
                                                <a:cubicBezTo>
                                                  <a:pt x="397" y="74215"/>
                                                  <a:pt x="7541" y="78581"/>
                                                  <a:pt x="7144" y="83343"/>
                                                </a:cubicBezTo>
                                                <a:cubicBezTo>
                                                  <a:pt x="6747" y="88105"/>
                                                  <a:pt x="1587" y="96837"/>
                                                  <a:pt x="0" y="100012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87" name="Freeform 86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162800" y="4386660"/>
                                            <a:ext cx="126603" cy="163909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126603"/>
                                              <a:gd name="connsiteY0" fmla="*/ 4365 h 163909"/>
                                              <a:gd name="connsiteX1" fmla="*/ 50006 w 126603"/>
                                              <a:gd name="connsiteY1" fmla="*/ 1984 h 163909"/>
                                              <a:gd name="connsiteX2" fmla="*/ 52388 w 126603"/>
                                              <a:gd name="connsiteY2" fmla="*/ 16271 h 163909"/>
                                              <a:gd name="connsiteX3" fmla="*/ 69056 w 126603"/>
                                              <a:gd name="connsiteY3" fmla="*/ 30559 h 163909"/>
                                              <a:gd name="connsiteX4" fmla="*/ 76200 w 126603"/>
                                              <a:gd name="connsiteY4" fmla="*/ 44846 h 163909"/>
                                              <a:gd name="connsiteX5" fmla="*/ 97631 w 126603"/>
                                              <a:gd name="connsiteY5" fmla="*/ 51990 h 163909"/>
                                              <a:gd name="connsiteX6" fmla="*/ 102394 w 126603"/>
                                              <a:gd name="connsiteY6" fmla="*/ 71040 h 163909"/>
                                              <a:gd name="connsiteX7" fmla="*/ 104775 w 126603"/>
                                              <a:gd name="connsiteY7" fmla="*/ 85328 h 163909"/>
                                              <a:gd name="connsiteX8" fmla="*/ 109538 w 126603"/>
                                              <a:gd name="connsiteY8" fmla="*/ 97234 h 163909"/>
                                              <a:gd name="connsiteX9" fmla="*/ 121444 w 126603"/>
                                              <a:gd name="connsiteY9" fmla="*/ 113903 h 163909"/>
                                              <a:gd name="connsiteX10" fmla="*/ 121444 w 126603"/>
                                              <a:gd name="connsiteY10" fmla="*/ 121046 h 163909"/>
                                              <a:gd name="connsiteX11" fmla="*/ 126206 w 126603"/>
                                              <a:gd name="connsiteY11" fmla="*/ 147240 h 163909"/>
                                              <a:gd name="connsiteX12" fmla="*/ 123825 w 126603"/>
                                              <a:gd name="connsiteY12" fmla="*/ 163909 h 163909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26603" h="163909">
                                                <a:moveTo>
                                                  <a:pt x="0" y="4365"/>
                                                </a:moveTo>
                                                <a:cubicBezTo>
                                                  <a:pt x="20637" y="2182"/>
                                                  <a:pt x="41275" y="0"/>
                                                  <a:pt x="50006" y="1984"/>
                                                </a:cubicBezTo>
                                                <a:cubicBezTo>
                                                  <a:pt x="58737" y="3968"/>
                                                  <a:pt x="49213" y="11509"/>
                                                  <a:pt x="52388" y="16271"/>
                                                </a:cubicBezTo>
                                                <a:cubicBezTo>
                                                  <a:pt x="55563" y="21033"/>
                                                  <a:pt x="65087" y="25797"/>
                                                  <a:pt x="69056" y="30559"/>
                                                </a:cubicBezTo>
                                                <a:cubicBezTo>
                                                  <a:pt x="73025" y="35321"/>
                                                  <a:pt x="71438" y="41274"/>
                                                  <a:pt x="76200" y="44846"/>
                                                </a:cubicBezTo>
                                                <a:cubicBezTo>
                                                  <a:pt x="80962" y="48418"/>
                                                  <a:pt x="93265" y="47624"/>
                                                  <a:pt x="97631" y="51990"/>
                                                </a:cubicBezTo>
                                                <a:cubicBezTo>
                                                  <a:pt x="101997" y="56356"/>
                                                  <a:pt x="101203" y="65484"/>
                                                  <a:pt x="102394" y="71040"/>
                                                </a:cubicBezTo>
                                                <a:cubicBezTo>
                                                  <a:pt x="103585" y="76596"/>
                                                  <a:pt x="103584" y="80962"/>
                                                  <a:pt x="104775" y="85328"/>
                                                </a:cubicBezTo>
                                                <a:cubicBezTo>
                                                  <a:pt x="105966" y="89694"/>
                                                  <a:pt x="106760" y="92472"/>
                                                  <a:pt x="109538" y="97234"/>
                                                </a:cubicBezTo>
                                                <a:cubicBezTo>
                                                  <a:pt x="112316" y="101997"/>
                                                  <a:pt x="119460" y="109934"/>
                                                  <a:pt x="121444" y="113903"/>
                                                </a:cubicBezTo>
                                                <a:cubicBezTo>
                                                  <a:pt x="123428" y="117872"/>
                                                  <a:pt x="120650" y="115490"/>
                                                  <a:pt x="121444" y="121046"/>
                                                </a:cubicBezTo>
                                                <a:cubicBezTo>
                                                  <a:pt x="122238" y="126602"/>
                                                  <a:pt x="125809" y="140096"/>
                                                  <a:pt x="126206" y="147240"/>
                                                </a:cubicBezTo>
                                                <a:cubicBezTo>
                                                  <a:pt x="126603" y="154384"/>
                                                  <a:pt x="125015" y="161528"/>
                                                  <a:pt x="123825" y="163909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88" name="Freeform 87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289006" y="4419600"/>
                                            <a:ext cx="60722" cy="109538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60722"/>
                                              <a:gd name="connsiteY0" fmla="*/ 0 h 109538"/>
                                              <a:gd name="connsiteX1" fmla="*/ 40482 w 60722"/>
                                              <a:gd name="connsiteY1" fmla="*/ 61913 h 109538"/>
                                              <a:gd name="connsiteX2" fmla="*/ 59532 w 60722"/>
                                              <a:gd name="connsiteY2" fmla="*/ 64294 h 109538"/>
                                              <a:gd name="connsiteX3" fmla="*/ 47625 w 60722"/>
                                              <a:gd name="connsiteY3" fmla="*/ 76200 h 109538"/>
                                              <a:gd name="connsiteX4" fmla="*/ 40482 w 60722"/>
                                              <a:gd name="connsiteY4" fmla="*/ 85725 h 109538"/>
                                              <a:gd name="connsiteX5" fmla="*/ 47625 w 60722"/>
                                              <a:gd name="connsiteY5" fmla="*/ 109538 h 10953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60722" h="109538">
                                                <a:moveTo>
                                                  <a:pt x="0" y="0"/>
                                                </a:moveTo>
                                                <a:cubicBezTo>
                                                  <a:pt x="15280" y="25598"/>
                                                  <a:pt x="30560" y="51197"/>
                                                  <a:pt x="40482" y="61913"/>
                                                </a:cubicBezTo>
                                                <a:cubicBezTo>
                                                  <a:pt x="50404" y="72629"/>
                                                  <a:pt x="58342" y="61913"/>
                                                  <a:pt x="59532" y="64294"/>
                                                </a:cubicBezTo>
                                                <a:cubicBezTo>
                                                  <a:pt x="60722" y="66675"/>
                                                  <a:pt x="50800" y="72628"/>
                                                  <a:pt x="47625" y="76200"/>
                                                </a:cubicBezTo>
                                                <a:cubicBezTo>
                                                  <a:pt x="44450" y="79772"/>
                                                  <a:pt x="40482" y="80169"/>
                                                  <a:pt x="40482" y="85725"/>
                                                </a:cubicBezTo>
                                                <a:cubicBezTo>
                                                  <a:pt x="40482" y="91281"/>
                                                  <a:pt x="47228" y="109141"/>
                                                  <a:pt x="47625" y="109538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89" name="Freeform 88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253685" y="4529138"/>
                                            <a:ext cx="82946" cy="97631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82946 w 82946"/>
                                              <a:gd name="connsiteY0" fmla="*/ 0 h 97631"/>
                                              <a:gd name="connsiteX1" fmla="*/ 30559 w 82946"/>
                                              <a:gd name="connsiteY1" fmla="*/ 19050 h 97631"/>
                                              <a:gd name="connsiteX2" fmla="*/ 21034 w 82946"/>
                                              <a:gd name="connsiteY2" fmla="*/ 30956 h 97631"/>
                                              <a:gd name="connsiteX3" fmla="*/ 30559 w 82946"/>
                                              <a:gd name="connsiteY3" fmla="*/ 40481 h 97631"/>
                                              <a:gd name="connsiteX4" fmla="*/ 37703 w 82946"/>
                                              <a:gd name="connsiteY4" fmla="*/ 47625 h 97631"/>
                                              <a:gd name="connsiteX5" fmla="*/ 37703 w 82946"/>
                                              <a:gd name="connsiteY5" fmla="*/ 64293 h 97631"/>
                                              <a:gd name="connsiteX6" fmla="*/ 42465 w 82946"/>
                                              <a:gd name="connsiteY6" fmla="*/ 73818 h 97631"/>
                                              <a:gd name="connsiteX7" fmla="*/ 40084 w 82946"/>
                                              <a:gd name="connsiteY7" fmla="*/ 88106 h 97631"/>
                                              <a:gd name="connsiteX8" fmla="*/ 18653 w 82946"/>
                                              <a:gd name="connsiteY8" fmla="*/ 88106 h 97631"/>
                                              <a:gd name="connsiteX9" fmla="*/ 1984 w 82946"/>
                                              <a:gd name="connsiteY9" fmla="*/ 71437 h 97631"/>
                                              <a:gd name="connsiteX10" fmla="*/ 6746 w 82946"/>
                                              <a:gd name="connsiteY10" fmla="*/ 97631 h 9763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82946" h="97631">
                                                <a:moveTo>
                                                  <a:pt x="82946" y="0"/>
                                                </a:moveTo>
                                                <a:cubicBezTo>
                                                  <a:pt x="61912" y="6945"/>
                                                  <a:pt x="40878" y="13891"/>
                                                  <a:pt x="30559" y="19050"/>
                                                </a:cubicBezTo>
                                                <a:cubicBezTo>
                                                  <a:pt x="20240" y="24209"/>
                                                  <a:pt x="21034" y="27384"/>
                                                  <a:pt x="21034" y="30956"/>
                                                </a:cubicBezTo>
                                                <a:lnTo>
                                                  <a:pt x="30559" y="40481"/>
                                                </a:lnTo>
                                                <a:cubicBezTo>
                                                  <a:pt x="33337" y="43259"/>
                                                  <a:pt x="36512" y="43656"/>
                                                  <a:pt x="37703" y="47625"/>
                                                </a:cubicBezTo>
                                                <a:cubicBezTo>
                                                  <a:pt x="38894" y="51594"/>
                                                  <a:pt x="36909" y="59928"/>
                                                  <a:pt x="37703" y="64293"/>
                                                </a:cubicBezTo>
                                                <a:cubicBezTo>
                                                  <a:pt x="38497" y="68659"/>
                                                  <a:pt x="42068" y="69849"/>
                                                  <a:pt x="42465" y="73818"/>
                                                </a:cubicBezTo>
                                                <a:cubicBezTo>
                                                  <a:pt x="42862" y="77787"/>
                                                  <a:pt x="44053" y="85725"/>
                                                  <a:pt x="40084" y="88106"/>
                                                </a:cubicBezTo>
                                                <a:cubicBezTo>
                                                  <a:pt x="36115" y="90487"/>
                                                  <a:pt x="25003" y="90884"/>
                                                  <a:pt x="18653" y="88106"/>
                                                </a:cubicBezTo>
                                                <a:cubicBezTo>
                                                  <a:pt x="12303" y="85328"/>
                                                  <a:pt x="3968" y="69850"/>
                                                  <a:pt x="1984" y="71437"/>
                                                </a:cubicBezTo>
                                                <a:cubicBezTo>
                                                  <a:pt x="0" y="73024"/>
                                                  <a:pt x="6746" y="97631"/>
                                                  <a:pt x="6746" y="97631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90" name="Freeform 89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503319" y="4471988"/>
                                            <a:ext cx="196453" cy="283368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35731 w 196453"/>
                                              <a:gd name="connsiteY0" fmla="*/ 283368 h 283368"/>
                                              <a:gd name="connsiteX1" fmla="*/ 138112 w 196453"/>
                                              <a:gd name="connsiteY1" fmla="*/ 230981 h 283368"/>
                                              <a:gd name="connsiteX2" fmla="*/ 164306 w 196453"/>
                                              <a:gd name="connsiteY2" fmla="*/ 214312 h 283368"/>
                                              <a:gd name="connsiteX3" fmla="*/ 190500 w 196453"/>
                                              <a:gd name="connsiteY3" fmla="*/ 211931 h 283368"/>
                                              <a:gd name="connsiteX4" fmla="*/ 190500 w 196453"/>
                                              <a:gd name="connsiteY4" fmla="*/ 200025 h 283368"/>
                                              <a:gd name="connsiteX5" fmla="*/ 154781 w 196453"/>
                                              <a:gd name="connsiteY5" fmla="*/ 178593 h 283368"/>
                                              <a:gd name="connsiteX6" fmla="*/ 140494 w 196453"/>
                                              <a:gd name="connsiteY6" fmla="*/ 157162 h 283368"/>
                                              <a:gd name="connsiteX7" fmla="*/ 135731 w 196453"/>
                                              <a:gd name="connsiteY7" fmla="*/ 116681 h 283368"/>
                                              <a:gd name="connsiteX8" fmla="*/ 161925 w 196453"/>
                                              <a:gd name="connsiteY8" fmla="*/ 73818 h 283368"/>
                                              <a:gd name="connsiteX9" fmla="*/ 154781 w 196453"/>
                                              <a:gd name="connsiteY9" fmla="*/ 50006 h 283368"/>
                                              <a:gd name="connsiteX10" fmla="*/ 147637 w 196453"/>
                                              <a:gd name="connsiteY10" fmla="*/ 21431 h 283368"/>
                                              <a:gd name="connsiteX11" fmla="*/ 130969 w 196453"/>
                                              <a:gd name="connsiteY11" fmla="*/ 14287 h 283368"/>
                                              <a:gd name="connsiteX12" fmla="*/ 102394 w 196453"/>
                                              <a:gd name="connsiteY12" fmla="*/ 14287 h 283368"/>
                                              <a:gd name="connsiteX13" fmla="*/ 71437 w 196453"/>
                                              <a:gd name="connsiteY13" fmla="*/ 23812 h 283368"/>
                                              <a:gd name="connsiteX14" fmla="*/ 52387 w 196453"/>
                                              <a:gd name="connsiteY14" fmla="*/ 42862 h 283368"/>
                                              <a:gd name="connsiteX15" fmla="*/ 35719 w 196453"/>
                                              <a:gd name="connsiteY15" fmla="*/ 19050 h 283368"/>
                                              <a:gd name="connsiteX16" fmla="*/ 23812 w 196453"/>
                                              <a:gd name="connsiteY16" fmla="*/ 4762 h 283368"/>
                                              <a:gd name="connsiteX17" fmla="*/ 0 w 196453"/>
                                              <a:gd name="connsiteY17" fmla="*/ 0 h 28336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96453" h="283368">
                                                <a:moveTo>
                                                  <a:pt x="135731" y="283368"/>
                                                </a:moveTo>
                                                <a:cubicBezTo>
                                                  <a:pt x="134540" y="262929"/>
                                                  <a:pt x="133349" y="242490"/>
                                                  <a:pt x="138112" y="230981"/>
                                                </a:cubicBezTo>
                                                <a:cubicBezTo>
                                                  <a:pt x="142875" y="219472"/>
                                                  <a:pt x="155575" y="217487"/>
                                                  <a:pt x="164306" y="214312"/>
                                                </a:cubicBezTo>
                                                <a:cubicBezTo>
                                                  <a:pt x="173037" y="211137"/>
                                                  <a:pt x="186134" y="214312"/>
                                                  <a:pt x="190500" y="211931"/>
                                                </a:cubicBezTo>
                                                <a:cubicBezTo>
                                                  <a:pt x="194866" y="209550"/>
                                                  <a:pt x="196453" y="205581"/>
                                                  <a:pt x="190500" y="200025"/>
                                                </a:cubicBezTo>
                                                <a:cubicBezTo>
                                                  <a:pt x="184547" y="194469"/>
                                                  <a:pt x="163115" y="185737"/>
                                                  <a:pt x="154781" y="178593"/>
                                                </a:cubicBezTo>
                                                <a:cubicBezTo>
                                                  <a:pt x="146447" y="171449"/>
                                                  <a:pt x="143669" y="167481"/>
                                                  <a:pt x="140494" y="157162"/>
                                                </a:cubicBezTo>
                                                <a:cubicBezTo>
                                                  <a:pt x="137319" y="146843"/>
                                                  <a:pt x="132159" y="130572"/>
                                                  <a:pt x="135731" y="116681"/>
                                                </a:cubicBezTo>
                                                <a:cubicBezTo>
                                                  <a:pt x="139303" y="102790"/>
                                                  <a:pt x="158750" y="84931"/>
                                                  <a:pt x="161925" y="73818"/>
                                                </a:cubicBezTo>
                                                <a:cubicBezTo>
                                                  <a:pt x="165100" y="62705"/>
                                                  <a:pt x="157162" y="58737"/>
                                                  <a:pt x="154781" y="50006"/>
                                                </a:cubicBezTo>
                                                <a:cubicBezTo>
                                                  <a:pt x="152400" y="41275"/>
                                                  <a:pt x="151606" y="27384"/>
                                                  <a:pt x="147637" y="21431"/>
                                                </a:cubicBezTo>
                                                <a:cubicBezTo>
                                                  <a:pt x="143668" y="15478"/>
                                                  <a:pt x="138509" y="15478"/>
                                                  <a:pt x="130969" y="14287"/>
                                                </a:cubicBezTo>
                                                <a:cubicBezTo>
                                                  <a:pt x="123429" y="13096"/>
                                                  <a:pt x="112316" y="12699"/>
                                                  <a:pt x="102394" y="14287"/>
                                                </a:cubicBezTo>
                                                <a:cubicBezTo>
                                                  <a:pt x="92472" y="15875"/>
                                                  <a:pt x="79772" y="19050"/>
                                                  <a:pt x="71437" y="23812"/>
                                                </a:cubicBezTo>
                                                <a:cubicBezTo>
                                                  <a:pt x="63103" y="28575"/>
                                                  <a:pt x="58340" y="43656"/>
                                                  <a:pt x="52387" y="42862"/>
                                                </a:cubicBezTo>
                                                <a:cubicBezTo>
                                                  <a:pt x="46434" y="42068"/>
                                                  <a:pt x="40481" y="25400"/>
                                                  <a:pt x="35719" y="19050"/>
                                                </a:cubicBezTo>
                                                <a:cubicBezTo>
                                                  <a:pt x="30957" y="12700"/>
                                                  <a:pt x="29765" y="7937"/>
                                                  <a:pt x="23812" y="4762"/>
                                                </a:cubicBezTo>
                                                <a:cubicBezTo>
                                                  <a:pt x="17859" y="1587"/>
                                                  <a:pt x="8929" y="793"/>
                                                  <a:pt x="0" y="0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91" name="Freeform 90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431757" y="4323159"/>
                                            <a:ext cx="1316831" cy="584201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316831 w 1316831"/>
                                              <a:gd name="connsiteY0" fmla="*/ 577454 h 584201"/>
                                              <a:gd name="connsiteX1" fmla="*/ 1226343 w 1316831"/>
                                              <a:gd name="connsiteY1" fmla="*/ 582216 h 584201"/>
                                              <a:gd name="connsiteX2" fmla="*/ 1204912 w 1316831"/>
                                              <a:gd name="connsiteY2" fmla="*/ 565547 h 584201"/>
                                              <a:gd name="connsiteX3" fmla="*/ 1183481 w 1316831"/>
                                              <a:gd name="connsiteY3" fmla="*/ 567929 h 584201"/>
                                              <a:gd name="connsiteX4" fmla="*/ 1133474 w 1316831"/>
                                              <a:gd name="connsiteY4" fmla="*/ 567929 h 584201"/>
                                              <a:gd name="connsiteX5" fmla="*/ 1090612 w 1316831"/>
                                              <a:gd name="connsiteY5" fmla="*/ 570310 h 584201"/>
                                              <a:gd name="connsiteX6" fmla="*/ 1054893 w 1316831"/>
                                              <a:gd name="connsiteY6" fmla="*/ 553641 h 584201"/>
                                              <a:gd name="connsiteX7" fmla="*/ 1026318 w 1316831"/>
                                              <a:gd name="connsiteY7" fmla="*/ 544116 h 584201"/>
                                              <a:gd name="connsiteX8" fmla="*/ 1000124 w 1316831"/>
                                              <a:gd name="connsiteY8" fmla="*/ 534591 h 584201"/>
                                              <a:gd name="connsiteX9" fmla="*/ 973931 w 1316831"/>
                                              <a:gd name="connsiteY9" fmla="*/ 525066 h 584201"/>
                                              <a:gd name="connsiteX10" fmla="*/ 969168 w 1316831"/>
                                              <a:gd name="connsiteY10" fmla="*/ 517922 h 584201"/>
                                              <a:gd name="connsiteX11" fmla="*/ 954881 w 1316831"/>
                                              <a:gd name="connsiteY11" fmla="*/ 515541 h 584201"/>
                                              <a:gd name="connsiteX12" fmla="*/ 921543 w 1316831"/>
                                              <a:gd name="connsiteY12" fmla="*/ 506016 h 584201"/>
                                              <a:gd name="connsiteX13" fmla="*/ 897731 w 1316831"/>
                                              <a:gd name="connsiteY13" fmla="*/ 508397 h 584201"/>
                                              <a:gd name="connsiteX14" fmla="*/ 892968 w 1316831"/>
                                              <a:gd name="connsiteY14" fmla="*/ 498872 h 584201"/>
                                              <a:gd name="connsiteX15" fmla="*/ 883443 w 1316831"/>
                                              <a:gd name="connsiteY15" fmla="*/ 479822 h 584201"/>
                                              <a:gd name="connsiteX16" fmla="*/ 862012 w 1316831"/>
                                              <a:gd name="connsiteY16" fmla="*/ 460772 h 584201"/>
                                              <a:gd name="connsiteX17" fmla="*/ 850106 w 1316831"/>
                                              <a:gd name="connsiteY17" fmla="*/ 479822 h 584201"/>
                                              <a:gd name="connsiteX18" fmla="*/ 823912 w 1316831"/>
                                              <a:gd name="connsiteY18" fmla="*/ 489347 h 584201"/>
                                              <a:gd name="connsiteX19" fmla="*/ 812006 w 1316831"/>
                                              <a:gd name="connsiteY19" fmla="*/ 506016 h 584201"/>
                                              <a:gd name="connsiteX20" fmla="*/ 783431 w 1316831"/>
                                              <a:gd name="connsiteY20" fmla="*/ 520304 h 584201"/>
                                              <a:gd name="connsiteX21" fmla="*/ 766762 w 1316831"/>
                                              <a:gd name="connsiteY21" fmla="*/ 522685 h 584201"/>
                                              <a:gd name="connsiteX22" fmla="*/ 752474 w 1316831"/>
                                              <a:gd name="connsiteY22" fmla="*/ 527447 h 584201"/>
                                              <a:gd name="connsiteX23" fmla="*/ 733424 w 1316831"/>
                                              <a:gd name="connsiteY23" fmla="*/ 517922 h 584201"/>
                                              <a:gd name="connsiteX24" fmla="*/ 714374 w 1316831"/>
                                              <a:gd name="connsiteY24" fmla="*/ 506016 h 584201"/>
                                              <a:gd name="connsiteX25" fmla="*/ 676274 w 1316831"/>
                                              <a:gd name="connsiteY25" fmla="*/ 484585 h 584201"/>
                                              <a:gd name="connsiteX26" fmla="*/ 654843 w 1316831"/>
                                              <a:gd name="connsiteY26" fmla="*/ 477441 h 584201"/>
                                              <a:gd name="connsiteX27" fmla="*/ 626268 w 1316831"/>
                                              <a:gd name="connsiteY27" fmla="*/ 470297 h 584201"/>
                                              <a:gd name="connsiteX28" fmla="*/ 602456 w 1316831"/>
                                              <a:gd name="connsiteY28" fmla="*/ 472679 h 584201"/>
                                              <a:gd name="connsiteX29" fmla="*/ 564356 w 1316831"/>
                                              <a:gd name="connsiteY29" fmla="*/ 479822 h 584201"/>
                                              <a:gd name="connsiteX30" fmla="*/ 547687 w 1316831"/>
                                              <a:gd name="connsiteY30" fmla="*/ 494110 h 584201"/>
                                              <a:gd name="connsiteX31" fmla="*/ 528637 w 1316831"/>
                                              <a:gd name="connsiteY31" fmla="*/ 498872 h 584201"/>
                                              <a:gd name="connsiteX32" fmla="*/ 507206 w 1316831"/>
                                              <a:gd name="connsiteY32" fmla="*/ 520304 h 584201"/>
                                              <a:gd name="connsiteX33" fmla="*/ 497681 w 1316831"/>
                                              <a:gd name="connsiteY33" fmla="*/ 529829 h 584201"/>
                                              <a:gd name="connsiteX34" fmla="*/ 435768 w 1316831"/>
                                              <a:gd name="connsiteY34" fmla="*/ 529829 h 584201"/>
                                              <a:gd name="connsiteX35" fmla="*/ 390524 w 1316831"/>
                                              <a:gd name="connsiteY35" fmla="*/ 529829 h 584201"/>
                                              <a:gd name="connsiteX36" fmla="*/ 335756 w 1316831"/>
                                              <a:gd name="connsiteY36" fmla="*/ 534591 h 584201"/>
                                              <a:gd name="connsiteX37" fmla="*/ 280987 w 1316831"/>
                                              <a:gd name="connsiteY37" fmla="*/ 534591 h 584201"/>
                                              <a:gd name="connsiteX38" fmla="*/ 235743 w 1316831"/>
                                              <a:gd name="connsiteY38" fmla="*/ 534591 h 584201"/>
                                              <a:gd name="connsiteX39" fmla="*/ 188118 w 1316831"/>
                                              <a:gd name="connsiteY39" fmla="*/ 539354 h 584201"/>
                                              <a:gd name="connsiteX40" fmla="*/ 164306 w 1316831"/>
                                              <a:gd name="connsiteY40" fmla="*/ 541735 h 584201"/>
                                              <a:gd name="connsiteX41" fmla="*/ 121443 w 1316831"/>
                                              <a:gd name="connsiteY41" fmla="*/ 548879 h 584201"/>
                                              <a:gd name="connsiteX42" fmla="*/ 111918 w 1316831"/>
                                              <a:gd name="connsiteY42" fmla="*/ 553641 h 584201"/>
                                              <a:gd name="connsiteX43" fmla="*/ 83343 w 1316831"/>
                                              <a:gd name="connsiteY43" fmla="*/ 553641 h 584201"/>
                                              <a:gd name="connsiteX44" fmla="*/ 66674 w 1316831"/>
                                              <a:gd name="connsiteY44" fmla="*/ 560785 h 584201"/>
                                              <a:gd name="connsiteX45" fmla="*/ 50006 w 1316831"/>
                                              <a:gd name="connsiteY45" fmla="*/ 567929 h 584201"/>
                                              <a:gd name="connsiteX46" fmla="*/ 16668 w 1316831"/>
                                              <a:gd name="connsiteY46" fmla="*/ 567929 h 584201"/>
                                              <a:gd name="connsiteX47" fmla="*/ 9524 w 1316831"/>
                                              <a:gd name="connsiteY47" fmla="*/ 551260 h 584201"/>
                                              <a:gd name="connsiteX48" fmla="*/ 2381 w 1316831"/>
                                              <a:gd name="connsiteY48" fmla="*/ 532210 h 584201"/>
                                              <a:gd name="connsiteX49" fmla="*/ 4762 w 1316831"/>
                                              <a:gd name="connsiteY49" fmla="*/ 513160 h 584201"/>
                                              <a:gd name="connsiteX50" fmla="*/ 30956 w 1316831"/>
                                              <a:gd name="connsiteY50" fmla="*/ 498872 h 584201"/>
                                              <a:gd name="connsiteX51" fmla="*/ 57149 w 1316831"/>
                                              <a:gd name="connsiteY51" fmla="*/ 484585 h 584201"/>
                                              <a:gd name="connsiteX52" fmla="*/ 80962 w 1316831"/>
                                              <a:gd name="connsiteY52" fmla="*/ 475060 h 584201"/>
                                              <a:gd name="connsiteX53" fmla="*/ 90487 w 1316831"/>
                                              <a:gd name="connsiteY53" fmla="*/ 465535 h 584201"/>
                                              <a:gd name="connsiteX54" fmla="*/ 97631 w 1316831"/>
                                              <a:gd name="connsiteY54" fmla="*/ 453629 h 584201"/>
                                              <a:gd name="connsiteX55" fmla="*/ 121443 w 1316831"/>
                                              <a:gd name="connsiteY55" fmla="*/ 446485 h 584201"/>
                                              <a:gd name="connsiteX56" fmla="*/ 142874 w 1316831"/>
                                              <a:gd name="connsiteY56" fmla="*/ 439341 h 584201"/>
                                              <a:gd name="connsiteX57" fmla="*/ 195262 w 1316831"/>
                                              <a:gd name="connsiteY57" fmla="*/ 429816 h 584201"/>
                                              <a:gd name="connsiteX58" fmla="*/ 235743 w 1316831"/>
                                              <a:gd name="connsiteY58" fmla="*/ 427435 h 584201"/>
                                              <a:gd name="connsiteX59" fmla="*/ 264318 w 1316831"/>
                                              <a:gd name="connsiteY59" fmla="*/ 434579 h 584201"/>
                                              <a:gd name="connsiteX60" fmla="*/ 292893 w 1316831"/>
                                              <a:gd name="connsiteY60" fmla="*/ 439341 h 584201"/>
                                              <a:gd name="connsiteX61" fmla="*/ 321468 w 1316831"/>
                                              <a:gd name="connsiteY61" fmla="*/ 441722 h 584201"/>
                                              <a:gd name="connsiteX62" fmla="*/ 345281 w 1316831"/>
                                              <a:gd name="connsiteY62" fmla="*/ 441722 h 584201"/>
                                              <a:gd name="connsiteX63" fmla="*/ 364331 w 1316831"/>
                                              <a:gd name="connsiteY63" fmla="*/ 429816 h 584201"/>
                                              <a:gd name="connsiteX64" fmla="*/ 392906 w 1316831"/>
                                              <a:gd name="connsiteY64" fmla="*/ 417910 h 584201"/>
                                              <a:gd name="connsiteX65" fmla="*/ 426243 w 1316831"/>
                                              <a:gd name="connsiteY65" fmla="*/ 415529 h 584201"/>
                                              <a:gd name="connsiteX66" fmla="*/ 447674 w 1316831"/>
                                              <a:gd name="connsiteY66" fmla="*/ 415529 h 584201"/>
                                              <a:gd name="connsiteX67" fmla="*/ 478631 w 1316831"/>
                                              <a:gd name="connsiteY67" fmla="*/ 413147 h 584201"/>
                                              <a:gd name="connsiteX68" fmla="*/ 500062 w 1316831"/>
                                              <a:gd name="connsiteY68" fmla="*/ 391716 h 584201"/>
                                              <a:gd name="connsiteX69" fmla="*/ 500062 w 1316831"/>
                                              <a:gd name="connsiteY69" fmla="*/ 365522 h 584201"/>
                                              <a:gd name="connsiteX70" fmla="*/ 495299 w 1316831"/>
                                              <a:gd name="connsiteY70" fmla="*/ 336947 h 584201"/>
                                              <a:gd name="connsiteX71" fmla="*/ 495299 w 1316831"/>
                                              <a:gd name="connsiteY71" fmla="*/ 310754 h 584201"/>
                                              <a:gd name="connsiteX72" fmla="*/ 504824 w 1316831"/>
                                              <a:gd name="connsiteY72" fmla="*/ 277416 h 584201"/>
                                              <a:gd name="connsiteX73" fmla="*/ 526256 w 1316831"/>
                                              <a:gd name="connsiteY73" fmla="*/ 213122 h 584201"/>
                                              <a:gd name="connsiteX74" fmla="*/ 526256 w 1316831"/>
                                              <a:gd name="connsiteY74" fmla="*/ 194072 h 584201"/>
                                              <a:gd name="connsiteX75" fmla="*/ 533399 w 1316831"/>
                                              <a:gd name="connsiteY75" fmla="*/ 172641 h 584201"/>
                                              <a:gd name="connsiteX76" fmla="*/ 545306 w 1316831"/>
                                              <a:gd name="connsiteY76" fmla="*/ 148829 h 584201"/>
                                              <a:gd name="connsiteX77" fmla="*/ 557212 w 1316831"/>
                                              <a:gd name="connsiteY77" fmla="*/ 146447 h 584201"/>
                                              <a:gd name="connsiteX78" fmla="*/ 573881 w 1316831"/>
                                              <a:gd name="connsiteY78" fmla="*/ 148829 h 584201"/>
                                              <a:gd name="connsiteX79" fmla="*/ 602456 w 1316831"/>
                                              <a:gd name="connsiteY79" fmla="*/ 141685 h 584201"/>
                                              <a:gd name="connsiteX80" fmla="*/ 611981 w 1316831"/>
                                              <a:gd name="connsiteY80" fmla="*/ 134541 h 584201"/>
                                              <a:gd name="connsiteX81" fmla="*/ 616743 w 1316831"/>
                                              <a:gd name="connsiteY81" fmla="*/ 108347 h 584201"/>
                                              <a:gd name="connsiteX82" fmla="*/ 626268 w 1316831"/>
                                              <a:gd name="connsiteY82" fmla="*/ 91679 h 584201"/>
                                              <a:gd name="connsiteX83" fmla="*/ 640556 w 1316831"/>
                                              <a:gd name="connsiteY83" fmla="*/ 86916 h 584201"/>
                                              <a:gd name="connsiteX84" fmla="*/ 659606 w 1316831"/>
                                              <a:gd name="connsiteY84" fmla="*/ 84535 h 584201"/>
                                              <a:gd name="connsiteX85" fmla="*/ 683418 w 1316831"/>
                                              <a:gd name="connsiteY85" fmla="*/ 82154 h 584201"/>
                                              <a:gd name="connsiteX86" fmla="*/ 702468 w 1316831"/>
                                              <a:gd name="connsiteY86" fmla="*/ 86916 h 584201"/>
                                              <a:gd name="connsiteX87" fmla="*/ 707231 w 1316831"/>
                                              <a:gd name="connsiteY87" fmla="*/ 96441 h 584201"/>
                                              <a:gd name="connsiteX88" fmla="*/ 714374 w 1316831"/>
                                              <a:gd name="connsiteY88" fmla="*/ 101204 h 584201"/>
                                              <a:gd name="connsiteX89" fmla="*/ 719137 w 1316831"/>
                                              <a:gd name="connsiteY89" fmla="*/ 105966 h 584201"/>
                                              <a:gd name="connsiteX90" fmla="*/ 728662 w 1316831"/>
                                              <a:gd name="connsiteY90" fmla="*/ 86916 h 584201"/>
                                              <a:gd name="connsiteX91" fmla="*/ 731043 w 1316831"/>
                                              <a:gd name="connsiteY91" fmla="*/ 65485 h 584201"/>
                                              <a:gd name="connsiteX92" fmla="*/ 723899 w 1316831"/>
                                              <a:gd name="connsiteY92" fmla="*/ 48816 h 584201"/>
                                              <a:gd name="connsiteX93" fmla="*/ 723899 w 1316831"/>
                                              <a:gd name="connsiteY93" fmla="*/ 36910 h 584201"/>
                                              <a:gd name="connsiteX94" fmla="*/ 735806 w 1316831"/>
                                              <a:gd name="connsiteY94" fmla="*/ 17860 h 584201"/>
                                              <a:gd name="connsiteX95" fmla="*/ 745331 w 1316831"/>
                                              <a:gd name="connsiteY95" fmla="*/ 8335 h 584201"/>
                                              <a:gd name="connsiteX96" fmla="*/ 750093 w 1316831"/>
                                              <a:gd name="connsiteY96" fmla="*/ 3572 h 584201"/>
                                              <a:gd name="connsiteX97" fmla="*/ 757237 w 1316831"/>
                                              <a:gd name="connsiteY97" fmla="*/ 1191 h 584201"/>
                                              <a:gd name="connsiteX98" fmla="*/ 778668 w 1316831"/>
                                              <a:gd name="connsiteY98" fmla="*/ 10716 h 584201"/>
                                              <a:gd name="connsiteX99" fmla="*/ 807243 w 1316831"/>
                                              <a:gd name="connsiteY99" fmla="*/ 36910 h 584201"/>
                                              <a:gd name="connsiteX100" fmla="*/ 835818 w 1316831"/>
                                              <a:gd name="connsiteY100" fmla="*/ 63104 h 584201"/>
                                              <a:gd name="connsiteX101" fmla="*/ 878681 w 1316831"/>
                                              <a:gd name="connsiteY101" fmla="*/ 129779 h 584201"/>
                                              <a:gd name="connsiteX102" fmla="*/ 892968 w 1316831"/>
                                              <a:gd name="connsiteY102" fmla="*/ 153591 h 584201"/>
                                              <a:gd name="connsiteX103" fmla="*/ 912018 w 1316831"/>
                                              <a:gd name="connsiteY103" fmla="*/ 163116 h 584201"/>
                                              <a:gd name="connsiteX104" fmla="*/ 938212 w 1316831"/>
                                              <a:gd name="connsiteY104" fmla="*/ 155972 h 584201"/>
                                              <a:gd name="connsiteX105" fmla="*/ 971549 w 1316831"/>
                                              <a:gd name="connsiteY105" fmla="*/ 158354 h 584201"/>
                                              <a:gd name="connsiteX106" fmla="*/ 988218 w 1316831"/>
                                              <a:gd name="connsiteY106" fmla="*/ 139304 h 584201"/>
                                              <a:gd name="connsiteX107" fmla="*/ 1000124 w 1316831"/>
                                              <a:gd name="connsiteY107" fmla="*/ 129779 h 584201"/>
                                              <a:gd name="connsiteX108" fmla="*/ 1028699 w 1316831"/>
                                              <a:gd name="connsiteY108" fmla="*/ 127397 h 584201"/>
                                              <a:gd name="connsiteX109" fmla="*/ 1071562 w 1316831"/>
                                              <a:gd name="connsiteY109" fmla="*/ 120254 h 584201"/>
                                              <a:gd name="connsiteX110" fmla="*/ 1102518 w 1316831"/>
                                              <a:gd name="connsiteY110" fmla="*/ 98822 h 584201"/>
                                              <a:gd name="connsiteX111" fmla="*/ 1128712 w 1316831"/>
                                              <a:gd name="connsiteY111" fmla="*/ 65485 h 584201"/>
                                              <a:gd name="connsiteX112" fmla="*/ 1154906 w 1316831"/>
                                              <a:gd name="connsiteY112" fmla="*/ 55960 h 584201"/>
                                              <a:gd name="connsiteX113" fmla="*/ 1181099 w 1316831"/>
                                              <a:gd name="connsiteY113" fmla="*/ 46435 h 584201"/>
                                              <a:gd name="connsiteX114" fmla="*/ 1202531 w 1316831"/>
                                              <a:gd name="connsiteY114" fmla="*/ 41672 h 584201"/>
                                              <a:gd name="connsiteX115" fmla="*/ 1235868 w 1316831"/>
                                              <a:gd name="connsiteY115" fmla="*/ 39291 h 584201"/>
                                              <a:gd name="connsiteX116" fmla="*/ 1252537 w 1316831"/>
                                              <a:gd name="connsiteY116" fmla="*/ 39291 h 584201"/>
                                              <a:gd name="connsiteX117" fmla="*/ 1254918 w 1316831"/>
                                              <a:gd name="connsiteY117" fmla="*/ 58341 h 584201"/>
                                              <a:gd name="connsiteX118" fmla="*/ 1245393 w 1316831"/>
                                              <a:gd name="connsiteY118" fmla="*/ 79772 h 584201"/>
                                              <a:gd name="connsiteX119" fmla="*/ 1245393 w 1316831"/>
                                              <a:gd name="connsiteY119" fmla="*/ 89297 h 584201"/>
                                              <a:gd name="connsiteX120" fmla="*/ 1264443 w 1316831"/>
                                              <a:gd name="connsiteY120" fmla="*/ 113110 h 584201"/>
                                              <a:gd name="connsiteX121" fmla="*/ 1281112 w 1316831"/>
                                              <a:gd name="connsiteY121" fmla="*/ 129779 h 584201"/>
                                              <a:gd name="connsiteX122" fmla="*/ 1293018 w 1316831"/>
                                              <a:gd name="connsiteY122" fmla="*/ 134541 h 584201"/>
                                              <a:gd name="connsiteX123" fmla="*/ 1283493 w 1316831"/>
                                              <a:gd name="connsiteY123" fmla="*/ 144066 h 584201"/>
                                              <a:gd name="connsiteX124" fmla="*/ 1269206 w 1316831"/>
                                              <a:gd name="connsiteY124" fmla="*/ 163116 h 584201"/>
                                              <a:gd name="connsiteX125" fmla="*/ 1250156 w 1316831"/>
                                              <a:gd name="connsiteY125" fmla="*/ 172641 h 584201"/>
                                              <a:gd name="connsiteX126" fmla="*/ 1231106 w 1316831"/>
                                              <a:gd name="connsiteY126" fmla="*/ 182166 h 58420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  <a:cxn ang="0">
                                                <a:pos x="connsiteX29" y="connsiteY29"/>
                                              </a:cxn>
                                              <a:cxn ang="0">
                                                <a:pos x="connsiteX30" y="connsiteY30"/>
                                              </a:cxn>
                                              <a:cxn ang="0">
                                                <a:pos x="connsiteX31" y="connsiteY31"/>
                                              </a:cxn>
                                              <a:cxn ang="0">
                                                <a:pos x="connsiteX32" y="connsiteY32"/>
                                              </a:cxn>
                                              <a:cxn ang="0">
                                                <a:pos x="connsiteX33" y="connsiteY33"/>
                                              </a:cxn>
                                              <a:cxn ang="0">
                                                <a:pos x="connsiteX34" y="connsiteY34"/>
                                              </a:cxn>
                                              <a:cxn ang="0">
                                                <a:pos x="connsiteX35" y="connsiteY35"/>
                                              </a:cxn>
                                              <a:cxn ang="0">
                                                <a:pos x="connsiteX36" y="connsiteY36"/>
                                              </a:cxn>
                                              <a:cxn ang="0">
                                                <a:pos x="connsiteX37" y="connsiteY37"/>
                                              </a:cxn>
                                              <a:cxn ang="0">
                                                <a:pos x="connsiteX38" y="connsiteY38"/>
                                              </a:cxn>
                                              <a:cxn ang="0">
                                                <a:pos x="connsiteX39" y="connsiteY39"/>
                                              </a:cxn>
                                              <a:cxn ang="0">
                                                <a:pos x="connsiteX40" y="connsiteY40"/>
                                              </a:cxn>
                                              <a:cxn ang="0">
                                                <a:pos x="connsiteX41" y="connsiteY41"/>
                                              </a:cxn>
                                              <a:cxn ang="0">
                                                <a:pos x="connsiteX42" y="connsiteY42"/>
                                              </a:cxn>
                                              <a:cxn ang="0">
                                                <a:pos x="connsiteX43" y="connsiteY43"/>
                                              </a:cxn>
                                              <a:cxn ang="0">
                                                <a:pos x="connsiteX44" y="connsiteY44"/>
                                              </a:cxn>
                                              <a:cxn ang="0">
                                                <a:pos x="connsiteX45" y="connsiteY45"/>
                                              </a:cxn>
                                              <a:cxn ang="0">
                                                <a:pos x="connsiteX46" y="connsiteY46"/>
                                              </a:cxn>
                                              <a:cxn ang="0">
                                                <a:pos x="connsiteX47" y="connsiteY47"/>
                                              </a:cxn>
                                              <a:cxn ang="0">
                                                <a:pos x="connsiteX48" y="connsiteY48"/>
                                              </a:cxn>
                                              <a:cxn ang="0">
                                                <a:pos x="connsiteX49" y="connsiteY49"/>
                                              </a:cxn>
                                              <a:cxn ang="0">
                                                <a:pos x="connsiteX50" y="connsiteY50"/>
                                              </a:cxn>
                                              <a:cxn ang="0">
                                                <a:pos x="connsiteX51" y="connsiteY51"/>
                                              </a:cxn>
                                              <a:cxn ang="0">
                                                <a:pos x="connsiteX52" y="connsiteY52"/>
                                              </a:cxn>
                                              <a:cxn ang="0">
                                                <a:pos x="connsiteX53" y="connsiteY53"/>
                                              </a:cxn>
                                              <a:cxn ang="0">
                                                <a:pos x="connsiteX54" y="connsiteY54"/>
                                              </a:cxn>
                                              <a:cxn ang="0">
                                                <a:pos x="connsiteX55" y="connsiteY55"/>
                                              </a:cxn>
                                              <a:cxn ang="0">
                                                <a:pos x="connsiteX56" y="connsiteY56"/>
                                              </a:cxn>
                                              <a:cxn ang="0">
                                                <a:pos x="connsiteX57" y="connsiteY57"/>
                                              </a:cxn>
                                              <a:cxn ang="0">
                                                <a:pos x="connsiteX58" y="connsiteY58"/>
                                              </a:cxn>
                                              <a:cxn ang="0">
                                                <a:pos x="connsiteX59" y="connsiteY59"/>
                                              </a:cxn>
                                              <a:cxn ang="0">
                                                <a:pos x="connsiteX60" y="connsiteY60"/>
                                              </a:cxn>
                                              <a:cxn ang="0">
                                                <a:pos x="connsiteX61" y="connsiteY61"/>
                                              </a:cxn>
                                              <a:cxn ang="0">
                                                <a:pos x="connsiteX62" y="connsiteY62"/>
                                              </a:cxn>
                                              <a:cxn ang="0">
                                                <a:pos x="connsiteX63" y="connsiteY63"/>
                                              </a:cxn>
                                              <a:cxn ang="0">
                                                <a:pos x="connsiteX64" y="connsiteY64"/>
                                              </a:cxn>
                                              <a:cxn ang="0">
                                                <a:pos x="connsiteX65" y="connsiteY65"/>
                                              </a:cxn>
                                              <a:cxn ang="0">
                                                <a:pos x="connsiteX66" y="connsiteY66"/>
                                              </a:cxn>
                                              <a:cxn ang="0">
                                                <a:pos x="connsiteX67" y="connsiteY67"/>
                                              </a:cxn>
                                              <a:cxn ang="0">
                                                <a:pos x="connsiteX68" y="connsiteY68"/>
                                              </a:cxn>
                                              <a:cxn ang="0">
                                                <a:pos x="connsiteX69" y="connsiteY69"/>
                                              </a:cxn>
                                              <a:cxn ang="0">
                                                <a:pos x="connsiteX70" y="connsiteY70"/>
                                              </a:cxn>
                                              <a:cxn ang="0">
                                                <a:pos x="connsiteX71" y="connsiteY71"/>
                                              </a:cxn>
                                              <a:cxn ang="0">
                                                <a:pos x="connsiteX72" y="connsiteY72"/>
                                              </a:cxn>
                                              <a:cxn ang="0">
                                                <a:pos x="connsiteX73" y="connsiteY73"/>
                                              </a:cxn>
                                              <a:cxn ang="0">
                                                <a:pos x="connsiteX74" y="connsiteY74"/>
                                              </a:cxn>
                                              <a:cxn ang="0">
                                                <a:pos x="connsiteX75" y="connsiteY75"/>
                                              </a:cxn>
                                              <a:cxn ang="0">
                                                <a:pos x="connsiteX76" y="connsiteY76"/>
                                              </a:cxn>
                                              <a:cxn ang="0">
                                                <a:pos x="connsiteX77" y="connsiteY77"/>
                                              </a:cxn>
                                              <a:cxn ang="0">
                                                <a:pos x="connsiteX78" y="connsiteY78"/>
                                              </a:cxn>
                                              <a:cxn ang="0">
                                                <a:pos x="connsiteX79" y="connsiteY79"/>
                                              </a:cxn>
                                              <a:cxn ang="0">
                                                <a:pos x="connsiteX80" y="connsiteY80"/>
                                              </a:cxn>
                                              <a:cxn ang="0">
                                                <a:pos x="connsiteX81" y="connsiteY81"/>
                                              </a:cxn>
                                              <a:cxn ang="0">
                                                <a:pos x="connsiteX82" y="connsiteY82"/>
                                              </a:cxn>
                                              <a:cxn ang="0">
                                                <a:pos x="connsiteX83" y="connsiteY83"/>
                                              </a:cxn>
                                              <a:cxn ang="0">
                                                <a:pos x="connsiteX84" y="connsiteY84"/>
                                              </a:cxn>
                                              <a:cxn ang="0">
                                                <a:pos x="connsiteX85" y="connsiteY85"/>
                                              </a:cxn>
                                              <a:cxn ang="0">
                                                <a:pos x="connsiteX86" y="connsiteY86"/>
                                              </a:cxn>
                                              <a:cxn ang="0">
                                                <a:pos x="connsiteX87" y="connsiteY87"/>
                                              </a:cxn>
                                              <a:cxn ang="0">
                                                <a:pos x="connsiteX88" y="connsiteY88"/>
                                              </a:cxn>
                                              <a:cxn ang="0">
                                                <a:pos x="connsiteX89" y="connsiteY89"/>
                                              </a:cxn>
                                              <a:cxn ang="0">
                                                <a:pos x="connsiteX90" y="connsiteY90"/>
                                              </a:cxn>
                                              <a:cxn ang="0">
                                                <a:pos x="connsiteX91" y="connsiteY91"/>
                                              </a:cxn>
                                              <a:cxn ang="0">
                                                <a:pos x="connsiteX92" y="connsiteY92"/>
                                              </a:cxn>
                                              <a:cxn ang="0">
                                                <a:pos x="connsiteX93" y="connsiteY93"/>
                                              </a:cxn>
                                              <a:cxn ang="0">
                                                <a:pos x="connsiteX94" y="connsiteY94"/>
                                              </a:cxn>
                                              <a:cxn ang="0">
                                                <a:pos x="connsiteX95" y="connsiteY95"/>
                                              </a:cxn>
                                              <a:cxn ang="0">
                                                <a:pos x="connsiteX96" y="connsiteY96"/>
                                              </a:cxn>
                                              <a:cxn ang="0">
                                                <a:pos x="connsiteX97" y="connsiteY97"/>
                                              </a:cxn>
                                              <a:cxn ang="0">
                                                <a:pos x="connsiteX98" y="connsiteY98"/>
                                              </a:cxn>
                                              <a:cxn ang="0">
                                                <a:pos x="connsiteX99" y="connsiteY99"/>
                                              </a:cxn>
                                              <a:cxn ang="0">
                                                <a:pos x="connsiteX100" y="connsiteY100"/>
                                              </a:cxn>
                                              <a:cxn ang="0">
                                                <a:pos x="connsiteX101" y="connsiteY101"/>
                                              </a:cxn>
                                              <a:cxn ang="0">
                                                <a:pos x="connsiteX102" y="connsiteY102"/>
                                              </a:cxn>
                                              <a:cxn ang="0">
                                                <a:pos x="connsiteX103" y="connsiteY103"/>
                                              </a:cxn>
                                              <a:cxn ang="0">
                                                <a:pos x="connsiteX104" y="connsiteY104"/>
                                              </a:cxn>
                                              <a:cxn ang="0">
                                                <a:pos x="connsiteX105" y="connsiteY105"/>
                                              </a:cxn>
                                              <a:cxn ang="0">
                                                <a:pos x="connsiteX106" y="connsiteY106"/>
                                              </a:cxn>
                                              <a:cxn ang="0">
                                                <a:pos x="connsiteX107" y="connsiteY107"/>
                                              </a:cxn>
                                              <a:cxn ang="0">
                                                <a:pos x="connsiteX108" y="connsiteY108"/>
                                              </a:cxn>
                                              <a:cxn ang="0">
                                                <a:pos x="connsiteX109" y="connsiteY109"/>
                                              </a:cxn>
                                              <a:cxn ang="0">
                                                <a:pos x="connsiteX110" y="connsiteY110"/>
                                              </a:cxn>
                                              <a:cxn ang="0">
                                                <a:pos x="connsiteX111" y="connsiteY111"/>
                                              </a:cxn>
                                              <a:cxn ang="0">
                                                <a:pos x="connsiteX112" y="connsiteY112"/>
                                              </a:cxn>
                                              <a:cxn ang="0">
                                                <a:pos x="connsiteX113" y="connsiteY113"/>
                                              </a:cxn>
                                              <a:cxn ang="0">
                                                <a:pos x="connsiteX114" y="connsiteY114"/>
                                              </a:cxn>
                                              <a:cxn ang="0">
                                                <a:pos x="connsiteX115" y="connsiteY115"/>
                                              </a:cxn>
                                              <a:cxn ang="0">
                                                <a:pos x="connsiteX116" y="connsiteY116"/>
                                              </a:cxn>
                                              <a:cxn ang="0">
                                                <a:pos x="connsiteX117" y="connsiteY117"/>
                                              </a:cxn>
                                              <a:cxn ang="0">
                                                <a:pos x="connsiteX118" y="connsiteY118"/>
                                              </a:cxn>
                                              <a:cxn ang="0">
                                                <a:pos x="connsiteX119" y="connsiteY119"/>
                                              </a:cxn>
                                              <a:cxn ang="0">
                                                <a:pos x="connsiteX120" y="connsiteY120"/>
                                              </a:cxn>
                                              <a:cxn ang="0">
                                                <a:pos x="connsiteX121" y="connsiteY121"/>
                                              </a:cxn>
                                              <a:cxn ang="0">
                                                <a:pos x="connsiteX122" y="connsiteY122"/>
                                              </a:cxn>
                                              <a:cxn ang="0">
                                                <a:pos x="connsiteX123" y="connsiteY123"/>
                                              </a:cxn>
                                              <a:cxn ang="0">
                                                <a:pos x="connsiteX124" y="connsiteY124"/>
                                              </a:cxn>
                                              <a:cxn ang="0">
                                                <a:pos x="connsiteX125" y="connsiteY125"/>
                                              </a:cxn>
                                              <a:cxn ang="0">
                                                <a:pos x="connsiteX126" y="connsiteY12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316831" h="584201">
                                                <a:moveTo>
                                                  <a:pt x="1316831" y="577454"/>
                                                </a:moveTo>
                                                <a:cubicBezTo>
                                                  <a:pt x="1280913" y="580827"/>
                                                  <a:pt x="1244996" y="584201"/>
                                                  <a:pt x="1226343" y="582216"/>
                                                </a:cubicBezTo>
                                                <a:cubicBezTo>
                                                  <a:pt x="1207690" y="580232"/>
                                                  <a:pt x="1212056" y="567928"/>
                                                  <a:pt x="1204912" y="565547"/>
                                                </a:cubicBezTo>
                                                <a:cubicBezTo>
                                                  <a:pt x="1197768" y="563166"/>
                                                  <a:pt x="1195387" y="567532"/>
                                                  <a:pt x="1183481" y="567929"/>
                                                </a:cubicBezTo>
                                                <a:cubicBezTo>
                                                  <a:pt x="1171575" y="568326"/>
                                                  <a:pt x="1148952" y="567532"/>
                                                  <a:pt x="1133474" y="567929"/>
                                                </a:cubicBezTo>
                                                <a:cubicBezTo>
                                                  <a:pt x="1117996" y="568326"/>
                                                  <a:pt x="1103709" y="572691"/>
                                                  <a:pt x="1090612" y="570310"/>
                                                </a:cubicBezTo>
                                                <a:cubicBezTo>
                                                  <a:pt x="1077515" y="567929"/>
                                                  <a:pt x="1065609" y="558007"/>
                                                  <a:pt x="1054893" y="553641"/>
                                                </a:cubicBezTo>
                                                <a:cubicBezTo>
                                                  <a:pt x="1044177" y="549275"/>
                                                  <a:pt x="1035446" y="547291"/>
                                                  <a:pt x="1026318" y="544116"/>
                                                </a:cubicBezTo>
                                                <a:cubicBezTo>
                                                  <a:pt x="1017190" y="540941"/>
                                                  <a:pt x="1000124" y="534591"/>
                                                  <a:pt x="1000124" y="534591"/>
                                                </a:cubicBezTo>
                                                <a:cubicBezTo>
                                                  <a:pt x="991393" y="531416"/>
                                                  <a:pt x="979090" y="527844"/>
                                                  <a:pt x="973931" y="525066"/>
                                                </a:cubicBezTo>
                                                <a:cubicBezTo>
                                                  <a:pt x="968772" y="522288"/>
                                                  <a:pt x="972343" y="519509"/>
                                                  <a:pt x="969168" y="517922"/>
                                                </a:cubicBezTo>
                                                <a:cubicBezTo>
                                                  <a:pt x="965993" y="516335"/>
                                                  <a:pt x="962818" y="517525"/>
                                                  <a:pt x="954881" y="515541"/>
                                                </a:cubicBezTo>
                                                <a:cubicBezTo>
                                                  <a:pt x="946944" y="513557"/>
                                                  <a:pt x="931068" y="507207"/>
                                                  <a:pt x="921543" y="506016"/>
                                                </a:cubicBezTo>
                                                <a:cubicBezTo>
                                                  <a:pt x="912018" y="504825"/>
                                                  <a:pt x="902493" y="509588"/>
                                                  <a:pt x="897731" y="508397"/>
                                                </a:cubicBezTo>
                                                <a:cubicBezTo>
                                                  <a:pt x="892969" y="507206"/>
                                                  <a:pt x="892968" y="498872"/>
                                                  <a:pt x="892968" y="498872"/>
                                                </a:cubicBezTo>
                                                <a:cubicBezTo>
                                                  <a:pt x="890587" y="494110"/>
                                                  <a:pt x="888602" y="486172"/>
                                                  <a:pt x="883443" y="479822"/>
                                                </a:cubicBezTo>
                                                <a:cubicBezTo>
                                                  <a:pt x="878284" y="473472"/>
                                                  <a:pt x="867568" y="460772"/>
                                                  <a:pt x="862012" y="460772"/>
                                                </a:cubicBezTo>
                                                <a:cubicBezTo>
                                                  <a:pt x="856456" y="460772"/>
                                                  <a:pt x="856456" y="475060"/>
                                                  <a:pt x="850106" y="479822"/>
                                                </a:cubicBezTo>
                                                <a:cubicBezTo>
                                                  <a:pt x="843756" y="484584"/>
                                                  <a:pt x="830262" y="484981"/>
                                                  <a:pt x="823912" y="489347"/>
                                                </a:cubicBezTo>
                                                <a:cubicBezTo>
                                                  <a:pt x="817562" y="493713"/>
                                                  <a:pt x="818753" y="500857"/>
                                                  <a:pt x="812006" y="506016"/>
                                                </a:cubicBezTo>
                                                <a:cubicBezTo>
                                                  <a:pt x="805259" y="511176"/>
                                                  <a:pt x="790972" y="517526"/>
                                                  <a:pt x="783431" y="520304"/>
                                                </a:cubicBezTo>
                                                <a:cubicBezTo>
                                                  <a:pt x="775890" y="523082"/>
                                                  <a:pt x="771921" y="521495"/>
                                                  <a:pt x="766762" y="522685"/>
                                                </a:cubicBezTo>
                                                <a:cubicBezTo>
                                                  <a:pt x="761603" y="523875"/>
                                                  <a:pt x="758030" y="528241"/>
                                                  <a:pt x="752474" y="527447"/>
                                                </a:cubicBezTo>
                                                <a:cubicBezTo>
                                                  <a:pt x="746918" y="526653"/>
                                                  <a:pt x="739774" y="521494"/>
                                                  <a:pt x="733424" y="517922"/>
                                                </a:cubicBezTo>
                                                <a:cubicBezTo>
                                                  <a:pt x="727074" y="514350"/>
                                                  <a:pt x="723899" y="511572"/>
                                                  <a:pt x="714374" y="506016"/>
                                                </a:cubicBezTo>
                                                <a:cubicBezTo>
                                                  <a:pt x="704849" y="500460"/>
                                                  <a:pt x="686196" y="489347"/>
                                                  <a:pt x="676274" y="484585"/>
                                                </a:cubicBezTo>
                                                <a:cubicBezTo>
                                                  <a:pt x="666352" y="479823"/>
                                                  <a:pt x="663177" y="479822"/>
                                                  <a:pt x="654843" y="477441"/>
                                                </a:cubicBezTo>
                                                <a:cubicBezTo>
                                                  <a:pt x="646509" y="475060"/>
                                                  <a:pt x="634999" y="471091"/>
                                                  <a:pt x="626268" y="470297"/>
                                                </a:cubicBezTo>
                                                <a:cubicBezTo>
                                                  <a:pt x="617537" y="469503"/>
                                                  <a:pt x="612775" y="471092"/>
                                                  <a:pt x="602456" y="472679"/>
                                                </a:cubicBezTo>
                                                <a:cubicBezTo>
                                                  <a:pt x="592137" y="474267"/>
                                                  <a:pt x="573484" y="476250"/>
                                                  <a:pt x="564356" y="479822"/>
                                                </a:cubicBezTo>
                                                <a:cubicBezTo>
                                                  <a:pt x="555228" y="483394"/>
                                                  <a:pt x="553640" y="490935"/>
                                                  <a:pt x="547687" y="494110"/>
                                                </a:cubicBezTo>
                                                <a:cubicBezTo>
                                                  <a:pt x="541734" y="497285"/>
                                                  <a:pt x="535384" y="494506"/>
                                                  <a:pt x="528637" y="498872"/>
                                                </a:cubicBezTo>
                                                <a:cubicBezTo>
                                                  <a:pt x="521890" y="503238"/>
                                                  <a:pt x="507206" y="520304"/>
                                                  <a:pt x="507206" y="520304"/>
                                                </a:cubicBezTo>
                                                <a:cubicBezTo>
                                                  <a:pt x="502047" y="525463"/>
                                                  <a:pt x="509587" y="528242"/>
                                                  <a:pt x="497681" y="529829"/>
                                                </a:cubicBezTo>
                                                <a:cubicBezTo>
                                                  <a:pt x="485775" y="531416"/>
                                                  <a:pt x="435768" y="529829"/>
                                                  <a:pt x="435768" y="529829"/>
                                                </a:cubicBezTo>
                                                <a:cubicBezTo>
                                                  <a:pt x="417909" y="529829"/>
                                                  <a:pt x="407193" y="529035"/>
                                                  <a:pt x="390524" y="529829"/>
                                                </a:cubicBezTo>
                                                <a:cubicBezTo>
                                                  <a:pt x="373855" y="530623"/>
                                                  <a:pt x="354012" y="533797"/>
                                                  <a:pt x="335756" y="534591"/>
                                                </a:cubicBezTo>
                                                <a:cubicBezTo>
                                                  <a:pt x="317500" y="535385"/>
                                                  <a:pt x="280987" y="534591"/>
                                                  <a:pt x="280987" y="534591"/>
                                                </a:cubicBezTo>
                                                <a:cubicBezTo>
                                                  <a:pt x="264318" y="534591"/>
                                                  <a:pt x="251221" y="533797"/>
                                                  <a:pt x="235743" y="534591"/>
                                                </a:cubicBezTo>
                                                <a:cubicBezTo>
                                                  <a:pt x="220265" y="535385"/>
                                                  <a:pt x="188118" y="539354"/>
                                                  <a:pt x="188118" y="539354"/>
                                                </a:cubicBezTo>
                                                <a:cubicBezTo>
                                                  <a:pt x="176212" y="540545"/>
                                                  <a:pt x="175418" y="540148"/>
                                                  <a:pt x="164306" y="541735"/>
                                                </a:cubicBezTo>
                                                <a:cubicBezTo>
                                                  <a:pt x="153194" y="543322"/>
                                                  <a:pt x="130174" y="546895"/>
                                                  <a:pt x="121443" y="548879"/>
                                                </a:cubicBezTo>
                                                <a:cubicBezTo>
                                                  <a:pt x="112712" y="550863"/>
                                                  <a:pt x="118268" y="552847"/>
                                                  <a:pt x="111918" y="553641"/>
                                                </a:cubicBezTo>
                                                <a:cubicBezTo>
                                                  <a:pt x="105568" y="554435"/>
                                                  <a:pt x="90884" y="552450"/>
                                                  <a:pt x="83343" y="553641"/>
                                                </a:cubicBezTo>
                                                <a:cubicBezTo>
                                                  <a:pt x="75802" y="554832"/>
                                                  <a:pt x="66674" y="560785"/>
                                                  <a:pt x="66674" y="560785"/>
                                                </a:cubicBezTo>
                                                <a:cubicBezTo>
                                                  <a:pt x="61118" y="563166"/>
                                                  <a:pt x="58340" y="566738"/>
                                                  <a:pt x="50006" y="567929"/>
                                                </a:cubicBezTo>
                                                <a:cubicBezTo>
                                                  <a:pt x="41672" y="569120"/>
                                                  <a:pt x="23415" y="570707"/>
                                                  <a:pt x="16668" y="567929"/>
                                                </a:cubicBezTo>
                                                <a:cubicBezTo>
                                                  <a:pt x="9921" y="565151"/>
                                                  <a:pt x="11905" y="557213"/>
                                                  <a:pt x="9524" y="551260"/>
                                                </a:cubicBezTo>
                                                <a:cubicBezTo>
                                                  <a:pt x="7143" y="545307"/>
                                                  <a:pt x="3175" y="538560"/>
                                                  <a:pt x="2381" y="532210"/>
                                                </a:cubicBezTo>
                                                <a:cubicBezTo>
                                                  <a:pt x="1587" y="525860"/>
                                                  <a:pt x="0" y="518716"/>
                                                  <a:pt x="4762" y="513160"/>
                                                </a:cubicBezTo>
                                                <a:cubicBezTo>
                                                  <a:pt x="9525" y="507604"/>
                                                  <a:pt x="30956" y="498872"/>
                                                  <a:pt x="30956" y="498872"/>
                                                </a:cubicBezTo>
                                                <a:cubicBezTo>
                                                  <a:pt x="39687" y="494110"/>
                                                  <a:pt x="48815" y="488554"/>
                                                  <a:pt x="57149" y="484585"/>
                                                </a:cubicBezTo>
                                                <a:cubicBezTo>
                                                  <a:pt x="65483" y="480616"/>
                                                  <a:pt x="75406" y="478235"/>
                                                  <a:pt x="80962" y="475060"/>
                                                </a:cubicBezTo>
                                                <a:cubicBezTo>
                                                  <a:pt x="86518" y="471885"/>
                                                  <a:pt x="87709" y="469107"/>
                                                  <a:pt x="90487" y="465535"/>
                                                </a:cubicBezTo>
                                                <a:cubicBezTo>
                                                  <a:pt x="93265" y="461963"/>
                                                  <a:pt x="92472" y="456804"/>
                                                  <a:pt x="97631" y="453629"/>
                                                </a:cubicBezTo>
                                                <a:cubicBezTo>
                                                  <a:pt x="102790" y="450454"/>
                                                  <a:pt x="113903" y="448866"/>
                                                  <a:pt x="121443" y="446485"/>
                                                </a:cubicBezTo>
                                                <a:cubicBezTo>
                                                  <a:pt x="128983" y="444104"/>
                                                  <a:pt x="130571" y="442119"/>
                                                  <a:pt x="142874" y="439341"/>
                                                </a:cubicBezTo>
                                                <a:cubicBezTo>
                                                  <a:pt x="155177" y="436563"/>
                                                  <a:pt x="179784" y="431800"/>
                                                  <a:pt x="195262" y="429816"/>
                                                </a:cubicBezTo>
                                                <a:cubicBezTo>
                                                  <a:pt x="210740" y="427832"/>
                                                  <a:pt x="224234" y="426641"/>
                                                  <a:pt x="235743" y="427435"/>
                                                </a:cubicBezTo>
                                                <a:cubicBezTo>
                                                  <a:pt x="247252" y="428229"/>
                                                  <a:pt x="254793" y="432595"/>
                                                  <a:pt x="264318" y="434579"/>
                                                </a:cubicBezTo>
                                                <a:cubicBezTo>
                                                  <a:pt x="273843" y="436563"/>
                                                  <a:pt x="283368" y="438151"/>
                                                  <a:pt x="292893" y="439341"/>
                                                </a:cubicBezTo>
                                                <a:cubicBezTo>
                                                  <a:pt x="302418" y="440531"/>
                                                  <a:pt x="312737" y="441325"/>
                                                  <a:pt x="321468" y="441722"/>
                                                </a:cubicBezTo>
                                                <a:cubicBezTo>
                                                  <a:pt x="330199" y="442119"/>
                                                  <a:pt x="338137" y="443706"/>
                                                  <a:pt x="345281" y="441722"/>
                                                </a:cubicBezTo>
                                                <a:cubicBezTo>
                                                  <a:pt x="352425" y="439738"/>
                                                  <a:pt x="356394" y="433785"/>
                                                  <a:pt x="364331" y="429816"/>
                                                </a:cubicBezTo>
                                                <a:cubicBezTo>
                                                  <a:pt x="372268" y="425847"/>
                                                  <a:pt x="382587" y="420291"/>
                                                  <a:pt x="392906" y="417910"/>
                                                </a:cubicBezTo>
                                                <a:cubicBezTo>
                                                  <a:pt x="403225" y="415529"/>
                                                  <a:pt x="417115" y="415926"/>
                                                  <a:pt x="426243" y="415529"/>
                                                </a:cubicBezTo>
                                                <a:cubicBezTo>
                                                  <a:pt x="435371" y="415132"/>
                                                  <a:pt x="438943" y="415926"/>
                                                  <a:pt x="447674" y="415529"/>
                                                </a:cubicBezTo>
                                                <a:cubicBezTo>
                                                  <a:pt x="456405" y="415132"/>
                                                  <a:pt x="469900" y="417116"/>
                                                  <a:pt x="478631" y="413147"/>
                                                </a:cubicBezTo>
                                                <a:cubicBezTo>
                                                  <a:pt x="487362" y="409178"/>
                                                  <a:pt x="496490" y="399653"/>
                                                  <a:pt x="500062" y="391716"/>
                                                </a:cubicBezTo>
                                                <a:cubicBezTo>
                                                  <a:pt x="503634" y="383779"/>
                                                  <a:pt x="500856" y="374650"/>
                                                  <a:pt x="500062" y="365522"/>
                                                </a:cubicBezTo>
                                                <a:cubicBezTo>
                                                  <a:pt x="499268" y="356394"/>
                                                  <a:pt x="496093" y="346075"/>
                                                  <a:pt x="495299" y="336947"/>
                                                </a:cubicBezTo>
                                                <a:cubicBezTo>
                                                  <a:pt x="494505" y="327819"/>
                                                  <a:pt x="493711" y="320676"/>
                                                  <a:pt x="495299" y="310754"/>
                                                </a:cubicBezTo>
                                                <a:cubicBezTo>
                                                  <a:pt x="496887" y="300832"/>
                                                  <a:pt x="499665" y="293688"/>
                                                  <a:pt x="504824" y="277416"/>
                                                </a:cubicBezTo>
                                                <a:cubicBezTo>
                                                  <a:pt x="509983" y="261144"/>
                                                  <a:pt x="522684" y="227013"/>
                                                  <a:pt x="526256" y="213122"/>
                                                </a:cubicBezTo>
                                                <a:cubicBezTo>
                                                  <a:pt x="529828" y="199231"/>
                                                  <a:pt x="525066" y="200819"/>
                                                  <a:pt x="526256" y="194072"/>
                                                </a:cubicBezTo>
                                                <a:cubicBezTo>
                                                  <a:pt x="527447" y="187325"/>
                                                  <a:pt x="530224" y="180182"/>
                                                  <a:pt x="533399" y="172641"/>
                                                </a:cubicBezTo>
                                                <a:cubicBezTo>
                                                  <a:pt x="536574" y="165101"/>
                                                  <a:pt x="541337" y="153195"/>
                                                  <a:pt x="545306" y="148829"/>
                                                </a:cubicBezTo>
                                                <a:cubicBezTo>
                                                  <a:pt x="549275" y="144463"/>
                                                  <a:pt x="552450" y="146447"/>
                                                  <a:pt x="557212" y="146447"/>
                                                </a:cubicBezTo>
                                                <a:cubicBezTo>
                                                  <a:pt x="561974" y="146447"/>
                                                  <a:pt x="566340" y="149623"/>
                                                  <a:pt x="573881" y="148829"/>
                                                </a:cubicBezTo>
                                                <a:cubicBezTo>
                                                  <a:pt x="581422" y="148035"/>
                                                  <a:pt x="596106" y="144066"/>
                                                  <a:pt x="602456" y="141685"/>
                                                </a:cubicBezTo>
                                                <a:cubicBezTo>
                                                  <a:pt x="608806" y="139304"/>
                                                  <a:pt x="609600" y="140097"/>
                                                  <a:pt x="611981" y="134541"/>
                                                </a:cubicBezTo>
                                                <a:cubicBezTo>
                                                  <a:pt x="614362" y="128985"/>
                                                  <a:pt x="614362" y="115491"/>
                                                  <a:pt x="616743" y="108347"/>
                                                </a:cubicBezTo>
                                                <a:cubicBezTo>
                                                  <a:pt x="619124" y="101203"/>
                                                  <a:pt x="622299" y="95251"/>
                                                  <a:pt x="626268" y="91679"/>
                                                </a:cubicBezTo>
                                                <a:cubicBezTo>
                                                  <a:pt x="630237" y="88107"/>
                                                  <a:pt x="635000" y="88107"/>
                                                  <a:pt x="640556" y="86916"/>
                                                </a:cubicBezTo>
                                                <a:cubicBezTo>
                                                  <a:pt x="646112" y="85725"/>
                                                  <a:pt x="652462" y="85329"/>
                                                  <a:pt x="659606" y="84535"/>
                                                </a:cubicBezTo>
                                                <a:cubicBezTo>
                                                  <a:pt x="666750" y="83741"/>
                                                  <a:pt x="676274" y="81757"/>
                                                  <a:pt x="683418" y="82154"/>
                                                </a:cubicBezTo>
                                                <a:cubicBezTo>
                                                  <a:pt x="690562" y="82551"/>
                                                  <a:pt x="698499" y="84535"/>
                                                  <a:pt x="702468" y="86916"/>
                                                </a:cubicBezTo>
                                                <a:cubicBezTo>
                                                  <a:pt x="706437" y="89297"/>
                                                  <a:pt x="705247" y="94060"/>
                                                  <a:pt x="707231" y="96441"/>
                                                </a:cubicBezTo>
                                                <a:cubicBezTo>
                                                  <a:pt x="709215" y="98822"/>
                                                  <a:pt x="712390" y="99617"/>
                                                  <a:pt x="714374" y="101204"/>
                                                </a:cubicBezTo>
                                                <a:cubicBezTo>
                                                  <a:pt x="716358" y="102792"/>
                                                  <a:pt x="716756" y="108347"/>
                                                  <a:pt x="719137" y="105966"/>
                                                </a:cubicBezTo>
                                                <a:cubicBezTo>
                                                  <a:pt x="721518" y="103585"/>
                                                  <a:pt x="726678" y="93663"/>
                                                  <a:pt x="728662" y="86916"/>
                                                </a:cubicBezTo>
                                                <a:cubicBezTo>
                                                  <a:pt x="730646" y="80169"/>
                                                  <a:pt x="731837" y="71835"/>
                                                  <a:pt x="731043" y="65485"/>
                                                </a:cubicBezTo>
                                                <a:cubicBezTo>
                                                  <a:pt x="730249" y="59135"/>
                                                  <a:pt x="725090" y="53578"/>
                                                  <a:pt x="723899" y="48816"/>
                                                </a:cubicBezTo>
                                                <a:cubicBezTo>
                                                  <a:pt x="722708" y="44054"/>
                                                  <a:pt x="721914" y="42069"/>
                                                  <a:pt x="723899" y="36910"/>
                                                </a:cubicBezTo>
                                                <a:cubicBezTo>
                                                  <a:pt x="725884" y="31751"/>
                                                  <a:pt x="732234" y="22622"/>
                                                  <a:pt x="735806" y="17860"/>
                                                </a:cubicBezTo>
                                                <a:cubicBezTo>
                                                  <a:pt x="739378" y="13098"/>
                                                  <a:pt x="745331" y="8335"/>
                                                  <a:pt x="745331" y="8335"/>
                                                </a:cubicBezTo>
                                                <a:cubicBezTo>
                                                  <a:pt x="747712" y="5954"/>
                                                  <a:pt x="748109" y="4763"/>
                                                  <a:pt x="750093" y="3572"/>
                                                </a:cubicBezTo>
                                                <a:cubicBezTo>
                                                  <a:pt x="752077" y="2381"/>
                                                  <a:pt x="752475" y="0"/>
                                                  <a:pt x="757237" y="1191"/>
                                                </a:cubicBezTo>
                                                <a:cubicBezTo>
                                                  <a:pt x="761999" y="2382"/>
                                                  <a:pt x="770334" y="4763"/>
                                                  <a:pt x="778668" y="10716"/>
                                                </a:cubicBezTo>
                                                <a:cubicBezTo>
                                                  <a:pt x="787002" y="16669"/>
                                                  <a:pt x="807243" y="36910"/>
                                                  <a:pt x="807243" y="36910"/>
                                                </a:cubicBezTo>
                                                <a:cubicBezTo>
                                                  <a:pt x="816768" y="45641"/>
                                                  <a:pt x="823912" y="47626"/>
                                                  <a:pt x="835818" y="63104"/>
                                                </a:cubicBezTo>
                                                <a:cubicBezTo>
                                                  <a:pt x="847724" y="78582"/>
                                                  <a:pt x="869156" y="114698"/>
                                                  <a:pt x="878681" y="129779"/>
                                                </a:cubicBezTo>
                                                <a:cubicBezTo>
                                                  <a:pt x="888206" y="144860"/>
                                                  <a:pt x="887412" y="148035"/>
                                                  <a:pt x="892968" y="153591"/>
                                                </a:cubicBezTo>
                                                <a:cubicBezTo>
                                                  <a:pt x="898524" y="159147"/>
                                                  <a:pt x="904477" y="162719"/>
                                                  <a:pt x="912018" y="163116"/>
                                                </a:cubicBezTo>
                                                <a:cubicBezTo>
                                                  <a:pt x="919559" y="163513"/>
                                                  <a:pt x="928290" y="156766"/>
                                                  <a:pt x="938212" y="155972"/>
                                                </a:cubicBezTo>
                                                <a:cubicBezTo>
                                                  <a:pt x="948134" y="155178"/>
                                                  <a:pt x="963215" y="161132"/>
                                                  <a:pt x="971549" y="158354"/>
                                                </a:cubicBezTo>
                                                <a:cubicBezTo>
                                                  <a:pt x="979883" y="155576"/>
                                                  <a:pt x="983456" y="144066"/>
                                                  <a:pt x="988218" y="139304"/>
                                                </a:cubicBezTo>
                                                <a:cubicBezTo>
                                                  <a:pt x="992980" y="134542"/>
                                                  <a:pt x="993377" y="131763"/>
                                                  <a:pt x="1000124" y="129779"/>
                                                </a:cubicBezTo>
                                                <a:cubicBezTo>
                                                  <a:pt x="1006871" y="127795"/>
                                                  <a:pt x="1016793" y="128984"/>
                                                  <a:pt x="1028699" y="127397"/>
                                                </a:cubicBezTo>
                                                <a:cubicBezTo>
                                                  <a:pt x="1040605" y="125810"/>
                                                  <a:pt x="1059259" y="125016"/>
                                                  <a:pt x="1071562" y="120254"/>
                                                </a:cubicBezTo>
                                                <a:cubicBezTo>
                                                  <a:pt x="1083865" y="115492"/>
                                                  <a:pt x="1092993" y="107950"/>
                                                  <a:pt x="1102518" y="98822"/>
                                                </a:cubicBezTo>
                                                <a:cubicBezTo>
                                                  <a:pt x="1112043" y="89694"/>
                                                  <a:pt x="1119981" y="72629"/>
                                                  <a:pt x="1128712" y="65485"/>
                                                </a:cubicBezTo>
                                                <a:cubicBezTo>
                                                  <a:pt x="1137443" y="58341"/>
                                                  <a:pt x="1154906" y="55960"/>
                                                  <a:pt x="1154906" y="55960"/>
                                                </a:cubicBezTo>
                                                <a:cubicBezTo>
                                                  <a:pt x="1163637" y="52785"/>
                                                  <a:pt x="1173162" y="48816"/>
                                                  <a:pt x="1181099" y="46435"/>
                                                </a:cubicBezTo>
                                                <a:cubicBezTo>
                                                  <a:pt x="1189036" y="44054"/>
                                                  <a:pt x="1193403" y="42863"/>
                                                  <a:pt x="1202531" y="41672"/>
                                                </a:cubicBezTo>
                                                <a:cubicBezTo>
                                                  <a:pt x="1211659" y="40481"/>
                                                  <a:pt x="1227534" y="39688"/>
                                                  <a:pt x="1235868" y="39291"/>
                                                </a:cubicBezTo>
                                                <a:cubicBezTo>
                                                  <a:pt x="1244202" y="38894"/>
                                                  <a:pt x="1249362" y="36116"/>
                                                  <a:pt x="1252537" y="39291"/>
                                                </a:cubicBezTo>
                                                <a:cubicBezTo>
                                                  <a:pt x="1255712" y="42466"/>
                                                  <a:pt x="1256109" y="51594"/>
                                                  <a:pt x="1254918" y="58341"/>
                                                </a:cubicBezTo>
                                                <a:cubicBezTo>
                                                  <a:pt x="1253727" y="65088"/>
                                                  <a:pt x="1246980" y="74613"/>
                                                  <a:pt x="1245393" y="79772"/>
                                                </a:cubicBezTo>
                                                <a:cubicBezTo>
                                                  <a:pt x="1243806" y="84931"/>
                                                  <a:pt x="1242218" y="83741"/>
                                                  <a:pt x="1245393" y="89297"/>
                                                </a:cubicBezTo>
                                                <a:cubicBezTo>
                                                  <a:pt x="1248568" y="94853"/>
                                                  <a:pt x="1258490" y="106363"/>
                                                  <a:pt x="1264443" y="113110"/>
                                                </a:cubicBezTo>
                                                <a:cubicBezTo>
                                                  <a:pt x="1270396" y="119857"/>
                                                  <a:pt x="1276350" y="126207"/>
                                                  <a:pt x="1281112" y="129779"/>
                                                </a:cubicBezTo>
                                                <a:cubicBezTo>
                                                  <a:pt x="1285874" y="133351"/>
                                                  <a:pt x="1292621" y="132160"/>
                                                  <a:pt x="1293018" y="134541"/>
                                                </a:cubicBezTo>
                                                <a:cubicBezTo>
                                                  <a:pt x="1293415" y="136922"/>
                                                  <a:pt x="1287462" y="139304"/>
                                                  <a:pt x="1283493" y="144066"/>
                                                </a:cubicBezTo>
                                                <a:cubicBezTo>
                                                  <a:pt x="1279524" y="148828"/>
                                                  <a:pt x="1274762" y="158354"/>
                                                  <a:pt x="1269206" y="163116"/>
                                                </a:cubicBezTo>
                                                <a:cubicBezTo>
                                                  <a:pt x="1263650" y="167878"/>
                                                  <a:pt x="1250156" y="172641"/>
                                                  <a:pt x="1250156" y="172641"/>
                                                </a:cubicBezTo>
                                                <a:cubicBezTo>
                                                  <a:pt x="1243806" y="175816"/>
                                                  <a:pt x="1225947" y="195263"/>
                                                  <a:pt x="1231106" y="182166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</p:grpSp>
                                </p:grpSp>
                                <p:grpSp>
                                  <p:nvGrpSpPr>
                                    <p:cNvPr id="61" name="Group 36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7635478" y="4305698"/>
                                      <a:ext cx="944960" cy="590549"/>
                                      <a:chOff x="7635478" y="4305698"/>
                                      <a:chExt cx="944960" cy="590549"/>
                                    </a:xfrm>
                                  </p:grpSpPr>
                                  <p:sp>
                                    <p:nvSpPr>
                                      <p:cNvPr id="62" name="Freeform 6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186738" y="4550569"/>
                                        <a:ext cx="66675" cy="2857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6675 w 66675"/>
                                          <a:gd name="connsiteY0" fmla="*/ 14287 h 28575"/>
                                          <a:gd name="connsiteX1" fmla="*/ 16668 w 66675"/>
                                          <a:gd name="connsiteY1" fmla="*/ 26194 h 28575"/>
                                          <a:gd name="connsiteX2" fmla="*/ 0 w 66675"/>
                                          <a:gd name="connsiteY2" fmla="*/ 0 h 2857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66675" h="28575">
                                            <a:moveTo>
                                              <a:pt x="66675" y="14287"/>
                                            </a:moveTo>
                                            <a:cubicBezTo>
                                              <a:pt x="47228" y="21431"/>
                                              <a:pt x="27781" y="28575"/>
                                              <a:pt x="16668" y="26194"/>
                                            </a:cubicBezTo>
                                            <a:cubicBezTo>
                                              <a:pt x="5556" y="23813"/>
                                              <a:pt x="5556" y="10319"/>
                                              <a:pt x="0" y="0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 cap="flat" cmpd="sng" algn="ctr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effectLst/>
                                    </p:spPr>
                                    <p:txBody>
                                      <a:bodyPr rtlCol="0" anchor="ctr"/>
                                      <a:lstStyle/>
                                      <a:p>
                                        <a:pPr marL="0" marR="0" lvl="0" indent="0" algn="ctr" defTabSz="914400" eaLnBrk="1" fontAlgn="auto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buClrTx/>
                                          <a:buSzTx/>
                                          <a:buFontTx/>
                                          <a:buNone/>
                                          <a:tabLst/>
                                          <a:defRPr/>
                                        </a:pPr>
                                        <a:endParaRPr kumimoji="0" lang="en-US" sz="1100" b="0" i="0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libri"/>
                                          <a:ea typeface="+mn-ea"/>
                                          <a:cs typeface="+mn-cs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63" name="Group 35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7635478" y="4305698"/>
                                        <a:ext cx="944960" cy="590549"/>
                                        <a:chOff x="7635478" y="4305698"/>
                                        <a:chExt cx="944960" cy="590549"/>
                                      </a:xfrm>
                                    </p:grpSpPr>
                                    <p:sp>
                                      <p:nvSpPr>
                                        <p:cNvPr id="64" name="Freeform 63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8168085" y="4305698"/>
                                          <a:ext cx="75803" cy="40083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75803 w 75803"/>
                                            <a:gd name="connsiteY0" fmla="*/ 40083 h 40083"/>
                                            <a:gd name="connsiteX1" fmla="*/ 11509 w 75803"/>
                                            <a:gd name="connsiteY1" fmla="*/ 4365 h 40083"/>
                                            <a:gd name="connsiteX2" fmla="*/ 6746 w 75803"/>
                                            <a:gd name="connsiteY2" fmla="*/ 13890 h 40083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75803" h="40083">
                                              <a:moveTo>
                                                <a:pt x="75803" y="40083"/>
                                              </a:moveTo>
                                              <a:cubicBezTo>
                                                <a:pt x="49410" y="24406"/>
                                                <a:pt x="23018" y="8730"/>
                                                <a:pt x="11509" y="4365"/>
                                              </a:cubicBezTo>
                                              <a:cubicBezTo>
                                                <a:pt x="0" y="0"/>
                                                <a:pt x="9127" y="13096"/>
                                                <a:pt x="6746" y="13890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 cap="flat" cmpd="sng" algn="ctr">
                                          <a:solidFill>
                                            <a:sysClr val="windowText" lastClr="000000"/>
                                          </a:solidFill>
                                          <a:prstDash val="solid"/>
                                        </a:ln>
                                        <a:effectLst/>
                                      </p:spPr>
                                      <p:txBody>
                                        <a:bodyPr rtlCol="0" anchor="ctr"/>
                                        <a:lstStyle/>
                                        <a:p>
                                          <a:pPr marL="0" marR="0" lvl="0" indent="0" algn="ctr" defTabSz="914400" eaLnBrk="1" fontAlgn="auto" latinLnBrk="0" hangingPunct="1">
                                            <a:lnSpc>
                                              <a:spcPct val="100000"/>
                                            </a:lnSpc>
                                            <a:spcBef>
                                              <a:spcPts val="0"/>
                                            </a:spcBef>
                                            <a:spcAft>
                                              <a:spcPts val="0"/>
                                            </a:spcAft>
                                            <a:buClrTx/>
                                            <a:buSzTx/>
                                            <a:buFontTx/>
                                            <a:buNone/>
                                            <a:tabLst/>
                                            <a:defRPr/>
                                          </a:pPr>
                                          <a:endParaRPr kumimoji="0" lang="en-US" sz="1100" b="0" i="0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libri"/>
                                            <a:ea typeface="+mn-ea"/>
                                            <a:cs typeface="+mn-cs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65" name="Group 358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7635478" y="4310063"/>
                                          <a:ext cx="944960" cy="586184"/>
                                          <a:chOff x="7635478" y="4310063"/>
                                          <a:chExt cx="944960" cy="586184"/>
                                        </a:xfrm>
                                      </p:grpSpPr>
                                      <p:sp>
                                        <p:nvSpPr>
                                          <p:cNvPr id="66" name="Freeform 6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635478" y="4310063"/>
                                            <a:ext cx="944960" cy="58618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546497 w 944960"/>
                                              <a:gd name="connsiteY0" fmla="*/ 0 h 586184"/>
                                              <a:gd name="connsiteX1" fmla="*/ 503635 w 944960"/>
                                              <a:gd name="connsiteY1" fmla="*/ 64293 h 586184"/>
                                              <a:gd name="connsiteX2" fmla="*/ 498872 w 944960"/>
                                              <a:gd name="connsiteY2" fmla="*/ 80962 h 586184"/>
                                              <a:gd name="connsiteX3" fmla="*/ 508397 w 944960"/>
                                              <a:gd name="connsiteY3" fmla="*/ 100012 h 586184"/>
                                              <a:gd name="connsiteX4" fmla="*/ 494110 w 944960"/>
                                              <a:gd name="connsiteY4" fmla="*/ 119062 h 586184"/>
                                              <a:gd name="connsiteX5" fmla="*/ 467916 w 944960"/>
                                              <a:gd name="connsiteY5" fmla="*/ 135731 h 586184"/>
                                              <a:gd name="connsiteX6" fmla="*/ 446485 w 944960"/>
                                              <a:gd name="connsiteY6" fmla="*/ 138112 h 586184"/>
                                              <a:gd name="connsiteX7" fmla="*/ 422672 w 944960"/>
                                              <a:gd name="connsiteY7" fmla="*/ 121443 h 586184"/>
                                              <a:gd name="connsiteX8" fmla="*/ 389335 w 944960"/>
                                              <a:gd name="connsiteY8" fmla="*/ 100012 h 586184"/>
                                              <a:gd name="connsiteX9" fmla="*/ 370285 w 944960"/>
                                              <a:gd name="connsiteY9" fmla="*/ 92868 h 586184"/>
                                              <a:gd name="connsiteX10" fmla="*/ 341710 w 944960"/>
                                              <a:gd name="connsiteY10" fmla="*/ 107156 h 586184"/>
                                              <a:gd name="connsiteX11" fmla="*/ 317897 w 944960"/>
                                              <a:gd name="connsiteY11" fmla="*/ 121443 h 586184"/>
                                              <a:gd name="connsiteX12" fmla="*/ 301228 w 944960"/>
                                              <a:gd name="connsiteY12" fmla="*/ 111918 h 586184"/>
                                              <a:gd name="connsiteX13" fmla="*/ 284560 w 944960"/>
                                              <a:gd name="connsiteY13" fmla="*/ 102393 h 586184"/>
                                              <a:gd name="connsiteX14" fmla="*/ 251222 w 944960"/>
                                              <a:gd name="connsiteY14" fmla="*/ 102393 h 586184"/>
                                              <a:gd name="connsiteX15" fmla="*/ 225028 w 944960"/>
                                              <a:gd name="connsiteY15" fmla="*/ 107156 h 586184"/>
                                              <a:gd name="connsiteX16" fmla="*/ 189310 w 944960"/>
                                              <a:gd name="connsiteY16" fmla="*/ 111918 h 586184"/>
                                              <a:gd name="connsiteX17" fmla="*/ 184547 w 944960"/>
                                              <a:gd name="connsiteY17" fmla="*/ 123825 h 586184"/>
                                              <a:gd name="connsiteX18" fmla="*/ 170260 w 944960"/>
                                              <a:gd name="connsiteY18" fmla="*/ 142875 h 586184"/>
                                              <a:gd name="connsiteX19" fmla="*/ 146447 w 944960"/>
                                              <a:gd name="connsiteY19" fmla="*/ 150018 h 586184"/>
                                              <a:gd name="connsiteX20" fmla="*/ 113110 w 944960"/>
                                              <a:gd name="connsiteY20" fmla="*/ 150018 h 586184"/>
                                              <a:gd name="connsiteX21" fmla="*/ 89297 w 944960"/>
                                              <a:gd name="connsiteY21" fmla="*/ 147637 h 586184"/>
                                              <a:gd name="connsiteX22" fmla="*/ 77391 w 944960"/>
                                              <a:gd name="connsiteY22" fmla="*/ 157162 h 586184"/>
                                              <a:gd name="connsiteX23" fmla="*/ 65485 w 944960"/>
                                              <a:gd name="connsiteY23" fmla="*/ 176212 h 586184"/>
                                              <a:gd name="connsiteX24" fmla="*/ 39291 w 944960"/>
                                              <a:gd name="connsiteY24" fmla="*/ 188118 h 586184"/>
                                              <a:gd name="connsiteX25" fmla="*/ 22622 w 944960"/>
                                              <a:gd name="connsiteY25" fmla="*/ 197643 h 586184"/>
                                              <a:gd name="connsiteX26" fmla="*/ 27385 w 944960"/>
                                              <a:gd name="connsiteY26" fmla="*/ 221456 h 586184"/>
                                              <a:gd name="connsiteX27" fmla="*/ 32147 w 944960"/>
                                              <a:gd name="connsiteY27" fmla="*/ 230981 h 586184"/>
                                              <a:gd name="connsiteX28" fmla="*/ 22622 w 944960"/>
                                              <a:gd name="connsiteY28" fmla="*/ 250031 h 586184"/>
                                              <a:gd name="connsiteX29" fmla="*/ 5953 w 944960"/>
                                              <a:gd name="connsiteY29" fmla="*/ 271462 h 586184"/>
                                              <a:gd name="connsiteX30" fmla="*/ 3572 w 944960"/>
                                              <a:gd name="connsiteY30" fmla="*/ 295275 h 586184"/>
                                              <a:gd name="connsiteX31" fmla="*/ 15478 w 944960"/>
                                              <a:gd name="connsiteY31" fmla="*/ 333375 h 586184"/>
                                              <a:gd name="connsiteX32" fmla="*/ 27385 w 944960"/>
                                              <a:gd name="connsiteY32" fmla="*/ 342900 h 586184"/>
                                              <a:gd name="connsiteX33" fmla="*/ 53578 w 944960"/>
                                              <a:gd name="connsiteY33" fmla="*/ 357187 h 586184"/>
                                              <a:gd name="connsiteX34" fmla="*/ 63103 w 944960"/>
                                              <a:gd name="connsiteY34" fmla="*/ 369093 h 586184"/>
                                              <a:gd name="connsiteX35" fmla="*/ 48816 w 944960"/>
                                              <a:gd name="connsiteY35" fmla="*/ 373856 h 586184"/>
                                              <a:gd name="connsiteX36" fmla="*/ 17860 w 944960"/>
                                              <a:gd name="connsiteY36" fmla="*/ 378618 h 586184"/>
                                              <a:gd name="connsiteX37" fmla="*/ 3572 w 944960"/>
                                              <a:gd name="connsiteY37" fmla="*/ 402431 h 586184"/>
                                              <a:gd name="connsiteX38" fmla="*/ 3572 w 944960"/>
                                              <a:gd name="connsiteY38" fmla="*/ 426243 h 586184"/>
                                              <a:gd name="connsiteX39" fmla="*/ 1191 w 944960"/>
                                              <a:gd name="connsiteY39" fmla="*/ 461962 h 586184"/>
                                              <a:gd name="connsiteX40" fmla="*/ 10716 w 944960"/>
                                              <a:gd name="connsiteY40" fmla="*/ 481012 h 586184"/>
                                              <a:gd name="connsiteX41" fmla="*/ 27385 w 944960"/>
                                              <a:gd name="connsiteY41" fmla="*/ 492918 h 586184"/>
                                              <a:gd name="connsiteX42" fmla="*/ 53578 w 944960"/>
                                              <a:gd name="connsiteY42" fmla="*/ 519112 h 586184"/>
                                              <a:gd name="connsiteX43" fmla="*/ 77391 w 944960"/>
                                              <a:gd name="connsiteY43" fmla="*/ 550068 h 586184"/>
                                              <a:gd name="connsiteX44" fmla="*/ 94060 w 944960"/>
                                              <a:gd name="connsiteY44" fmla="*/ 566737 h 586184"/>
                                              <a:gd name="connsiteX45" fmla="*/ 105966 w 944960"/>
                                              <a:gd name="connsiteY45" fmla="*/ 585787 h 586184"/>
                                              <a:gd name="connsiteX46" fmla="*/ 132160 w 944960"/>
                                              <a:gd name="connsiteY46" fmla="*/ 564356 h 586184"/>
                                              <a:gd name="connsiteX47" fmla="*/ 160735 w 944960"/>
                                              <a:gd name="connsiteY47" fmla="*/ 521493 h 586184"/>
                                              <a:gd name="connsiteX48" fmla="*/ 172641 w 944960"/>
                                              <a:gd name="connsiteY48" fmla="*/ 495300 h 586184"/>
                                              <a:gd name="connsiteX49" fmla="*/ 160735 w 944960"/>
                                              <a:gd name="connsiteY49" fmla="*/ 464343 h 586184"/>
                                              <a:gd name="connsiteX50" fmla="*/ 160735 w 944960"/>
                                              <a:gd name="connsiteY50" fmla="*/ 445293 h 586184"/>
                                              <a:gd name="connsiteX51" fmla="*/ 191691 w 944960"/>
                                              <a:gd name="connsiteY51" fmla="*/ 447675 h 586184"/>
                                              <a:gd name="connsiteX52" fmla="*/ 227410 w 944960"/>
                                              <a:gd name="connsiteY52" fmla="*/ 442912 h 586184"/>
                                              <a:gd name="connsiteX53" fmla="*/ 222647 w 944960"/>
                                              <a:gd name="connsiteY53" fmla="*/ 471487 h 586184"/>
                                              <a:gd name="connsiteX54" fmla="*/ 222647 w 944960"/>
                                              <a:gd name="connsiteY54" fmla="*/ 488156 h 586184"/>
                                              <a:gd name="connsiteX55" fmla="*/ 220266 w 944960"/>
                                              <a:gd name="connsiteY55" fmla="*/ 495300 h 586184"/>
                                              <a:gd name="connsiteX56" fmla="*/ 220266 w 944960"/>
                                              <a:gd name="connsiteY56" fmla="*/ 519112 h 586184"/>
                                              <a:gd name="connsiteX57" fmla="*/ 220266 w 944960"/>
                                              <a:gd name="connsiteY57" fmla="*/ 542925 h 586184"/>
                                              <a:gd name="connsiteX58" fmla="*/ 220266 w 944960"/>
                                              <a:gd name="connsiteY58" fmla="*/ 554831 h 586184"/>
                                              <a:gd name="connsiteX59" fmla="*/ 244078 w 944960"/>
                                              <a:gd name="connsiteY59" fmla="*/ 550068 h 586184"/>
                                              <a:gd name="connsiteX60" fmla="*/ 255985 w 944960"/>
                                              <a:gd name="connsiteY60" fmla="*/ 535781 h 586184"/>
                                              <a:gd name="connsiteX61" fmla="*/ 289322 w 944960"/>
                                              <a:gd name="connsiteY61" fmla="*/ 535781 h 586184"/>
                                              <a:gd name="connsiteX62" fmla="*/ 317897 w 944960"/>
                                              <a:gd name="connsiteY62" fmla="*/ 523875 h 586184"/>
                                              <a:gd name="connsiteX63" fmla="*/ 339328 w 944960"/>
                                              <a:gd name="connsiteY63" fmla="*/ 514350 h 586184"/>
                                              <a:gd name="connsiteX64" fmla="*/ 351235 w 944960"/>
                                              <a:gd name="connsiteY64" fmla="*/ 497681 h 586184"/>
                                              <a:gd name="connsiteX65" fmla="*/ 382191 w 944960"/>
                                              <a:gd name="connsiteY65" fmla="*/ 459581 h 586184"/>
                                              <a:gd name="connsiteX66" fmla="*/ 403622 w 944960"/>
                                              <a:gd name="connsiteY66" fmla="*/ 442912 h 586184"/>
                                              <a:gd name="connsiteX67" fmla="*/ 434578 w 944960"/>
                                              <a:gd name="connsiteY67" fmla="*/ 440531 h 586184"/>
                                              <a:gd name="connsiteX68" fmla="*/ 460772 w 944960"/>
                                              <a:gd name="connsiteY68" fmla="*/ 431006 h 586184"/>
                                              <a:gd name="connsiteX69" fmla="*/ 520303 w 944960"/>
                                              <a:gd name="connsiteY69" fmla="*/ 426243 h 586184"/>
                                              <a:gd name="connsiteX70" fmla="*/ 548878 w 944960"/>
                                              <a:gd name="connsiteY70" fmla="*/ 428625 h 586184"/>
                                              <a:gd name="connsiteX71" fmla="*/ 591741 w 944960"/>
                                              <a:gd name="connsiteY71" fmla="*/ 426243 h 586184"/>
                                              <a:gd name="connsiteX72" fmla="*/ 641747 w 944960"/>
                                              <a:gd name="connsiteY72" fmla="*/ 431006 h 586184"/>
                                              <a:gd name="connsiteX73" fmla="*/ 663178 w 944960"/>
                                              <a:gd name="connsiteY73" fmla="*/ 426243 h 586184"/>
                                              <a:gd name="connsiteX74" fmla="*/ 686991 w 944960"/>
                                              <a:gd name="connsiteY74" fmla="*/ 426243 h 586184"/>
                                              <a:gd name="connsiteX75" fmla="*/ 717947 w 944960"/>
                                              <a:gd name="connsiteY75" fmla="*/ 411956 h 586184"/>
                                              <a:gd name="connsiteX76" fmla="*/ 748903 w 944960"/>
                                              <a:gd name="connsiteY76" fmla="*/ 392906 h 586184"/>
                                              <a:gd name="connsiteX77" fmla="*/ 791766 w 944960"/>
                                              <a:gd name="connsiteY77" fmla="*/ 400050 h 586184"/>
                                              <a:gd name="connsiteX78" fmla="*/ 813197 w 944960"/>
                                              <a:gd name="connsiteY78" fmla="*/ 392906 h 586184"/>
                                              <a:gd name="connsiteX79" fmla="*/ 844153 w 944960"/>
                                              <a:gd name="connsiteY79" fmla="*/ 395287 h 586184"/>
                                              <a:gd name="connsiteX80" fmla="*/ 863203 w 944960"/>
                                              <a:gd name="connsiteY80" fmla="*/ 407193 h 586184"/>
                                              <a:gd name="connsiteX81" fmla="*/ 877491 w 944960"/>
                                              <a:gd name="connsiteY81" fmla="*/ 390525 h 586184"/>
                                              <a:gd name="connsiteX82" fmla="*/ 889397 w 944960"/>
                                              <a:gd name="connsiteY82" fmla="*/ 352425 h 586184"/>
                                              <a:gd name="connsiteX83" fmla="*/ 898922 w 944960"/>
                                              <a:gd name="connsiteY83" fmla="*/ 333375 h 586184"/>
                                              <a:gd name="connsiteX84" fmla="*/ 920353 w 944960"/>
                                              <a:gd name="connsiteY84" fmla="*/ 323850 h 586184"/>
                                              <a:gd name="connsiteX85" fmla="*/ 941785 w 944960"/>
                                              <a:gd name="connsiteY85" fmla="*/ 297656 h 586184"/>
                                              <a:gd name="connsiteX86" fmla="*/ 939403 w 944960"/>
                                              <a:gd name="connsiteY86" fmla="*/ 266700 h 586184"/>
                                              <a:gd name="connsiteX87" fmla="*/ 927497 w 944960"/>
                                              <a:gd name="connsiteY87" fmla="*/ 240506 h 586184"/>
                                              <a:gd name="connsiteX88" fmla="*/ 927497 w 944960"/>
                                              <a:gd name="connsiteY88" fmla="*/ 219075 h 586184"/>
                                              <a:gd name="connsiteX89" fmla="*/ 903685 w 944960"/>
                                              <a:gd name="connsiteY89" fmla="*/ 202406 h 586184"/>
                                              <a:gd name="connsiteX90" fmla="*/ 891778 w 944960"/>
                                              <a:gd name="connsiteY90" fmla="*/ 197643 h 586184"/>
                                              <a:gd name="connsiteX91" fmla="*/ 875110 w 944960"/>
                                              <a:gd name="connsiteY91" fmla="*/ 185737 h 586184"/>
                                              <a:gd name="connsiteX92" fmla="*/ 863203 w 944960"/>
                                              <a:gd name="connsiteY92" fmla="*/ 188118 h 586184"/>
                                              <a:gd name="connsiteX93" fmla="*/ 827485 w 944960"/>
                                              <a:gd name="connsiteY93" fmla="*/ 197643 h 586184"/>
                                              <a:gd name="connsiteX94" fmla="*/ 798910 w 944960"/>
                                              <a:gd name="connsiteY94" fmla="*/ 195262 h 586184"/>
                                              <a:gd name="connsiteX95" fmla="*/ 784622 w 944960"/>
                                              <a:gd name="connsiteY95" fmla="*/ 190500 h 586184"/>
                                              <a:gd name="connsiteX96" fmla="*/ 744141 w 944960"/>
                                              <a:gd name="connsiteY96" fmla="*/ 195262 h 586184"/>
                                              <a:gd name="connsiteX97" fmla="*/ 729853 w 944960"/>
                                              <a:gd name="connsiteY97" fmla="*/ 180975 h 586184"/>
                                              <a:gd name="connsiteX98" fmla="*/ 706041 w 944960"/>
                                              <a:gd name="connsiteY98" fmla="*/ 154781 h 586184"/>
                                              <a:gd name="connsiteX99" fmla="*/ 689372 w 944960"/>
                                              <a:gd name="connsiteY99" fmla="*/ 138112 h 586184"/>
                                              <a:gd name="connsiteX100" fmla="*/ 660797 w 944960"/>
                                              <a:gd name="connsiteY100" fmla="*/ 130968 h 586184"/>
                                              <a:gd name="connsiteX101" fmla="*/ 641747 w 944960"/>
                                              <a:gd name="connsiteY101" fmla="*/ 102393 h 586184"/>
                                              <a:gd name="connsiteX102" fmla="*/ 636985 w 944960"/>
                                              <a:gd name="connsiteY102" fmla="*/ 83343 h 586184"/>
                                              <a:gd name="connsiteX103" fmla="*/ 629841 w 944960"/>
                                              <a:gd name="connsiteY103" fmla="*/ 64293 h 586184"/>
                                              <a:gd name="connsiteX104" fmla="*/ 615553 w 944960"/>
                                              <a:gd name="connsiteY104" fmla="*/ 45243 h 586184"/>
                                              <a:gd name="connsiteX105" fmla="*/ 610791 w 944960"/>
                                              <a:gd name="connsiteY105" fmla="*/ 30956 h 58618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  <a:cxn ang="0">
                                                <a:pos x="connsiteX29" y="connsiteY29"/>
                                              </a:cxn>
                                              <a:cxn ang="0">
                                                <a:pos x="connsiteX30" y="connsiteY30"/>
                                              </a:cxn>
                                              <a:cxn ang="0">
                                                <a:pos x="connsiteX31" y="connsiteY31"/>
                                              </a:cxn>
                                              <a:cxn ang="0">
                                                <a:pos x="connsiteX32" y="connsiteY32"/>
                                              </a:cxn>
                                              <a:cxn ang="0">
                                                <a:pos x="connsiteX33" y="connsiteY33"/>
                                              </a:cxn>
                                              <a:cxn ang="0">
                                                <a:pos x="connsiteX34" y="connsiteY34"/>
                                              </a:cxn>
                                              <a:cxn ang="0">
                                                <a:pos x="connsiteX35" y="connsiteY35"/>
                                              </a:cxn>
                                              <a:cxn ang="0">
                                                <a:pos x="connsiteX36" y="connsiteY36"/>
                                              </a:cxn>
                                              <a:cxn ang="0">
                                                <a:pos x="connsiteX37" y="connsiteY37"/>
                                              </a:cxn>
                                              <a:cxn ang="0">
                                                <a:pos x="connsiteX38" y="connsiteY38"/>
                                              </a:cxn>
                                              <a:cxn ang="0">
                                                <a:pos x="connsiteX39" y="connsiteY39"/>
                                              </a:cxn>
                                              <a:cxn ang="0">
                                                <a:pos x="connsiteX40" y="connsiteY40"/>
                                              </a:cxn>
                                              <a:cxn ang="0">
                                                <a:pos x="connsiteX41" y="connsiteY41"/>
                                              </a:cxn>
                                              <a:cxn ang="0">
                                                <a:pos x="connsiteX42" y="connsiteY42"/>
                                              </a:cxn>
                                              <a:cxn ang="0">
                                                <a:pos x="connsiteX43" y="connsiteY43"/>
                                              </a:cxn>
                                              <a:cxn ang="0">
                                                <a:pos x="connsiteX44" y="connsiteY44"/>
                                              </a:cxn>
                                              <a:cxn ang="0">
                                                <a:pos x="connsiteX45" y="connsiteY45"/>
                                              </a:cxn>
                                              <a:cxn ang="0">
                                                <a:pos x="connsiteX46" y="connsiteY46"/>
                                              </a:cxn>
                                              <a:cxn ang="0">
                                                <a:pos x="connsiteX47" y="connsiteY47"/>
                                              </a:cxn>
                                              <a:cxn ang="0">
                                                <a:pos x="connsiteX48" y="connsiteY48"/>
                                              </a:cxn>
                                              <a:cxn ang="0">
                                                <a:pos x="connsiteX49" y="connsiteY49"/>
                                              </a:cxn>
                                              <a:cxn ang="0">
                                                <a:pos x="connsiteX50" y="connsiteY50"/>
                                              </a:cxn>
                                              <a:cxn ang="0">
                                                <a:pos x="connsiteX51" y="connsiteY51"/>
                                              </a:cxn>
                                              <a:cxn ang="0">
                                                <a:pos x="connsiteX52" y="connsiteY52"/>
                                              </a:cxn>
                                              <a:cxn ang="0">
                                                <a:pos x="connsiteX53" y="connsiteY53"/>
                                              </a:cxn>
                                              <a:cxn ang="0">
                                                <a:pos x="connsiteX54" y="connsiteY54"/>
                                              </a:cxn>
                                              <a:cxn ang="0">
                                                <a:pos x="connsiteX55" y="connsiteY55"/>
                                              </a:cxn>
                                              <a:cxn ang="0">
                                                <a:pos x="connsiteX56" y="connsiteY56"/>
                                              </a:cxn>
                                              <a:cxn ang="0">
                                                <a:pos x="connsiteX57" y="connsiteY57"/>
                                              </a:cxn>
                                              <a:cxn ang="0">
                                                <a:pos x="connsiteX58" y="connsiteY58"/>
                                              </a:cxn>
                                              <a:cxn ang="0">
                                                <a:pos x="connsiteX59" y="connsiteY59"/>
                                              </a:cxn>
                                              <a:cxn ang="0">
                                                <a:pos x="connsiteX60" y="connsiteY60"/>
                                              </a:cxn>
                                              <a:cxn ang="0">
                                                <a:pos x="connsiteX61" y="connsiteY61"/>
                                              </a:cxn>
                                              <a:cxn ang="0">
                                                <a:pos x="connsiteX62" y="connsiteY62"/>
                                              </a:cxn>
                                              <a:cxn ang="0">
                                                <a:pos x="connsiteX63" y="connsiteY63"/>
                                              </a:cxn>
                                              <a:cxn ang="0">
                                                <a:pos x="connsiteX64" y="connsiteY64"/>
                                              </a:cxn>
                                              <a:cxn ang="0">
                                                <a:pos x="connsiteX65" y="connsiteY65"/>
                                              </a:cxn>
                                              <a:cxn ang="0">
                                                <a:pos x="connsiteX66" y="connsiteY66"/>
                                              </a:cxn>
                                              <a:cxn ang="0">
                                                <a:pos x="connsiteX67" y="connsiteY67"/>
                                              </a:cxn>
                                              <a:cxn ang="0">
                                                <a:pos x="connsiteX68" y="connsiteY68"/>
                                              </a:cxn>
                                              <a:cxn ang="0">
                                                <a:pos x="connsiteX69" y="connsiteY69"/>
                                              </a:cxn>
                                              <a:cxn ang="0">
                                                <a:pos x="connsiteX70" y="connsiteY70"/>
                                              </a:cxn>
                                              <a:cxn ang="0">
                                                <a:pos x="connsiteX71" y="connsiteY71"/>
                                              </a:cxn>
                                              <a:cxn ang="0">
                                                <a:pos x="connsiteX72" y="connsiteY72"/>
                                              </a:cxn>
                                              <a:cxn ang="0">
                                                <a:pos x="connsiteX73" y="connsiteY73"/>
                                              </a:cxn>
                                              <a:cxn ang="0">
                                                <a:pos x="connsiteX74" y="connsiteY74"/>
                                              </a:cxn>
                                              <a:cxn ang="0">
                                                <a:pos x="connsiteX75" y="connsiteY75"/>
                                              </a:cxn>
                                              <a:cxn ang="0">
                                                <a:pos x="connsiteX76" y="connsiteY76"/>
                                              </a:cxn>
                                              <a:cxn ang="0">
                                                <a:pos x="connsiteX77" y="connsiteY77"/>
                                              </a:cxn>
                                              <a:cxn ang="0">
                                                <a:pos x="connsiteX78" y="connsiteY78"/>
                                              </a:cxn>
                                              <a:cxn ang="0">
                                                <a:pos x="connsiteX79" y="connsiteY79"/>
                                              </a:cxn>
                                              <a:cxn ang="0">
                                                <a:pos x="connsiteX80" y="connsiteY80"/>
                                              </a:cxn>
                                              <a:cxn ang="0">
                                                <a:pos x="connsiteX81" y="connsiteY81"/>
                                              </a:cxn>
                                              <a:cxn ang="0">
                                                <a:pos x="connsiteX82" y="connsiteY82"/>
                                              </a:cxn>
                                              <a:cxn ang="0">
                                                <a:pos x="connsiteX83" y="connsiteY83"/>
                                              </a:cxn>
                                              <a:cxn ang="0">
                                                <a:pos x="connsiteX84" y="connsiteY84"/>
                                              </a:cxn>
                                              <a:cxn ang="0">
                                                <a:pos x="connsiteX85" y="connsiteY85"/>
                                              </a:cxn>
                                              <a:cxn ang="0">
                                                <a:pos x="connsiteX86" y="connsiteY86"/>
                                              </a:cxn>
                                              <a:cxn ang="0">
                                                <a:pos x="connsiteX87" y="connsiteY87"/>
                                              </a:cxn>
                                              <a:cxn ang="0">
                                                <a:pos x="connsiteX88" y="connsiteY88"/>
                                              </a:cxn>
                                              <a:cxn ang="0">
                                                <a:pos x="connsiteX89" y="connsiteY89"/>
                                              </a:cxn>
                                              <a:cxn ang="0">
                                                <a:pos x="connsiteX90" y="connsiteY90"/>
                                              </a:cxn>
                                              <a:cxn ang="0">
                                                <a:pos x="connsiteX91" y="connsiteY91"/>
                                              </a:cxn>
                                              <a:cxn ang="0">
                                                <a:pos x="connsiteX92" y="connsiteY92"/>
                                              </a:cxn>
                                              <a:cxn ang="0">
                                                <a:pos x="connsiteX93" y="connsiteY93"/>
                                              </a:cxn>
                                              <a:cxn ang="0">
                                                <a:pos x="connsiteX94" y="connsiteY94"/>
                                              </a:cxn>
                                              <a:cxn ang="0">
                                                <a:pos x="connsiteX95" y="connsiteY95"/>
                                              </a:cxn>
                                              <a:cxn ang="0">
                                                <a:pos x="connsiteX96" y="connsiteY96"/>
                                              </a:cxn>
                                              <a:cxn ang="0">
                                                <a:pos x="connsiteX97" y="connsiteY97"/>
                                              </a:cxn>
                                              <a:cxn ang="0">
                                                <a:pos x="connsiteX98" y="connsiteY98"/>
                                              </a:cxn>
                                              <a:cxn ang="0">
                                                <a:pos x="connsiteX99" y="connsiteY99"/>
                                              </a:cxn>
                                              <a:cxn ang="0">
                                                <a:pos x="connsiteX100" y="connsiteY100"/>
                                              </a:cxn>
                                              <a:cxn ang="0">
                                                <a:pos x="connsiteX101" y="connsiteY101"/>
                                              </a:cxn>
                                              <a:cxn ang="0">
                                                <a:pos x="connsiteX102" y="connsiteY102"/>
                                              </a:cxn>
                                              <a:cxn ang="0">
                                                <a:pos x="connsiteX103" y="connsiteY103"/>
                                              </a:cxn>
                                              <a:cxn ang="0">
                                                <a:pos x="connsiteX104" y="connsiteY104"/>
                                              </a:cxn>
                                              <a:cxn ang="0">
                                                <a:pos x="connsiteX105" y="connsiteY10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944960" h="586184">
                                                <a:moveTo>
                                                  <a:pt x="546497" y="0"/>
                                                </a:moveTo>
                                                <a:cubicBezTo>
                                                  <a:pt x="529034" y="25399"/>
                                                  <a:pt x="511572" y="50799"/>
                                                  <a:pt x="503635" y="64293"/>
                                                </a:cubicBezTo>
                                                <a:cubicBezTo>
                                                  <a:pt x="495698" y="77787"/>
                                                  <a:pt x="498078" y="75009"/>
                                                  <a:pt x="498872" y="80962"/>
                                                </a:cubicBezTo>
                                                <a:cubicBezTo>
                                                  <a:pt x="499666" y="86915"/>
                                                  <a:pt x="509191" y="93662"/>
                                                  <a:pt x="508397" y="100012"/>
                                                </a:cubicBezTo>
                                                <a:cubicBezTo>
                                                  <a:pt x="507603" y="106362"/>
                                                  <a:pt x="500857" y="113109"/>
                                                  <a:pt x="494110" y="119062"/>
                                                </a:cubicBezTo>
                                                <a:cubicBezTo>
                                                  <a:pt x="487363" y="125015"/>
                                                  <a:pt x="475854" y="132556"/>
                                                  <a:pt x="467916" y="135731"/>
                                                </a:cubicBezTo>
                                                <a:cubicBezTo>
                                                  <a:pt x="459978" y="138906"/>
                                                  <a:pt x="454026" y="140493"/>
                                                  <a:pt x="446485" y="138112"/>
                                                </a:cubicBezTo>
                                                <a:cubicBezTo>
                                                  <a:pt x="438944" y="135731"/>
                                                  <a:pt x="432197" y="127793"/>
                                                  <a:pt x="422672" y="121443"/>
                                                </a:cubicBezTo>
                                                <a:cubicBezTo>
                                                  <a:pt x="413147" y="115093"/>
                                                  <a:pt x="398066" y="104774"/>
                                                  <a:pt x="389335" y="100012"/>
                                                </a:cubicBezTo>
                                                <a:cubicBezTo>
                                                  <a:pt x="380604" y="95250"/>
                                                  <a:pt x="378223" y="91677"/>
                                                  <a:pt x="370285" y="92868"/>
                                                </a:cubicBezTo>
                                                <a:cubicBezTo>
                                                  <a:pt x="362347" y="94059"/>
                                                  <a:pt x="350441" y="102394"/>
                                                  <a:pt x="341710" y="107156"/>
                                                </a:cubicBezTo>
                                                <a:cubicBezTo>
                                                  <a:pt x="332979" y="111918"/>
                                                  <a:pt x="324644" y="120649"/>
                                                  <a:pt x="317897" y="121443"/>
                                                </a:cubicBezTo>
                                                <a:cubicBezTo>
                                                  <a:pt x="311150" y="122237"/>
                                                  <a:pt x="301228" y="111918"/>
                                                  <a:pt x="301228" y="111918"/>
                                                </a:cubicBezTo>
                                                <a:cubicBezTo>
                                                  <a:pt x="295672" y="108743"/>
                                                  <a:pt x="292894" y="103980"/>
                                                  <a:pt x="284560" y="102393"/>
                                                </a:cubicBezTo>
                                                <a:cubicBezTo>
                                                  <a:pt x="276226" y="100806"/>
                                                  <a:pt x="261144" y="101599"/>
                                                  <a:pt x="251222" y="102393"/>
                                                </a:cubicBezTo>
                                                <a:cubicBezTo>
                                                  <a:pt x="241300" y="103187"/>
                                                  <a:pt x="235347" y="105569"/>
                                                  <a:pt x="225028" y="107156"/>
                                                </a:cubicBezTo>
                                                <a:cubicBezTo>
                                                  <a:pt x="214709" y="108744"/>
                                                  <a:pt x="196057" y="109140"/>
                                                  <a:pt x="189310" y="111918"/>
                                                </a:cubicBezTo>
                                                <a:cubicBezTo>
                                                  <a:pt x="182563" y="114696"/>
                                                  <a:pt x="187722" y="118666"/>
                                                  <a:pt x="184547" y="123825"/>
                                                </a:cubicBezTo>
                                                <a:cubicBezTo>
                                                  <a:pt x="181372" y="128985"/>
                                                  <a:pt x="176610" y="138510"/>
                                                  <a:pt x="170260" y="142875"/>
                                                </a:cubicBezTo>
                                                <a:cubicBezTo>
                                                  <a:pt x="163910" y="147240"/>
                                                  <a:pt x="155972" y="148828"/>
                                                  <a:pt x="146447" y="150018"/>
                                                </a:cubicBezTo>
                                                <a:cubicBezTo>
                                                  <a:pt x="136922" y="151208"/>
                                                  <a:pt x="122635" y="150415"/>
                                                  <a:pt x="113110" y="150018"/>
                                                </a:cubicBezTo>
                                                <a:cubicBezTo>
                                                  <a:pt x="103585" y="149621"/>
                                                  <a:pt x="95250" y="146446"/>
                                                  <a:pt x="89297" y="147637"/>
                                                </a:cubicBezTo>
                                                <a:cubicBezTo>
                                                  <a:pt x="83344" y="148828"/>
                                                  <a:pt x="81360" y="152400"/>
                                                  <a:pt x="77391" y="157162"/>
                                                </a:cubicBezTo>
                                                <a:cubicBezTo>
                                                  <a:pt x="73422" y="161924"/>
                                                  <a:pt x="71835" y="171053"/>
                                                  <a:pt x="65485" y="176212"/>
                                                </a:cubicBezTo>
                                                <a:cubicBezTo>
                                                  <a:pt x="59135" y="181371"/>
                                                  <a:pt x="46435" y="184546"/>
                                                  <a:pt x="39291" y="188118"/>
                                                </a:cubicBezTo>
                                                <a:cubicBezTo>
                                                  <a:pt x="32147" y="191690"/>
                                                  <a:pt x="24606" y="192087"/>
                                                  <a:pt x="22622" y="197643"/>
                                                </a:cubicBezTo>
                                                <a:cubicBezTo>
                                                  <a:pt x="20638" y="203199"/>
                                                  <a:pt x="25798" y="215900"/>
                                                  <a:pt x="27385" y="221456"/>
                                                </a:cubicBezTo>
                                                <a:cubicBezTo>
                                                  <a:pt x="28972" y="227012"/>
                                                  <a:pt x="32941" y="226219"/>
                                                  <a:pt x="32147" y="230981"/>
                                                </a:cubicBezTo>
                                                <a:cubicBezTo>
                                                  <a:pt x="31353" y="235743"/>
                                                  <a:pt x="26988" y="243284"/>
                                                  <a:pt x="22622" y="250031"/>
                                                </a:cubicBezTo>
                                                <a:cubicBezTo>
                                                  <a:pt x="18256" y="256778"/>
                                                  <a:pt x="9128" y="263921"/>
                                                  <a:pt x="5953" y="271462"/>
                                                </a:cubicBezTo>
                                                <a:cubicBezTo>
                                                  <a:pt x="2778" y="279003"/>
                                                  <a:pt x="1985" y="284956"/>
                                                  <a:pt x="3572" y="295275"/>
                                                </a:cubicBezTo>
                                                <a:cubicBezTo>
                                                  <a:pt x="5160" y="305594"/>
                                                  <a:pt x="11509" y="325438"/>
                                                  <a:pt x="15478" y="333375"/>
                                                </a:cubicBezTo>
                                                <a:cubicBezTo>
                                                  <a:pt x="19447" y="341313"/>
                                                  <a:pt x="21035" y="338931"/>
                                                  <a:pt x="27385" y="342900"/>
                                                </a:cubicBezTo>
                                                <a:cubicBezTo>
                                                  <a:pt x="33735" y="346869"/>
                                                  <a:pt x="47625" y="352822"/>
                                                  <a:pt x="53578" y="357187"/>
                                                </a:cubicBezTo>
                                                <a:cubicBezTo>
                                                  <a:pt x="59531" y="361552"/>
                                                  <a:pt x="63897" y="366315"/>
                                                  <a:pt x="63103" y="369093"/>
                                                </a:cubicBezTo>
                                                <a:cubicBezTo>
                                                  <a:pt x="62309" y="371871"/>
                                                  <a:pt x="56357" y="372268"/>
                                                  <a:pt x="48816" y="373856"/>
                                                </a:cubicBezTo>
                                                <a:cubicBezTo>
                                                  <a:pt x="41275" y="375444"/>
                                                  <a:pt x="25401" y="373856"/>
                                                  <a:pt x="17860" y="378618"/>
                                                </a:cubicBezTo>
                                                <a:cubicBezTo>
                                                  <a:pt x="10319" y="383380"/>
                                                  <a:pt x="5953" y="394494"/>
                                                  <a:pt x="3572" y="402431"/>
                                                </a:cubicBezTo>
                                                <a:cubicBezTo>
                                                  <a:pt x="1191" y="410368"/>
                                                  <a:pt x="3969" y="416321"/>
                                                  <a:pt x="3572" y="426243"/>
                                                </a:cubicBezTo>
                                                <a:cubicBezTo>
                                                  <a:pt x="3175" y="436165"/>
                                                  <a:pt x="0" y="452834"/>
                                                  <a:pt x="1191" y="461962"/>
                                                </a:cubicBezTo>
                                                <a:cubicBezTo>
                                                  <a:pt x="2382" y="471090"/>
                                                  <a:pt x="6350" y="475853"/>
                                                  <a:pt x="10716" y="481012"/>
                                                </a:cubicBezTo>
                                                <a:cubicBezTo>
                                                  <a:pt x="15082" y="486171"/>
                                                  <a:pt x="20241" y="486568"/>
                                                  <a:pt x="27385" y="492918"/>
                                                </a:cubicBezTo>
                                                <a:cubicBezTo>
                                                  <a:pt x="34529" y="499268"/>
                                                  <a:pt x="45244" y="509587"/>
                                                  <a:pt x="53578" y="519112"/>
                                                </a:cubicBezTo>
                                                <a:cubicBezTo>
                                                  <a:pt x="61912" y="528637"/>
                                                  <a:pt x="70644" y="542131"/>
                                                  <a:pt x="77391" y="550068"/>
                                                </a:cubicBezTo>
                                                <a:cubicBezTo>
                                                  <a:pt x="84138" y="558005"/>
                                                  <a:pt x="89298" y="560784"/>
                                                  <a:pt x="94060" y="566737"/>
                                                </a:cubicBezTo>
                                                <a:cubicBezTo>
                                                  <a:pt x="98822" y="572690"/>
                                                  <a:pt x="99616" y="586184"/>
                                                  <a:pt x="105966" y="585787"/>
                                                </a:cubicBezTo>
                                                <a:cubicBezTo>
                                                  <a:pt x="112316" y="585390"/>
                                                  <a:pt x="123032" y="575072"/>
                                                  <a:pt x="132160" y="564356"/>
                                                </a:cubicBezTo>
                                                <a:cubicBezTo>
                                                  <a:pt x="141288" y="553640"/>
                                                  <a:pt x="153988" y="533002"/>
                                                  <a:pt x="160735" y="521493"/>
                                                </a:cubicBezTo>
                                                <a:cubicBezTo>
                                                  <a:pt x="167482" y="509984"/>
                                                  <a:pt x="172641" y="504825"/>
                                                  <a:pt x="172641" y="495300"/>
                                                </a:cubicBezTo>
                                                <a:cubicBezTo>
                                                  <a:pt x="172641" y="485775"/>
                                                  <a:pt x="162719" y="472677"/>
                                                  <a:pt x="160735" y="464343"/>
                                                </a:cubicBezTo>
                                                <a:cubicBezTo>
                                                  <a:pt x="158751" y="456009"/>
                                                  <a:pt x="155576" y="448071"/>
                                                  <a:pt x="160735" y="445293"/>
                                                </a:cubicBezTo>
                                                <a:cubicBezTo>
                                                  <a:pt x="165894" y="442515"/>
                                                  <a:pt x="180579" y="448072"/>
                                                  <a:pt x="191691" y="447675"/>
                                                </a:cubicBezTo>
                                                <a:cubicBezTo>
                                                  <a:pt x="202803" y="447278"/>
                                                  <a:pt x="222251" y="438943"/>
                                                  <a:pt x="227410" y="442912"/>
                                                </a:cubicBezTo>
                                                <a:cubicBezTo>
                                                  <a:pt x="232569" y="446881"/>
                                                  <a:pt x="223441" y="463946"/>
                                                  <a:pt x="222647" y="471487"/>
                                                </a:cubicBezTo>
                                                <a:cubicBezTo>
                                                  <a:pt x="221853" y="479028"/>
                                                  <a:pt x="223044" y="484187"/>
                                                  <a:pt x="222647" y="488156"/>
                                                </a:cubicBezTo>
                                                <a:cubicBezTo>
                                                  <a:pt x="222250" y="492125"/>
                                                  <a:pt x="220663" y="490141"/>
                                                  <a:pt x="220266" y="495300"/>
                                                </a:cubicBezTo>
                                                <a:cubicBezTo>
                                                  <a:pt x="219869" y="500459"/>
                                                  <a:pt x="220266" y="519112"/>
                                                  <a:pt x="220266" y="519112"/>
                                                </a:cubicBezTo>
                                                <a:lnTo>
                                                  <a:pt x="220266" y="542925"/>
                                                </a:lnTo>
                                                <a:cubicBezTo>
                                                  <a:pt x="220266" y="548878"/>
                                                  <a:pt x="216297" y="553641"/>
                                                  <a:pt x="220266" y="554831"/>
                                                </a:cubicBezTo>
                                                <a:cubicBezTo>
                                                  <a:pt x="224235" y="556021"/>
                                                  <a:pt x="238125" y="553243"/>
                                                  <a:pt x="244078" y="550068"/>
                                                </a:cubicBezTo>
                                                <a:cubicBezTo>
                                                  <a:pt x="250031" y="546893"/>
                                                  <a:pt x="248444" y="538162"/>
                                                  <a:pt x="255985" y="535781"/>
                                                </a:cubicBezTo>
                                                <a:cubicBezTo>
                                                  <a:pt x="263526" y="533400"/>
                                                  <a:pt x="279003" y="537765"/>
                                                  <a:pt x="289322" y="535781"/>
                                                </a:cubicBezTo>
                                                <a:cubicBezTo>
                                                  <a:pt x="299641" y="533797"/>
                                                  <a:pt x="309563" y="527447"/>
                                                  <a:pt x="317897" y="523875"/>
                                                </a:cubicBezTo>
                                                <a:cubicBezTo>
                                                  <a:pt x="326231" y="520303"/>
                                                  <a:pt x="333772" y="518716"/>
                                                  <a:pt x="339328" y="514350"/>
                                                </a:cubicBezTo>
                                                <a:cubicBezTo>
                                                  <a:pt x="344884" y="509984"/>
                                                  <a:pt x="344091" y="506809"/>
                                                  <a:pt x="351235" y="497681"/>
                                                </a:cubicBezTo>
                                                <a:cubicBezTo>
                                                  <a:pt x="358379" y="488553"/>
                                                  <a:pt x="373460" y="468709"/>
                                                  <a:pt x="382191" y="459581"/>
                                                </a:cubicBezTo>
                                                <a:cubicBezTo>
                                                  <a:pt x="390922" y="450453"/>
                                                  <a:pt x="394891" y="446087"/>
                                                  <a:pt x="403622" y="442912"/>
                                                </a:cubicBezTo>
                                                <a:cubicBezTo>
                                                  <a:pt x="412353" y="439737"/>
                                                  <a:pt x="425053" y="442515"/>
                                                  <a:pt x="434578" y="440531"/>
                                                </a:cubicBezTo>
                                                <a:cubicBezTo>
                                                  <a:pt x="444103" y="438547"/>
                                                  <a:pt x="446485" y="433387"/>
                                                  <a:pt x="460772" y="431006"/>
                                                </a:cubicBezTo>
                                                <a:cubicBezTo>
                                                  <a:pt x="475059" y="428625"/>
                                                  <a:pt x="505619" y="426640"/>
                                                  <a:pt x="520303" y="426243"/>
                                                </a:cubicBezTo>
                                                <a:cubicBezTo>
                                                  <a:pt x="534987" y="425846"/>
                                                  <a:pt x="536972" y="428625"/>
                                                  <a:pt x="548878" y="428625"/>
                                                </a:cubicBezTo>
                                                <a:cubicBezTo>
                                                  <a:pt x="560784" y="428625"/>
                                                  <a:pt x="576263" y="425846"/>
                                                  <a:pt x="591741" y="426243"/>
                                                </a:cubicBezTo>
                                                <a:cubicBezTo>
                                                  <a:pt x="607219" y="426640"/>
                                                  <a:pt x="629841" y="431006"/>
                                                  <a:pt x="641747" y="431006"/>
                                                </a:cubicBezTo>
                                                <a:cubicBezTo>
                                                  <a:pt x="653653" y="431006"/>
                                                  <a:pt x="655637" y="427037"/>
                                                  <a:pt x="663178" y="426243"/>
                                                </a:cubicBezTo>
                                                <a:cubicBezTo>
                                                  <a:pt x="670719" y="425449"/>
                                                  <a:pt x="677863" y="428624"/>
                                                  <a:pt x="686991" y="426243"/>
                                                </a:cubicBezTo>
                                                <a:cubicBezTo>
                                                  <a:pt x="696119" y="423862"/>
                                                  <a:pt x="707628" y="417512"/>
                                                  <a:pt x="717947" y="411956"/>
                                                </a:cubicBezTo>
                                                <a:cubicBezTo>
                                                  <a:pt x="728266" y="406400"/>
                                                  <a:pt x="736600" y="394890"/>
                                                  <a:pt x="748903" y="392906"/>
                                                </a:cubicBezTo>
                                                <a:cubicBezTo>
                                                  <a:pt x="761206" y="390922"/>
                                                  <a:pt x="781050" y="400050"/>
                                                  <a:pt x="791766" y="400050"/>
                                                </a:cubicBezTo>
                                                <a:cubicBezTo>
                                                  <a:pt x="802482" y="400050"/>
                                                  <a:pt x="804466" y="393700"/>
                                                  <a:pt x="813197" y="392906"/>
                                                </a:cubicBezTo>
                                                <a:cubicBezTo>
                                                  <a:pt x="821928" y="392112"/>
                                                  <a:pt x="835819" y="392906"/>
                                                  <a:pt x="844153" y="395287"/>
                                                </a:cubicBezTo>
                                                <a:cubicBezTo>
                                                  <a:pt x="852487" y="397668"/>
                                                  <a:pt x="857647" y="407987"/>
                                                  <a:pt x="863203" y="407193"/>
                                                </a:cubicBezTo>
                                                <a:cubicBezTo>
                                                  <a:pt x="868759" y="406399"/>
                                                  <a:pt x="873125" y="399653"/>
                                                  <a:pt x="877491" y="390525"/>
                                                </a:cubicBezTo>
                                                <a:cubicBezTo>
                                                  <a:pt x="881857" y="381397"/>
                                                  <a:pt x="885825" y="361950"/>
                                                  <a:pt x="889397" y="352425"/>
                                                </a:cubicBezTo>
                                                <a:cubicBezTo>
                                                  <a:pt x="892969" y="342900"/>
                                                  <a:pt x="893763" y="338138"/>
                                                  <a:pt x="898922" y="333375"/>
                                                </a:cubicBezTo>
                                                <a:cubicBezTo>
                                                  <a:pt x="904081" y="328613"/>
                                                  <a:pt x="913209" y="329803"/>
                                                  <a:pt x="920353" y="323850"/>
                                                </a:cubicBezTo>
                                                <a:cubicBezTo>
                                                  <a:pt x="927497" y="317897"/>
                                                  <a:pt x="938610" y="307181"/>
                                                  <a:pt x="941785" y="297656"/>
                                                </a:cubicBezTo>
                                                <a:cubicBezTo>
                                                  <a:pt x="944960" y="288131"/>
                                                  <a:pt x="941784" y="276225"/>
                                                  <a:pt x="939403" y="266700"/>
                                                </a:cubicBezTo>
                                                <a:cubicBezTo>
                                                  <a:pt x="937022" y="257175"/>
                                                  <a:pt x="929481" y="248443"/>
                                                  <a:pt x="927497" y="240506"/>
                                                </a:cubicBezTo>
                                                <a:cubicBezTo>
                                                  <a:pt x="925513" y="232569"/>
                                                  <a:pt x="931466" y="225425"/>
                                                  <a:pt x="927497" y="219075"/>
                                                </a:cubicBezTo>
                                                <a:cubicBezTo>
                                                  <a:pt x="923528" y="212725"/>
                                                  <a:pt x="909638" y="205978"/>
                                                  <a:pt x="903685" y="202406"/>
                                                </a:cubicBezTo>
                                                <a:cubicBezTo>
                                                  <a:pt x="897732" y="198834"/>
                                                  <a:pt x="896541" y="200421"/>
                                                  <a:pt x="891778" y="197643"/>
                                                </a:cubicBezTo>
                                                <a:cubicBezTo>
                                                  <a:pt x="887016" y="194865"/>
                                                  <a:pt x="879872" y="187324"/>
                                                  <a:pt x="875110" y="185737"/>
                                                </a:cubicBezTo>
                                                <a:cubicBezTo>
                                                  <a:pt x="870348" y="184150"/>
                                                  <a:pt x="871140" y="186134"/>
                                                  <a:pt x="863203" y="188118"/>
                                                </a:cubicBezTo>
                                                <a:cubicBezTo>
                                                  <a:pt x="855266" y="190102"/>
                                                  <a:pt x="838200" y="196452"/>
                                                  <a:pt x="827485" y="197643"/>
                                                </a:cubicBezTo>
                                                <a:cubicBezTo>
                                                  <a:pt x="816770" y="198834"/>
                                                  <a:pt x="806054" y="196452"/>
                                                  <a:pt x="798910" y="195262"/>
                                                </a:cubicBezTo>
                                                <a:cubicBezTo>
                                                  <a:pt x="791766" y="194072"/>
                                                  <a:pt x="793750" y="190500"/>
                                                  <a:pt x="784622" y="190500"/>
                                                </a:cubicBezTo>
                                                <a:cubicBezTo>
                                                  <a:pt x="775494" y="190500"/>
                                                  <a:pt x="753269" y="196850"/>
                                                  <a:pt x="744141" y="195262"/>
                                                </a:cubicBezTo>
                                                <a:cubicBezTo>
                                                  <a:pt x="735013" y="193675"/>
                                                  <a:pt x="736203" y="187722"/>
                                                  <a:pt x="729853" y="180975"/>
                                                </a:cubicBezTo>
                                                <a:cubicBezTo>
                                                  <a:pt x="723503" y="174228"/>
                                                  <a:pt x="712788" y="161925"/>
                                                  <a:pt x="706041" y="154781"/>
                                                </a:cubicBezTo>
                                                <a:cubicBezTo>
                                                  <a:pt x="699294" y="147637"/>
                                                  <a:pt x="696913" y="142081"/>
                                                  <a:pt x="689372" y="138112"/>
                                                </a:cubicBezTo>
                                                <a:cubicBezTo>
                                                  <a:pt x="681831" y="134143"/>
                                                  <a:pt x="668734" y="136921"/>
                                                  <a:pt x="660797" y="130968"/>
                                                </a:cubicBezTo>
                                                <a:cubicBezTo>
                                                  <a:pt x="652860" y="125015"/>
                                                  <a:pt x="645716" y="110330"/>
                                                  <a:pt x="641747" y="102393"/>
                                                </a:cubicBezTo>
                                                <a:cubicBezTo>
                                                  <a:pt x="637778" y="94456"/>
                                                  <a:pt x="638969" y="89693"/>
                                                  <a:pt x="636985" y="83343"/>
                                                </a:cubicBezTo>
                                                <a:cubicBezTo>
                                                  <a:pt x="635001" y="76993"/>
                                                  <a:pt x="633413" y="70643"/>
                                                  <a:pt x="629841" y="64293"/>
                                                </a:cubicBezTo>
                                                <a:cubicBezTo>
                                                  <a:pt x="626269" y="57943"/>
                                                  <a:pt x="618728" y="50799"/>
                                                  <a:pt x="615553" y="45243"/>
                                                </a:cubicBezTo>
                                                <a:cubicBezTo>
                                                  <a:pt x="612378" y="39687"/>
                                                  <a:pt x="611584" y="35321"/>
                                                  <a:pt x="610791" y="30956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7" name="Freeform 66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689056" y="4460081"/>
                                            <a:ext cx="167085" cy="210741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02394 w 167085"/>
                                              <a:gd name="connsiteY0" fmla="*/ 0 h 210741"/>
                                              <a:gd name="connsiteX1" fmla="*/ 145257 w 167085"/>
                                              <a:gd name="connsiteY1" fmla="*/ 28575 h 210741"/>
                                              <a:gd name="connsiteX2" fmla="*/ 130969 w 167085"/>
                                              <a:gd name="connsiteY2" fmla="*/ 47625 h 210741"/>
                                              <a:gd name="connsiteX3" fmla="*/ 128588 w 167085"/>
                                              <a:gd name="connsiteY3" fmla="*/ 76200 h 210741"/>
                                              <a:gd name="connsiteX4" fmla="*/ 150019 w 167085"/>
                                              <a:gd name="connsiteY4" fmla="*/ 114300 h 210741"/>
                                              <a:gd name="connsiteX5" fmla="*/ 166688 w 167085"/>
                                              <a:gd name="connsiteY5" fmla="*/ 142875 h 210741"/>
                                              <a:gd name="connsiteX6" fmla="*/ 147638 w 167085"/>
                                              <a:gd name="connsiteY6" fmla="*/ 157163 h 210741"/>
                                              <a:gd name="connsiteX7" fmla="*/ 92869 w 167085"/>
                                              <a:gd name="connsiteY7" fmla="*/ 169069 h 210741"/>
                                              <a:gd name="connsiteX8" fmla="*/ 57150 w 167085"/>
                                              <a:gd name="connsiteY8" fmla="*/ 190500 h 210741"/>
                                              <a:gd name="connsiteX9" fmla="*/ 33338 w 167085"/>
                                              <a:gd name="connsiteY9" fmla="*/ 197644 h 210741"/>
                                              <a:gd name="connsiteX10" fmla="*/ 14288 w 167085"/>
                                              <a:gd name="connsiteY10" fmla="*/ 209550 h 210741"/>
                                              <a:gd name="connsiteX11" fmla="*/ 0 w 167085"/>
                                              <a:gd name="connsiteY11" fmla="*/ 204788 h 21074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67085" h="210741">
                                                <a:moveTo>
                                                  <a:pt x="102394" y="0"/>
                                                </a:moveTo>
                                                <a:cubicBezTo>
                                                  <a:pt x="121444" y="10319"/>
                                                  <a:pt x="140495" y="20638"/>
                                                  <a:pt x="145257" y="28575"/>
                                                </a:cubicBezTo>
                                                <a:cubicBezTo>
                                                  <a:pt x="150020" y="36513"/>
                                                  <a:pt x="133747" y="39688"/>
                                                  <a:pt x="130969" y="47625"/>
                                                </a:cubicBezTo>
                                                <a:cubicBezTo>
                                                  <a:pt x="128191" y="55562"/>
                                                  <a:pt x="125413" y="65087"/>
                                                  <a:pt x="128588" y="76200"/>
                                                </a:cubicBezTo>
                                                <a:cubicBezTo>
                                                  <a:pt x="131763" y="87313"/>
                                                  <a:pt x="143669" y="103188"/>
                                                  <a:pt x="150019" y="114300"/>
                                                </a:cubicBezTo>
                                                <a:cubicBezTo>
                                                  <a:pt x="156369" y="125412"/>
                                                  <a:pt x="167085" y="135731"/>
                                                  <a:pt x="166688" y="142875"/>
                                                </a:cubicBezTo>
                                                <a:cubicBezTo>
                                                  <a:pt x="166291" y="150019"/>
                                                  <a:pt x="159941" y="152797"/>
                                                  <a:pt x="147638" y="157163"/>
                                                </a:cubicBezTo>
                                                <a:cubicBezTo>
                                                  <a:pt x="135335" y="161529"/>
                                                  <a:pt x="107950" y="163513"/>
                                                  <a:pt x="92869" y="169069"/>
                                                </a:cubicBezTo>
                                                <a:cubicBezTo>
                                                  <a:pt x="77788" y="174625"/>
                                                  <a:pt x="67072" y="185738"/>
                                                  <a:pt x="57150" y="190500"/>
                                                </a:cubicBezTo>
                                                <a:cubicBezTo>
                                                  <a:pt x="47228" y="195262"/>
                                                  <a:pt x="40482" y="194469"/>
                                                  <a:pt x="33338" y="197644"/>
                                                </a:cubicBezTo>
                                                <a:cubicBezTo>
                                                  <a:pt x="26194" y="200819"/>
                                                  <a:pt x="19844" y="208359"/>
                                                  <a:pt x="14288" y="209550"/>
                                                </a:cubicBezTo>
                                                <a:cubicBezTo>
                                                  <a:pt x="8732" y="210741"/>
                                                  <a:pt x="5159" y="208360"/>
                                                  <a:pt x="0" y="204788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8" name="Freeform 67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8141494" y="4424363"/>
                                            <a:ext cx="54769" cy="138112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54769"/>
                                              <a:gd name="connsiteY0" fmla="*/ 0 h 138112"/>
                                              <a:gd name="connsiteX1" fmla="*/ 50006 w 54769"/>
                                              <a:gd name="connsiteY1" fmla="*/ 33337 h 138112"/>
                                              <a:gd name="connsiteX2" fmla="*/ 28575 w 54769"/>
                                              <a:gd name="connsiteY2" fmla="*/ 45243 h 138112"/>
                                              <a:gd name="connsiteX3" fmla="*/ 21431 w 54769"/>
                                              <a:gd name="connsiteY3" fmla="*/ 54768 h 138112"/>
                                              <a:gd name="connsiteX4" fmla="*/ 23812 w 54769"/>
                                              <a:gd name="connsiteY4" fmla="*/ 69056 h 138112"/>
                                              <a:gd name="connsiteX5" fmla="*/ 33337 w 54769"/>
                                              <a:gd name="connsiteY5" fmla="*/ 92868 h 138112"/>
                                              <a:gd name="connsiteX6" fmla="*/ 38100 w 54769"/>
                                              <a:gd name="connsiteY6" fmla="*/ 114300 h 138112"/>
                                              <a:gd name="connsiteX7" fmla="*/ 50006 w 54769"/>
                                              <a:gd name="connsiteY7" fmla="*/ 138112 h 138112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54769" h="138112">
                                                <a:moveTo>
                                                  <a:pt x="0" y="0"/>
                                                </a:moveTo>
                                                <a:cubicBezTo>
                                                  <a:pt x="22622" y="12898"/>
                                                  <a:pt x="45244" y="25797"/>
                                                  <a:pt x="50006" y="33337"/>
                                                </a:cubicBezTo>
                                                <a:cubicBezTo>
                                                  <a:pt x="54769" y="40878"/>
                                                  <a:pt x="33337" y="41671"/>
                                                  <a:pt x="28575" y="45243"/>
                                                </a:cubicBezTo>
                                                <a:cubicBezTo>
                                                  <a:pt x="23813" y="48815"/>
                                                  <a:pt x="22225" y="50799"/>
                                                  <a:pt x="21431" y="54768"/>
                                                </a:cubicBezTo>
                                                <a:cubicBezTo>
                                                  <a:pt x="20637" y="58737"/>
                                                  <a:pt x="21828" y="62706"/>
                                                  <a:pt x="23812" y="69056"/>
                                                </a:cubicBezTo>
                                                <a:cubicBezTo>
                                                  <a:pt x="25796" y="75406"/>
                                                  <a:pt x="30956" y="85327"/>
                                                  <a:pt x="33337" y="92868"/>
                                                </a:cubicBezTo>
                                                <a:cubicBezTo>
                                                  <a:pt x="35718" y="100409"/>
                                                  <a:pt x="35322" y="106759"/>
                                                  <a:pt x="38100" y="114300"/>
                                                </a:cubicBezTo>
                                                <a:cubicBezTo>
                                                  <a:pt x="40878" y="121841"/>
                                                  <a:pt x="47625" y="133746"/>
                                                  <a:pt x="50006" y="138112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9" name="Freeform 68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8198644" y="4507706"/>
                                            <a:ext cx="266700" cy="125809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66700 w 266700"/>
                                              <a:gd name="connsiteY0" fmla="*/ 0 h 125809"/>
                                              <a:gd name="connsiteX1" fmla="*/ 254794 w 266700"/>
                                              <a:gd name="connsiteY1" fmla="*/ 85725 h 125809"/>
                                              <a:gd name="connsiteX2" fmla="*/ 240506 w 266700"/>
                                              <a:gd name="connsiteY2" fmla="*/ 102394 h 125809"/>
                                              <a:gd name="connsiteX3" fmla="*/ 211931 w 266700"/>
                                              <a:gd name="connsiteY3" fmla="*/ 104775 h 125809"/>
                                              <a:gd name="connsiteX4" fmla="*/ 173831 w 266700"/>
                                              <a:gd name="connsiteY4" fmla="*/ 123825 h 125809"/>
                                              <a:gd name="connsiteX5" fmla="*/ 142875 w 266700"/>
                                              <a:gd name="connsiteY5" fmla="*/ 116682 h 125809"/>
                                              <a:gd name="connsiteX6" fmla="*/ 119062 w 266700"/>
                                              <a:gd name="connsiteY6" fmla="*/ 111919 h 125809"/>
                                              <a:gd name="connsiteX7" fmla="*/ 83344 w 266700"/>
                                              <a:gd name="connsiteY7" fmla="*/ 104775 h 125809"/>
                                              <a:gd name="connsiteX8" fmla="*/ 80962 w 266700"/>
                                              <a:gd name="connsiteY8" fmla="*/ 88107 h 125809"/>
                                              <a:gd name="connsiteX9" fmla="*/ 57150 w 266700"/>
                                              <a:gd name="connsiteY9" fmla="*/ 59532 h 125809"/>
                                              <a:gd name="connsiteX10" fmla="*/ 54769 w 266700"/>
                                              <a:gd name="connsiteY10" fmla="*/ 59532 h 125809"/>
                                              <a:gd name="connsiteX11" fmla="*/ 26194 w 266700"/>
                                              <a:gd name="connsiteY11" fmla="*/ 66675 h 125809"/>
                                              <a:gd name="connsiteX12" fmla="*/ 0 w 266700"/>
                                              <a:gd name="connsiteY12" fmla="*/ 64294 h 125809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66700" h="125809">
                                                <a:moveTo>
                                                  <a:pt x="266700" y="0"/>
                                                </a:moveTo>
                                                <a:cubicBezTo>
                                                  <a:pt x="262930" y="34329"/>
                                                  <a:pt x="259160" y="68659"/>
                                                  <a:pt x="254794" y="85725"/>
                                                </a:cubicBezTo>
                                                <a:cubicBezTo>
                                                  <a:pt x="250428" y="102791"/>
                                                  <a:pt x="247650" y="99219"/>
                                                  <a:pt x="240506" y="102394"/>
                                                </a:cubicBezTo>
                                                <a:cubicBezTo>
                                                  <a:pt x="233362" y="105569"/>
                                                  <a:pt x="223043" y="101203"/>
                                                  <a:pt x="211931" y="104775"/>
                                                </a:cubicBezTo>
                                                <a:cubicBezTo>
                                                  <a:pt x="200819" y="108347"/>
                                                  <a:pt x="185340" y="121841"/>
                                                  <a:pt x="173831" y="123825"/>
                                                </a:cubicBezTo>
                                                <a:cubicBezTo>
                                                  <a:pt x="162322" y="125809"/>
                                                  <a:pt x="152003" y="118666"/>
                                                  <a:pt x="142875" y="116682"/>
                                                </a:cubicBezTo>
                                                <a:cubicBezTo>
                                                  <a:pt x="133747" y="114698"/>
                                                  <a:pt x="119062" y="111919"/>
                                                  <a:pt x="119062" y="111919"/>
                                                </a:cubicBezTo>
                                                <a:cubicBezTo>
                                                  <a:pt x="109140" y="109935"/>
                                                  <a:pt x="89694" y="108744"/>
                                                  <a:pt x="83344" y="104775"/>
                                                </a:cubicBezTo>
                                                <a:cubicBezTo>
                                                  <a:pt x="76994" y="100806"/>
                                                  <a:pt x="85328" y="95648"/>
                                                  <a:pt x="80962" y="88107"/>
                                                </a:cubicBezTo>
                                                <a:cubicBezTo>
                                                  <a:pt x="76596" y="80567"/>
                                                  <a:pt x="61515" y="64294"/>
                                                  <a:pt x="57150" y="59532"/>
                                                </a:cubicBezTo>
                                                <a:cubicBezTo>
                                                  <a:pt x="52785" y="54770"/>
                                                  <a:pt x="59928" y="58342"/>
                                                  <a:pt x="54769" y="59532"/>
                                                </a:cubicBezTo>
                                                <a:cubicBezTo>
                                                  <a:pt x="49610" y="60722"/>
                                                  <a:pt x="35322" y="65881"/>
                                                  <a:pt x="26194" y="66675"/>
                                                </a:cubicBezTo>
                                                <a:cubicBezTo>
                                                  <a:pt x="17066" y="67469"/>
                                                  <a:pt x="5159" y="65484"/>
                                                  <a:pt x="0" y="64294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70" name="Freeform 69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8176816" y="4572000"/>
                                            <a:ext cx="32147" cy="16430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4209 w 32147"/>
                                              <a:gd name="connsiteY0" fmla="*/ 0 h 164306"/>
                                              <a:gd name="connsiteX1" fmla="*/ 28972 w 32147"/>
                                              <a:gd name="connsiteY1" fmla="*/ 71438 h 164306"/>
                                              <a:gd name="connsiteX2" fmla="*/ 5159 w 32147"/>
                                              <a:gd name="connsiteY2" fmla="*/ 90488 h 164306"/>
                                              <a:gd name="connsiteX3" fmla="*/ 397 w 32147"/>
                                              <a:gd name="connsiteY3" fmla="*/ 109538 h 164306"/>
                                              <a:gd name="connsiteX4" fmla="*/ 2778 w 32147"/>
                                              <a:gd name="connsiteY4" fmla="*/ 135731 h 164306"/>
                                              <a:gd name="connsiteX5" fmla="*/ 9922 w 32147"/>
                                              <a:gd name="connsiteY5" fmla="*/ 164306 h 16430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32147" h="164306">
                                                <a:moveTo>
                                                  <a:pt x="24209" y="0"/>
                                                </a:moveTo>
                                                <a:cubicBezTo>
                                                  <a:pt x="28178" y="28178"/>
                                                  <a:pt x="32147" y="56357"/>
                                                  <a:pt x="28972" y="71438"/>
                                                </a:cubicBezTo>
                                                <a:cubicBezTo>
                                                  <a:pt x="25797" y="86519"/>
                                                  <a:pt x="9921" y="84138"/>
                                                  <a:pt x="5159" y="90488"/>
                                                </a:cubicBezTo>
                                                <a:cubicBezTo>
                                                  <a:pt x="397" y="96838"/>
                                                  <a:pt x="794" y="101998"/>
                                                  <a:pt x="397" y="109538"/>
                                                </a:cubicBezTo>
                                                <a:cubicBezTo>
                                                  <a:pt x="0" y="117078"/>
                                                  <a:pt x="1191" y="126603"/>
                                                  <a:pt x="2778" y="135731"/>
                                                </a:cubicBezTo>
                                                <a:cubicBezTo>
                                                  <a:pt x="4366" y="144859"/>
                                                  <a:pt x="2778" y="159544"/>
                                                  <a:pt x="9922" y="164306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71" name="Freeform 70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754938" y="4714875"/>
                                            <a:ext cx="217487" cy="169069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17487 w 217487"/>
                                              <a:gd name="connsiteY0" fmla="*/ 100013 h 169069"/>
                                              <a:gd name="connsiteX1" fmla="*/ 172243 w 217487"/>
                                              <a:gd name="connsiteY1" fmla="*/ 73819 h 169069"/>
                                              <a:gd name="connsiteX2" fmla="*/ 165100 w 217487"/>
                                              <a:gd name="connsiteY2" fmla="*/ 57150 h 169069"/>
                                              <a:gd name="connsiteX3" fmla="*/ 150812 w 217487"/>
                                              <a:gd name="connsiteY3" fmla="*/ 16669 h 169069"/>
                                              <a:gd name="connsiteX4" fmla="*/ 129381 w 217487"/>
                                              <a:gd name="connsiteY4" fmla="*/ 0 h 169069"/>
                                              <a:gd name="connsiteX5" fmla="*/ 96043 w 217487"/>
                                              <a:gd name="connsiteY5" fmla="*/ 16669 h 169069"/>
                                              <a:gd name="connsiteX6" fmla="*/ 79375 w 217487"/>
                                              <a:gd name="connsiteY6" fmla="*/ 21431 h 169069"/>
                                              <a:gd name="connsiteX7" fmla="*/ 50800 w 217487"/>
                                              <a:gd name="connsiteY7" fmla="*/ 23813 h 169069"/>
                                              <a:gd name="connsiteX8" fmla="*/ 24606 w 217487"/>
                                              <a:gd name="connsiteY8" fmla="*/ 42863 h 169069"/>
                                              <a:gd name="connsiteX9" fmla="*/ 26987 w 217487"/>
                                              <a:gd name="connsiteY9" fmla="*/ 66675 h 169069"/>
                                              <a:gd name="connsiteX10" fmla="*/ 19843 w 217487"/>
                                              <a:gd name="connsiteY10" fmla="*/ 80963 h 169069"/>
                                              <a:gd name="connsiteX11" fmla="*/ 3175 w 217487"/>
                                              <a:gd name="connsiteY11" fmla="*/ 102394 h 169069"/>
                                              <a:gd name="connsiteX12" fmla="*/ 793 w 217487"/>
                                              <a:gd name="connsiteY12" fmla="*/ 114300 h 169069"/>
                                              <a:gd name="connsiteX13" fmla="*/ 3175 w 217487"/>
                                              <a:gd name="connsiteY13" fmla="*/ 138113 h 169069"/>
                                              <a:gd name="connsiteX14" fmla="*/ 3175 w 217487"/>
                                              <a:gd name="connsiteY14" fmla="*/ 157163 h 169069"/>
                                              <a:gd name="connsiteX15" fmla="*/ 3175 w 217487"/>
                                              <a:gd name="connsiteY15" fmla="*/ 169069 h 169069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17487" h="169069">
                                                <a:moveTo>
                                                  <a:pt x="217487" y="100013"/>
                                                </a:moveTo>
                                                <a:cubicBezTo>
                                                  <a:pt x="199230" y="90488"/>
                                                  <a:pt x="180974" y="80963"/>
                                                  <a:pt x="172243" y="73819"/>
                                                </a:cubicBezTo>
                                                <a:cubicBezTo>
                                                  <a:pt x="163512" y="66675"/>
                                                  <a:pt x="168672" y="66675"/>
                                                  <a:pt x="165100" y="57150"/>
                                                </a:cubicBezTo>
                                                <a:cubicBezTo>
                                                  <a:pt x="161528" y="47625"/>
                                                  <a:pt x="156765" y="26194"/>
                                                  <a:pt x="150812" y="16669"/>
                                                </a:cubicBezTo>
                                                <a:cubicBezTo>
                                                  <a:pt x="144859" y="7144"/>
                                                  <a:pt x="138509" y="0"/>
                                                  <a:pt x="129381" y="0"/>
                                                </a:cubicBezTo>
                                                <a:cubicBezTo>
                                                  <a:pt x="120253" y="0"/>
                                                  <a:pt x="104377" y="13097"/>
                                                  <a:pt x="96043" y="16669"/>
                                                </a:cubicBezTo>
                                                <a:cubicBezTo>
                                                  <a:pt x="87709" y="20241"/>
                                                  <a:pt x="86915" y="20240"/>
                                                  <a:pt x="79375" y="21431"/>
                                                </a:cubicBezTo>
                                                <a:cubicBezTo>
                                                  <a:pt x="71835" y="22622"/>
                                                  <a:pt x="59928" y="20241"/>
                                                  <a:pt x="50800" y="23813"/>
                                                </a:cubicBezTo>
                                                <a:cubicBezTo>
                                                  <a:pt x="41672" y="27385"/>
                                                  <a:pt x="28575" y="35720"/>
                                                  <a:pt x="24606" y="42863"/>
                                                </a:cubicBezTo>
                                                <a:cubicBezTo>
                                                  <a:pt x="20637" y="50006"/>
                                                  <a:pt x="27781" y="60325"/>
                                                  <a:pt x="26987" y="66675"/>
                                                </a:cubicBezTo>
                                                <a:cubicBezTo>
                                                  <a:pt x="26193" y="73025"/>
                                                  <a:pt x="23812" y="75010"/>
                                                  <a:pt x="19843" y="80963"/>
                                                </a:cubicBezTo>
                                                <a:cubicBezTo>
                                                  <a:pt x="15874" y="86916"/>
                                                  <a:pt x="6350" y="96838"/>
                                                  <a:pt x="3175" y="102394"/>
                                                </a:cubicBezTo>
                                                <a:cubicBezTo>
                                                  <a:pt x="0" y="107950"/>
                                                  <a:pt x="793" y="108347"/>
                                                  <a:pt x="793" y="114300"/>
                                                </a:cubicBezTo>
                                                <a:cubicBezTo>
                                                  <a:pt x="793" y="120253"/>
                                                  <a:pt x="2778" y="130969"/>
                                                  <a:pt x="3175" y="138113"/>
                                                </a:cubicBezTo>
                                                <a:cubicBezTo>
                                                  <a:pt x="3572" y="145257"/>
                                                  <a:pt x="3175" y="157163"/>
                                                  <a:pt x="3175" y="157163"/>
                                                </a:cubicBezTo>
                                                <a:cubicBezTo>
                                                  <a:pt x="3175" y="162322"/>
                                                  <a:pt x="1588" y="167482"/>
                                                  <a:pt x="3175" y="169069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72" name="Freeform 71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758510" y="4638675"/>
                                            <a:ext cx="32940" cy="10715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32940 w 32940"/>
                                              <a:gd name="connsiteY0" fmla="*/ 107156 h 107156"/>
                                              <a:gd name="connsiteX1" fmla="*/ 16271 w 32940"/>
                                              <a:gd name="connsiteY1" fmla="*/ 54769 h 107156"/>
                                              <a:gd name="connsiteX2" fmla="*/ 1984 w 32940"/>
                                              <a:gd name="connsiteY2" fmla="*/ 33338 h 107156"/>
                                              <a:gd name="connsiteX3" fmla="*/ 4365 w 32940"/>
                                              <a:gd name="connsiteY3" fmla="*/ 0 h 10715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32940" h="107156">
                                                <a:moveTo>
                                                  <a:pt x="32940" y="107156"/>
                                                </a:moveTo>
                                                <a:cubicBezTo>
                                                  <a:pt x="27185" y="87114"/>
                                                  <a:pt x="21430" y="67072"/>
                                                  <a:pt x="16271" y="54769"/>
                                                </a:cubicBezTo>
                                                <a:cubicBezTo>
                                                  <a:pt x="11112" y="42466"/>
                                                  <a:pt x="3968" y="42466"/>
                                                  <a:pt x="1984" y="33338"/>
                                                </a:cubicBezTo>
                                                <a:cubicBezTo>
                                                  <a:pt x="0" y="24210"/>
                                                  <a:pt x="4365" y="0"/>
                                                  <a:pt x="4365" y="0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73" name="Freeform 72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884319" y="4405709"/>
                                            <a:ext cx="36910" cy="30440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36910"/>
                                              <a:gd name="connsiteY0" fmla="*/ 304404 h 304404"/>
                                              <a:gd name="connsiteX1" fmla="*/ 33337 w 36910"/>
                                              <a:gd name="connsiteY1" fmla="*/ 261541 h 304404"/>
                                              <a:gd name="connsiteX2" fmla="*/ 7144 w 36910"/>
                                              <a:gd name="connsiteY2" fmla="*/ 247254 h 304404"/>
                                              <a:gd name="connsiteX3" fmla="*/ 11906 w 36910"/>
                                              <a:gd name="connsiteY3" fmla="*/ 216297 h 304404"/>
                                              <a:gd name="connsiteX4" fmla="*/ 33337 w 36910"/>
                                              <a:gd name="connsiteY4" fmla="*/ 187722 h 304404"/>
                                              <a:gd name="connsiteX5" fmla="*/ 23812 w 36910"/>
                                              <a:gd name="connsiteY5" fmla="*/ 156766 h 304404"/>
                                              <a:gd name="connsiteX6" fmla="*/ 16669 w 36910"/>
                                              <a:gd name="connsiteY6" fmla="*/ 123429 h 304404"/>
                                              <a:gd name="connsiteX7" fmla="*/ 26194 w 36910"/>
                                              <a:gd name="connsiteY7" fmla="*/ 75804 h 304404"/>
                                              <a:gd name="connsiteX8" fmla="*/ 28575 w 36910"/>
                                              <a:gd name="connsiteY8" fmla="*/ 44847 h 304404"/>
                                              <a:gd name="connsiteX9" fmla="*/ 35719 w 36910"/>
                                              <a:gd name="connsiteY9" fmla="*/ 6747 h 304404"/>
                                              <a:gd name="connsiteX10" fmla="*/ 35719 w 36910"/>
                                              <a:gd name="connsiteY10" fmla="*/ 4366 h 30440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36910" h="304404">
                                                <a:moveTo>
                                                  <a:pt x="0" y="304404"/>
                                                </a:moveTo>
                                                <a:cubicBezTo>
                                                  <a:pt x="16073" y="287735"/>
                                                  <a:pt x="32146" y="271066"/>
                                                  <a:pt x="33337" y="261541"/>
                                                </a:cubicBezTo>
                                                <a:cubicBezTo>
                                                  <a:pt x="34528" y="252016"/>
                                                  <a:pt x="10716" y="254795"/>
                                                  <a:pt x="7144" y="247254"/>
                                                </a:cubicBezTo>
                                                <a:cubicBezTo>
                                                  <a:pt x="3572" y="239713"/>
                                                  <a:pt x="7541" y="226219"/>
                                                  <a:pt x="11906" y="216297"/>
                                                </a:cubicBezTo>
                                                <a:cubicBezTo>
                                                  <a:pt x="16271" y="206375"/>
                                                  <a:pt x="31353" y="197644"/>
                                                  <a:pt x="33337" y="187722"/>
                                                </a:cubicBezTo>
                                                <a:cubicBezTo>
                                                  <a:pt x="35321" y="177800"/>
                                                  <a:pt x="26590" y="167482"/>
                                                  <a:pt x="23812" y="156766"/>
                                                </a:cubicBezTo>
                                                <a:cubicBezTo>
                                                  <a:pt x="21034" y="146050"/>
                                                  <a:pt x="16272" y="136923"/>
                                                  <a:pt x="16669" y="123429"/>
                                                </a:cubicBezTo>
                                                <a:cubicBezTo>
                                                  <a:pt x="17066" y="109935"/>
                                                  <a:pt x="24210" y="88901"/>
                                                  <a:pt x="26194" y="75804"/>
                                                </a:cubicBezTo>
                                                <a:cubicBezTo>
                                                  <a:pt x="28178" y="62707"/>
                                                  <a:pt x="26988" y="56356"/>
                                                  <a:pt x="28575" y="44847"/>
                                                </a:cubicBezTo>
                                                <a:cubicBezTo>
                                                  <a:pt x="30162" y="33338"/>
                                                  <a:pt x="34528" y="13494"/>
                                                  <a:pt x="35719" y="6747"/>
                                                </a:cubicBezTo>
                                                <a:cubicBezTo>
                                                  <a:pt x="36910" y="0"/>
                                                  <a:pt x="36314" y="2183"/>
                                                  <a:pt x="35719" y="4366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74" name="Freeform 73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914879" y="4488656"/>
                                            <a:ext cx="250427" cy="10715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50427 w 250427"/>
                                              <a:gd name="connsiteY0" fmla="*/ 0 h 107156"/>
                                              <a:gd name="connsiteX1" fmla="*/ 183752 w 250427"/>
                                              <a:gd name="connsiteY1" fmla="*/ 30957 h 107156"/>
                                              <a:gd name="connsiteX2" fmla="*/ 150415 w 250427"/>
                                              <a:gd name="connsiteY2" fmla="*/ 52388 h 107156"/>
                                              <a:gd name="connsiteX3" fmla="*/ 121840 w 250427"/>
                                              <a:gd name="connsiteY3" fmla="*/ 38100 h 107156"/>
                                              <a:gd name="connsiteX4" fmla="*/ 95646 w 250427"/>
                                              <a:gd name="connsiteY4" fmla="*/ 45244 h 107156"/>
                                              <a:gd name="connsiteX5" fmla="*/ 74215 w 250427"/>
                                              <a:gd name="connsiteY5" fmla="*/ 61913 h 107156"/>
                                              <a:gd name="connsiteX6" fmla="*/ 78977 w 250427"/>
                                              <a:gd name="connsiteY6" fmla="*/ 90488 h 107156"/>
                                              <a:gd name="connsiteX7" fmla="*/ 86121 w 250427"/>
                                              <a:gd name="connsiteY7" fmla="*/ 104775 h 107156"/>
                                              <a:gd name="connsiteX8" fmla="*/ 43259 w 250427"/>
                                              <a:gd name="connsiteY8" fmla="*/ 104775 h 107156"/>
                                              <a:gd name="connsiteX9" fmla="*/ 31352 w 250427"/>
                                              <a:gd name="connsiteY9" fmla="*/ 102394 h 107156"/>
                                              <a:gd name="connsiteX10" fmla="*/ 5159 w 250427"/>
                                              <a:gd name="connsiteY10" fmla="*/ 95250 h 107156"/>
                                              <a:gd name="connsiteX11" fmla="*/ 396 w 250427"/>
                                              <a:gd name="connsiteY11" fmla="*/ 92869 h 10715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50427" h="107156">
                                                <a:moveTo>
                                                  <a:pt x="250427" y="0"/>
                                                </a:moveTo>
                                                <a:cubicBezTo>
                                                  <a:pt x="225424" y="11113"/>
                                                  <a:pt x="200421" y="22226"/>
                                                  <a:pt x="183752" y="30957"/>
                                                </a:cubicBezTo>
                                                <a:cubicBezTo>
                                                  <a:pt x="167083" y="39688"/>
                                                  <a:pt x="160734" y="51198"/>
                                                  <a:pt x="150415" y="52388"/>
                                                </a:cubicBezTo>
                                                <a:cubicBezTo>
                                                  <a:pt x="140096" y="53579"/>
                                                  <a:pt x="130968" y="39291"/>
                                                  <a:pt x="121840" y="38100"/>
                                                </a:cubicBezTo>
                                                <a:cubicBezTo>
                                                  <a:pt x="112712" y="36909"/>
                                                  <a:pt x="103584" y="41275"/>
                                                  <a:pt x="95646" y="45244"/>
                                                </a:cubicBezTo>
                                                <a:cubicBezTo>
                                                  <a:pt x="87709" y="49213"/>
                                                  <a:pt x="76993" y="54372"/>
                                                  <a:pt x="74215" y="61913"/>
                                                </a:cubicBezTo>
                                                <a:cubicBezTo>
                                                  <a:pt x="71437" y="69454"/>
                                                  <a:pt x="76993" y="83344"/>
                                                  <a:pt x="78977" y="90488"/>
                                                </a:cubicBezTo>
                                                <a:cubicBezTo>
                                                  <a:pt x="80961" y="97632"/>
                                                  <a:pt x="92074" y="102394"/>
                                                  <a:pt x="86121" y="104775"/>
                                                </a:cubicBezTo>
                                                <a:cubicBezTo>
                                                  <a:pt x="80168" y="107156"/>
                                                  <a:pt x="52387" y="105172"/>
                                                  <a:pt x="43259" y="104775"/>
                                                </a:cubicBezTo>
                                                <a:cubicBezTo>
                                                  <a:pt x="34131" y="104378"/>
                                                  <a:pt x="37702" y="103982"/>
                                                  <a:pt x="31352" y="102394"/>
                                                </a:cubicBezTo>
                                                <a:cubicBezTo>
                                                  <a:pt x="25002" y="100807"/>
                                                  <a:pt x="10318" y="96837"/>
                                                  <a:pt x="5159" y="95250"/>
                                                </a:cubicBezTo>
                                                <a:cubicBezTo>
                                                  <a:pt x="0" y="93663"/>
                                                  <a:pt x="198" y="93266"/>
                                                  <a:pt x="396" y="92869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75" name="Freeform 7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911703" y="4538663"/>
                                            <a:ext cx="176609" cy="216693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60735 w 176609"/>
                                              <a:gd name="connsiteY0" fmla="*/ 0 h 216693"/>
                                              <a:gd name="connsiteX1" fmla="*/ 175022 w 176609"/>
                                              <a:gd name="connsiteY1" fmla="*/ 50006 h 216693"/>
                                              <a:gd name="connsiteX2" fmla="*/ 170260 w 176609"/>
                                              <a:gd name="connsiteY2" fmla="*/ 80962 h 216693"/>
                                              <a:gd name="connsiteX3" fmla="*/ 163116 w 176609"/>
                                              <a:gd name="connsiteY3" fmla="*/ 104775 h 216693"/>
                                              <a:gd name="connsiteX4" fmla="*/ 163116 w 176609"/>
                                              <a:gd name="connsiteY4" fmla="*/ 130968 h 216693"/>
                                              <a:gd name="connsiteX5" fmla="*/ 163116 w 176609"/>
                                              <a:gd name="connsiteY5" fmla="*/ 145256 h 216693"/>
                                              <a:gd name="connsiteX6" fmla="*/ 163116 w 176609"/>
                                              <a:gd name="connsiteY6" fmla="*/ 161925 h 216693"/>
                                              <a:gd name="connsiteX7" fmla="*/ 141685 w 176609"/>
                                              <a:gd name="connsiteY7" fmla="*/ 164306 h 216693"/>
                                              <a:gd name="connsiteX8" fmla="*/ 103585 w 176609"/>
                                              <a:gd name="connsiteY8" fmla="*/ 171450 h 216693"/>
                                              <a:gd name="connsiteX9" fmla="*/ 94060 w 176609"/>
                                              <a:gd name="connsiteY9" fmla="*/ 190500 h 216693"/>
                                              <a:gd name="connsiteX10" fmla="*/ 67866 w 176609"/>
                                              <a:gd name="connsiteY10" fmla="*/ 195262 h 216693"/>
                                              <a:gd name="connsiteX11" fmla="*/ 39291 w 176609"/>
                                              <a:gd name="connsiteY11" fmla="*/ 204787 h 216693"/>
                                              <a:gd name="connsiteX12" fmla="*/ 5953 w 176609"/>
                                              <a:gd name="connsiteY12" fmla="*/ 211931 h 216693"/>
                                              <a:gd name="connsiteX13" fmla="*/ 3572 w 176609"/>
                                              <a:gd name="connsiteY13" fmla="*/ 216693 h 216693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76609" h="216693">
                                                <a:moveTo>
                                                  <a:pt x="160735" y="0"/>
                                                </a:moveTo>
                                                <a:cubicBezTo>
                                                  <a:pt x="167085" y="18256"/>
                                                  <a:pt x="173435" y="36512"/>
                                                  <a:pt x="175022" y="50006"/>
                                                </a:cubicBezTo>
                                                <a:cubicBezTo>
                                                  <a:pt x="176609" y="63500"/>
                                                  <a:pt x="172244" y="71834"/>
                                                  <a:pt x="170260" y="80962"/>
                                                </a:cubicBezTo>
                                                <a:cubicBezTo>
                                                  <a:pt x="168276" y="90090"/>
                                                  <a:pt x="164307" y="96441"/>
                                                  <a:pt x="163116" y="104775"/>
                                                </a:cubicBezTo>
                                                <a:cubicBezTo>
                                                  <a:pt x="161925" y="113109"/>
                                                  <a:pt x="163116" y="130968"/>
                                                  <a:pt x="163116" y="130968"/>
                                                </a:cubicBezTo>
                                                <a:lnTo>
                                                  <a:pt x="163116" y="145256"/>
                                                </a:lnTo>
                                                <a:cubicBezTo>
                                                  <a:pt x="163116" y="150415"/>
                                                  <a:pt x="166688" y="158750"/>
                                                  <a:pt x="163116" y="161925"/>
                                                </a:cubicBezTo>
                                                <a:cubicBezTo>
                                                  <a:pt x="159544" y="165100"/>
                                                  <a:pt x="151607" y="162718"/>
                                                  <a:pt x="141685" y="164306"/>
                                                </a:cubicBezTo>
                                                <a:cubicBezTo>
                                                  <a:pt x="131763" y="165894"/>
                                                  <a:pt x="111522" y="167084"/>
                                                  <a:pt x="103585" y="171450"/>
                                                </a:cubicBezTo>
                                                <a:cubicBezTo>
                                                  <a:pt x="95648" y="175816"/>
                                                  <a:pt x="100013" y="186531"/>
                                                  <a:pt x="94060" y="190500"/>
                                                </a:cubicBezTo>
                                                <a:cubicBezTo>
                                                  <a:pt x="88107" y="194469"/>
                                                  <a:pt x="76994" y="192881"/>
                                                  <a:pt x="67866" y="195262"/>
                                                </a:cubicBezTo>
                                                <a:cubicBezTo>
                                                  <a:pt x="58738" y="197643"/>
                                                  <a:pt x="49610" y="202009"/>
                                                  <a:pt x="39291" y="204787"/>
                                                </a:cubicBezTo>
                                                <a:cubicBezTo>
                                                  <a:pt x="28972" y="207565"/>
                                                  <a:pt x="11906" y="209947"/>
                                                  <a:pt x="5953" y="211931"/>
                                                </a:cubicBezTo>
                                                <a:cubicBezTo>
                                                  <a:pt x="0" y="213915"/>
                                                  <a:pt x="3572" y="216693"/>
                                                  <a:pt x="3572" y="216693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76" name="Freeform 7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8365331" y="4626769"/>
                                            <a:ext cx="9525" cy="84931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9525 w 9525"/>
                                              <a:gd name="connsiteY0" fmla="*/ 0 h 84931"/>
                                              <a:gd name="connsiteX1" fmla="*/ 0 w 9525"/>
                                              <a:gd name="connsiteY1" fmla="*/ 54769 h 84931"/>
                                              <a:gd name="connsiteX2" fmla="*/ 9525 w 9525"/>
                                              <a:gd name="connsiteY2" fmla="*/ 83344 h 8493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9525" h="84931">
                                                <a:moveTo>
                                                  <a:pt x="9525" y="0"/>
                                                </a:moveTo>
                                                <a:cubicBezTo>
                                                  <a:pt x="4762" y="20439"/>
                                                  <a:pt x="0" y="40878"/>
                                                  <a:pt x="0" y="54769"/>
                                                </a:cubicBezTo>
                                                <a:cubicBezTo>
                                                  <a:pt x="0" y="68660"/>
                                                  <a:pt x="7541" y="84931"/>
                                                  <a:pt x="9525" y="83344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 cap="flat" cmpd="sng" algn="ctr">
                                            <a:solidFill>
                                              <a:sysClr val="windowText" lastClr="000000"/>
                                            </a:solidFill>
                                            <a:prstDash val="solid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en-US" sz="11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</p:grpSp>
                                </p:grpSp>
                              </p:grpSp>
                              <p:sp>
                                <p:nvSpPr>
                                  <p:cNvPr id="59" name="TextBox 58"/>
                                  <p:cNvSpPr txBox="1"/>
                                  <p:nvPr/>
                                </p:nvSpPr>
                                <p:spPr>
                                  <a:xfrm>
                                    <a:off x="6847887" y="3609558"/>
                                    <a:ext cx="1447800" cy="48005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pPr marL="0" marR="0" lvl="0" indent="0" algn="ctr" defTabSz="91440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r>
                                      <a:rPr kumimoji="0" lang="en-US" sz="900" b="1" i="0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</a:rPr>
                                      <a:t>Guantanamo</a:t>
                                    </a:r>
                                    <a:endParaRPr kumimoji="0" lang="en-US" sz="9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57" name="TextBox 56"/>
                                <p:cNvSpPr txBox="1"/>
                                <p:nvPr/>
                              </p:nvSpPr>
                              <p:spPr>
                                <a:xfrm>
                                  <a:off x="5830408" y="4855717"/>
                                  <a:ext cx="1600199" cy="480059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0" lang="en-US" sz="900" b="1" i="0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</a:rPr>
                                    <a:t>Santiago De Cuba</a:t>
                                  </a:r>
                                  <a:endParaRPr kumimoji="0" lang="en-US" sz="900" b="1" i="0" u="none" strike="noStrike" kern="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55" name="TextBox 54"/>
                              <p:cNvSpPr txBox="1"/>
                              <p:nvPr/>
                            </p:nvSpPr>
                            <p:spPr>
                              <a:xfrm>
                                <a:off x="4495801" y="4856270"/>
                                <a:ext cx="1447800" cy="48005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9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</a:rPr>
                                  <a:t>Granma</a:t>
                                </a:r>
                                <a:endParaRPr kumimoji="0" lang="en-US" sz="9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53" name="Freeform 440"/>
                            <p:cNvSpPr/>
                            <p:nvPr/>
                          </p:nvSpPr>
                          <p:spPr>
                            <a:xfrm>
                              <a:off x="7124700" y="4395788"/>
                              <a:ext cx="52388" cy="123825"/>
                            </a:xfrm>
                            <a:custGeom>
                              <a:avLst/>
                              <a:gdLst>
                                <a:gd name="connsiteX0" fmla="*/ 52388 w 52388"/>
                                <a:gd name="connsiteY0" fmla="*/ 123825 h 123825"/>
                                <a:gd name="connsiteX1" fmla="*/ 0 w 52388"/>
                                <a:gd name="connsiteY1" fmla="*/ 0 h 12382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52388" h="123825">
                                  <a:moveTo>
                                    <a:pt x="52388" y="123825"/>
                                  </a:moveTo>
                                  <a:cubicBezTo>
                                    <a:pt x="38100" y="73422"/>
                                    <a:pt x="23812" y="23019"/>
                                    <a:pt x="0" y="0"/>
                                  </a:cubicBezTo>
                                </a:path>
                              </a:pathLst>
                            </a:custGeom>
                            <a:noFill/>
                            <a:ln w="9525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1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1" name="Freeform 50"/>
                          <p:cNvSpPr/>
                          <p:nvPr/>
                        </p:nvSpPr>
                        <p:spPr>
                          <a:xfrm>
                            <a:off x="3533775" y="2300288"/>
                            <a:ext cx="16669" cy="109537"/>
                          </a:xfrm>
                          <a:custGeom>
                            <a:avLst/>
                            <a:gdLst>
                              <a:gd name="connsiteX0" fmla="*/ 0 w 16669"/>
                              <a:gd name="connsiteY0" fmla="*/ 109537 h 109537"/>
                              <a:gd name="connsiteX1" fmla="*/ 14288 w 16669"/>
                              <a:gd name="connsiteY1" fmla="*/ 33337 h 109537"/>
                              <a:gd name="connsiteX2" fmla="*/ 9525 w 16669"/>
                              <a:gd name="connsiteY2" fmla="*/ 0 h 10953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16669" h="109537">
                                <a:moveTo>
                                  <a:pt x="0" y="109537"/>
                                </a:moveTo>
                                <a:cubicBezTo>
                                  <a:pt x="6350" y="80565"/>
                                  <a:pt x="12701" y="51593"/>
                                  <a:pt x="14288" y="33337"/>
                                </a:cubicBezTo>
                                <a:cubicBezTo>
                                  <a:pt x="15876" y="15081"/>
                                  <a:pt x="16669" y="14288"/>
                                  <a:pt x="9525" y="0"/>
                                </a:cubicBezTo>
                              </a:path>
                            </a:pathLst>
                          </a:custGeom>
                          <a:no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1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49" name="Freeform 48"/>
                        <p:cNvSpPr/>
                        <p:nvPr/>
                      </p:nvSpPr>
                      <p:spPr>
                        <a:xfrm>
                          <a:off x="3643313" y="3014663"/>
                          <a:ext cx="33337" cy="52387"/>
                        </a:xfrm>
                        <a:custGeom>
                          <a:avLst/>
                          <a:gdLst>
                            <a:gd name="connsiteX0" fmla="*/ 0 w 33337"/>
                            <a:gd name="connsiteY0" fmla="*/ 52387 h 52387"/>
                            <a:gd name="connsiteX1" fmla="*/ 33337 w 33337"/>
                            <a:gd name="connsiteY1" fmla="*/ 0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33337" h="52387">
                              <a:moveTo>
                                <a:pt x="0" y="52387"/>
                              </a:moveTo>
                              <a:cubicBezTo>
                                <a:pt x="5953" y="32543"/>
                                <a:pt x="11906" y="12700"/>
                                <a:pt x="33337" y="0"/>
                              </a:cubicBez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47" name="Freeform 46"/>
                      <p:cNvSpPr/>
                      <p:nvPr/>
                    </p:nvSpPr>
                    <p:spPr>
                      <a:xfrm>
                        <a:off x="3965575" y="2628900"/>
                        <a:ext cx="41275" cy="73025"/>
                      </a:xfrm>
                      <a:custGeom>
                        <a:avLst/>
                        <a:gdLst>
                          <a:gd name="connsiteX0" fmla="*/ 41275 w 41275"/>
                          <a:gd name="connsiteY0" fmla="*/ 0 h 73025"/>
                          <a:gd name="connsiteX1" fmla="*/ 0 w 41275"/>
                          <a:gd name="connsiteY1" fmla="*/ 73025 h 730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1275" h="73025">
                            <a:moveTo>
                              <a:pt x="41275" y="0"/>
                            </a:moveTo>
                            <a:cubicBezTo>
                              <a:pt x="24077" y="35719"/>
                              <a:pt x="6879" y="71438"/>
                              <a:pt x="0" y="73025"/>
                            </a:cubicBezTo>
                          </a:path>
                        </a:pathLst>
                      </a:cu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4" name="Freeform 43"/>
                    <p:cNvSpPr/>
                    <p:nvPr/>
                  </p:nvSpPr>
                  <p:spPr>
                    <a:xfrm>
                      <a:off x="4953000" y="3295650"/>
                      <a:ext cx="76200" cy="19050"/>
                    </a:xfrm>
                    <a:custGeom>
                      <a:avLst/>
                      <a:gdLst>
                        <a:gd name="connsiteX0" fmla="*/ 76200 w 76200"/>
                        <a:gd name="connsiteY0" fmla="*/ 19050 h 19050"/>
                        <a:gd name="connsiteX1" fmla="*/ 0 w 76200"/>
                        <a:gd name="connsiteY1" fmla="*/ 0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6200" h="19050">
                          <a:moveTo>
                            <a:pt x="76200" y="19050"/>
                          </a:moveTo>
                          <a:cubicBezTo>
                            <a:pt x="49609" y="14287"/>
                            <a:pt x="23019" y="9525"/>
                            <a:pt x="0" y="0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" name="Freeform 44"/>
                    <p:cNvSpPr/>
                    <p:nvPr/>
                  </p:nvSpPr>
                  <p:spPr>
                    <a:xfrm>
                      <a:off x="4941094" y="3356769"/>
                      <a:ext cx="126206" cy="119856"/>
                    </a:xfrm>
                    <a:custGeom>
                      <a:avLst/>
                      <a:gdLst>
                        <a:gd name="connsiteX0" fmla="*/ 126206 w 126206"/>
                        <a:gd name="connsiteY0" fmla="*/ 29369 h 119856"/>
                        <a:gd name="connsiteX1" fmla="*/ 64294 w 126206"/>
                        <a:gd name="connsiteY1" fmla="*/ 15081 h 119856"/>
                        <a:gd name="connsiteX2" fmla="*/ 54769 w 126206"/>
                        <a:gd name="connsiteY2" fmla="*/ 10319 h 119856"/>
                        <a:gd name="connsiteX3" fmla="*/ 7144 w 126206"/>
                        <a:gd name="connsiteY3" fmla="*/ 76994 h 119856"/>
                        <a:gd name="connsiteX4" fmla="*/ 11906 w 126206"/>
                        <a:gd name="connsiteY4" fmla="*/ 119856 h 1198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6206" h="119856">
                          <a:moveTo>
                            <a:pt x="126206" y="29369"/>
                          </a:moveTo>
                          <a:lnTo>
                            <a:pt x="64294" y="15081"/>
                          </a:lnTo>
                          <a:cubicBezTo>
                            <a:pt x="52388" y="11906"/>
                            <a:pt x="64294" y="0"/>
                            <a:pt x="54769" y="10319"/>
                          </a:cubicBezTo>
                          <a:cubicBezTo>
                            <a:pt x="45244" y="20638"/>
                            <a:pt x="14288" y="58738"/>
                            <a:pt x="7144" y="76994"/>
                          </a:cubicBezTo>
                          <a:cubicBezTo>
                            <a:pt x="0" y="95250"/>
                            <a:pt x="22225" y="119062"/>
                            <a:pt x="11906" y="119856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1" name="TextBox 5"/>
                  <p:cNvSpPr txBox="1"/>
                  <p:nvPr/>
                </p:nvSpPr>
                <p:spPr>
                  <a:xfrm>
                    <a:off x="1307153" y="3762153"/>
                    <a:ext cx="1106121" cy="7680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Isla De La Juventud</a:t>
                    </a:r>
                    <a:endPara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5850216" y="3173988"/>
                    <a:ext cx="1217348" cy="48005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Camaguey</a:t>
                    </a:r>
                    <a:endPara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3" name="Group 4"/>
                <p:cNvGrpSpPr/>
                <p:nvPr/>
              </p:nvGrpSpPr>
              <p:grpSpPr>
                <a:xfrm>
                  <a:off x="107950" y="2155031"/>
                  <a:ext cx="8674100" cy="2944018"/>
                  <a:chOff x="261938" y="2002632"/>
                  <a:chExt cx="8674100" cy="2944018"/>
                </a:xfrm>
                <a:noFill/>
              </p:grpSpPr>
              <p:sp>
                <p:nvSpPr>
                  <p:cNvPr id="24" name="Freeform 19"/>
                  <p:cNvSpPr/>
                  <p:nvPr/>
                </p:nvSpPr>
                <p:spPr>
                  <a:xfrm>
                    <a:off x="6364288" y="3424238"/>
                    <a:ext cx="146050" cy="123031"/>
                  </a:xfrm>
                  <a:custGeom>
                    <a:avLst/>
                    <a:gdLst>
                      <a:gd name="connsiteX0" fmla="*/ 146050 w 146050"/>
                      <a:gd name="connsiteY0" fmla="*/ 95250 h 123031"/>
                      <a:gd name="connsiteX1" fmla="*/ 84137 w 146050"/>
                      <a:gd name="connsiteY1" fmla="*/ 104775 h 123031"/>
                      <a:gd name="connsiteX2" fmla="*/ 65087 w 146050"/>
                      <a:gd name="connsiteY2" fmla="*/ 119062 h 123031"/>
                      <a:gd name="connsiteX3" fmla="*/ 60325 w 146050"/>
                      <a:gd name="connsiteY3" fmla="*/ 80962 h 123031"/>
                      <a:gd name="connsiteX4" fmla="*/ 26987 w 146050"/>
                      <a:gd name="connsiteY4" fmla="*/ 47625 h 123031"/>
                      <a:gd name="connsiteX5" fmla="*/ 17462 w 146050"/>
                      <a:gd name="connsiteY5" fmla="*/ 19050 h 123031"/>
                      <a:gd name="connsiteX6" fmla="*/ 3175 w 146050"/>
                      <a:gd name="connsiteY6" fmla="*/ 4762 h 123031"/>
                      <a:gd name="connsiteX7" fmla="*/ 36512 w 146050"/>
                      <a:gd name="connsiteY7" fmla="*/ 4762 h 123031"/>
                      <a:gd name="connsiteX8" fmla="*/ 41275 w 146050"/>
                      <a:gd name="connsiteY8" fmla="*/ 19050 h 123031"/>
                      <a:gd name="connsiteX9" fmla="*/ 65087 w 146050"/>
                      <a:gd name="connsiteY9" fmla="*/ 19050 h 123031"/>
                      <a:gd name="connsiteX10" fmla="*/ 107950 w 146050"/>
                      <a:gd name="connsiteY10" fmla="*/ 19050 h 123031"/>
                      <a:gd name="connsiteX11" fmla="*/ 131762 w 146050"/>
                      <a:gd name="connsiteY11" fmla="*/ 0 h 123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6050" h="123031">
                        <a:moveTo>
                          <a:pt x="146050" y="95250"/>
                        </a:moveTo>
                        <a:cubicBezTo>
                          <a:pt x="121840" y="98028"/>
                          <a:pt x="97631" y="100806"/>
                          <a:pt x="84137" y="104775"/>
                        </a:cubicBezTo>
                        <a:cubicBezTo>
                          <a:pt x="70643" y="108744"/>
                          <a:pt x="69056" y="123031"/>
                          <a:pt x="65087" y="119062"/>
                        </a:cubicBezTo>
                        <a:cubicBezTo>
                          <a:pt x="61118" y="115093"/>
                          <a:pt x="66675" y="92868"/>
                          <a:pt x="60325" y="80962"/>
                        </a:cubicBezTo>
                        <a:cubicBezTo>
                          <a:pt x="53975" y="69056"/>
                          <a:pt x="34131" y="57944"/>
                          <a:pt x="26987" y="47625"/>
                        </a:cubicBezTo>
                        <a:cubicBezTo>
                          <a:pt x="19843" y="37306"/>
                          <a:pt x="21431" y="26194"/>
                          <a:pt x="17462" y="19050"/>
                        </a:cubicBezTo>
                        <a:cubicBezTo>
                          <a:pt x="13493" y="11906"/>
                          <a:pt x="0" y="7143"/>
                          <a:pt x="3175" y="4762"/>
                        </a:cubicBezTo>
                        <a:cubicBezTo>
                          <a:pt x="6350" y="2381"/>
                          <a:pt x="30162" y="2381"/>
                          <a:pt x="36512" y="4762"/>
                        </a:cubicBezTo>
                        <a:cubicBezTo>
                          <a:pt x="42862" y="7143"/>
                          <a:pt x="36513" y="16669"/>
                          <a:pt x="41275" y="19050"/>
                        </a:cubicBezTo>
                        <a:cubicBezTo>
                          <a:pt x="46037" y="21431"/>
                          <a:pt x="65087" y="19050"/>
                          <a:pt x="65087" y="19050"/>
                        </a:cubicBezTo>
                        <a:cubicBezTo>
                          <a:pt x="76199" y="19050"/>
                          <a:pt x="96837" y="22225"/>
                          <a:pt x="107950" y="19050"/>
                        </a:cubicBezTo>
                        <a:cubicBezTo>
                          <a:pt x="119063" y="15875"/>
                          <a:pt x="126206" y="4762"/>
                          <a:pt x="131762" y="0"/>
                        </a:cubicBezTo>
                      </a:path>
                    </a:pathLst>
                  </a:custGeom>
                  <a:grpFill/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25" name="Group 20"/>
                  <p:cNvGrpSpPr/>
                  <p:nvPr/>
                </p:nvGrpSpPr>
                <p:grpSpPr>
                  <a:xfrm>
                    <a:off x="261938" y="2002632"/>
                    <a:ext cx="8674100" cy="2944018"/>
                    <a:chOff x="261938" y="2002632"/>
                    <a:chExt cx="8674100" cy="2944018"/>
                  </a:xfrm>
                  <a:grpFill/>
                </p:grpSpPr>
                <p:sp>
                  <p:nvSpPr>
                    <p:cNvPr id="32" name="Freeform 31"/>
                    <p:cNvSpPr/>
                    <p:nvPr/>
                  </p:nvSpPr>
                  <p:spPr>
                    <a:xfrm>
                      <a:off x="261938" y="2695575"/>
                      <a:ext cx="1376362" cy="493713"/>
                    </a:xfrm>
                    <a:custGeom>
                      <a:avLst/>
                      <a:gdLst>
                        <a:gd name="connsiteX0" fmla="*/ 0 w 1376362"/>
                        <a:gd name="connsiteY0" fmla="*/ 352425 h 493713"/>
                        <a:gd name="connsiteX1" fmla="*/ 38100 w 1376362"/>
                        <a:gd name="connsiteY1" fmla="*/ 404813 h 493713"/>
                        <a:gd name="connsiteX2" fmla="*/ 42862 w 1376362"/>
                        <a:gd name="connsiteY2" fmla="*/ 419100 h 493713"/>
                        <a:gd name="connsiteX3" fmla="*/ 80962 w 1376362"/>
                        <a:gd name="connsiteY3" fmla="*/ 419100 h 493713"/>
                        <a:gd name="connsiteX4" fmla="*/ 114300 w 1376362"/>
                        <a:gd name="connsiteY4" fmla="*/ 419100 h 493713"/>
                        <a:gd name="connsiteX5" fmla="*/ 157162 w 1376362"/>
                        <a:gd name="connsiteY5" fmla="*/ 419100 h 493713"/>
                        <a:gd name="connsiteX6" fmla="*/ 185737 w 1376362"/>
                        <a:gd name="connsiteY6" fmla="*/ 395288 h 493713"/>
                        <a:gd name="connsiteX7" fmla="*/ 185737 w 1376362"/>
                        <a:gd name="connsiteY7" fmla="*/ 361950 h 493713"/>
                        <a:gd name="connsiteX8" fmla="*/ 204787 w 1376362"/>
                        <a:gd name="connsiteY8" fmla="*/ 347663 h 493713"/>
                        <a:gd name="connsiteX9" fmla="*/ 214312 w 1376362"/>
                        <a:gd name="connsiteY9" fmla="*/ 357188 h 493713"/>
                        <a:gd name="connsiteX10" fmla="*/ 242887 w 1376362"/>
                        <a:gd name="connsiteY10" fmla="*/ 342900 h 493713"/>
                        <a:gd name="connsiteX11" fmla="*/ 276225 w 1376362"/>
                        <a:gd name="connsiteY11" fmla="*/ 342900 h 493713"/>
                        <a:gd name="connsiteX12" fmla="*/ 314325 w 1376362"/>
                        <a:gd name="connsiteY12" fmla="*/ 338138 h 493713"/>
                        <a:gd name="connsiteX13" fmla="*/ 319087 w 1376362"/>
                        <a:gd name="connsiteY13" fmla="*/ 323850 h 493713"/>
                        <a:gd name="connsiteX14" fmla="*/ 342900 w 1376362"/>
                        <a:gd name="connsiteY14" fmla="*/ 333375 h 493713"/>
                        <a:gd name="connsiteX15" fmla="*/ 366712 w 1376362"/>
                        <a:gd name="connsiteY15" fmla="*/ 342900 h 493713"/>
                        <a:gd name="connsiteX16" fmla="*/ 381000 w 1376362"/>
                        <a:gd name="connsiteY16" fmla="*/ 347663 h 493713"/>
                        <a:gd name="connsiteX17" fmla="*/ 371475 w 1376362"/>
                        <a:gd name="connsiteY17" fmla="*/ 381000 h 493713"/>
                        <a:gd name="connsiteX18" fmla="*/ 371475 w 1376362"/>
                        <a:gd name="connsiteY18" fmla="*/ 404813 h 493713"/>
                        <a:gd name="connsiteX19" fmla="*/ 361950 w 1376362"/>
                        <a:gd name="connsiteY19" fmla="*/ 409575 h 493713"/>
                        <a:gd name="connsiteX20" fmla="*/ 361950 w 1376362"/>
                        <a:gd name="connsiteY20" fmla="*/ 442913 h 493713"/>
                        <a:gd name="connsiteX21" fmla="*/ 361950 w 1376362"/>
                        <a:gd name="connsiteY21" fmla="*/ 461963 h 493713"/>
                        <a:gd name="connsiteX22" fmla="*/ 361950 w 1376362"/>
                        <a:gd name="connsiteY22" fmla="*/ 481013 h 493713"/>
                        <a:gd name="connsiteX23" fmla="*/ 371475 w 1376362"/>
                        <a:gd name="connsiteY23" fmla="*/ 485775 h 493713"/>
                        <a:gd name="connsiteX24" fmla="*/ 395287 w 1376362"/>
                        <a:gd name="connsiteY24" fmla="*/ 490538 h 493713"/>
                        <a:gd name="connsiteX25" fmla="*/ 414337 w 1376362"/>
                        <a:gd name="connsiteY25" fmla="*/ 466725 h 493713"/>
                        <a:gd name="connsiteX26" fmla="*/ 428625 w 1376362"/>
                        <a:gd name="connsiteY26" fmla="*/ 457200 h 493713"/>
                        <a:gd name="connsiteX27" fmla="*/ 438150 w 1376362"/>
                        <a:gd name="connsiteY27" fmla="*/ 438150 h 493713"/>
                        <a:gd name="connsiteX28" fmla="*/ 466725 w 1376362"/>
                        <a:gd name="connsiteY28" fmla="*/ 419100 h 493713"/>
                        <a:gd name="connsiteX29" fmla="*/ 504825 w 1376362"/>
                        <a:gd name="connsiteY29" fmla="*/ 409575 h 493713"/>
                        <a:gd name="connsiteX30" fmla="*/ 542925 w 1376362"/>
                        <a:gd name="connsiteY30" fmla="*/ 385763 h 493713"/>
                        <a:gd name="connsiteX31" fmla="*/ 581025 w 1376362"/>
                        <a:gd name="connsiteY31" fmla="*/ 371475 h 493713"/>
                        <a:gd name="connsiteX32" fmla="*/ 609600 w 1376362"/>
                        <a:gd name="connsiteY32" fmla="*/ 357188 h 493713"/>
                        <a:gd name="connsiteX33" fmla="*/ 638175 w 1376362"/>
                        <a:gd name="connsiteY33" fmla="*/ 347663 h 493713"/>
                        <a:gd name="connsiteX34" fmla="*/ 666750 w 1376362"/>
                        <a:gd name="connsiteY34" fmla="*/ 338138 h 493713"/>
                        <a:gd name="connsiteX35" fmla="*/ 695325 w 1376362"/>
                        <a:gd name="connsiteY35" fmla="*/ 338138 h 493713"/>
                        <a:gd name="connsiteX36" fmla="*/ 709612 w 1376362"/>
                        <a:gd name="connsiteY36" fmla="*/ 352425 h 493713"/>
                        <a:gd name="connsiteX37" fmla="*/ 733425 w 1376362"/>
                        <a:gd name="connsiteY37" fmla="*/ 357188 h 493713"/>
                        <a:gd name="connsiteX38" fmla="*/ 762000 w 1376362"/>
                        <a:gd name="connsiteY38" fmla="*/ 357188 h 493713"/>
                        <a:gd name="connsiteX39" fmla="*/ 776287 w 1376362"/>
                        <a:gd name="connsiteY39" fmla="*/ 323850 h 493713"/>
                        <a:gd name="connsiteX40" fmla="*/ 790575 w 1376362"/>
                        <a:gd name="connsiteY40" fmla="*/ 295275 h 493713"/>
                        <a:gd name="connsiteX41" fmla="*/ 800100 w 1376362"/>
                        <a:gd name="connsiteY41" fmla="*/ 276225 h 493713"/>
                        <a:gd name="connsiteX42" fmla="*/ 809625 w 1376362"/>
                        <a:gd name="connsiteY42" fmla="*/ 257175 h 493713"/>
                        <a:gd name="connsiteX43" fmla="*/ 804862 w 1376362"/>
                        <a:gd name="connsiteY43" fmla="*/ 242888 h 493713"/>
                        <a:gd name="connsiteX44" fmla="*/ 790575 w 1376362"/>
                        <a:gd name="connsiteY44" fmla="*/ 233363 h 493713"/>
                        <a:gd name="connsiteX45" fmla="*/ 800100 w 1376362"/>
                        <a:gd name="connsiteY45" fmla="*/ 200025 h 493713"/>
                        <a:gd name="connsiteX46" fmla="*/ 809625 w 1376362"/>
                        <a:gd name="connsiteY46" fmla="*/ 180975 h 493713"/>
                        <a:gd name="connsiteX47" fmla="*/ 814387 w 1376362"/>
                        <a:gd name="connsiteY47" fmla="*/ 161925 h 493713"/>
                        <a:gd name="connsiteX48" fmla="*/ 842962 w 1376362"/>
                        <a:gd name="connsiteY48" fmla="*/ 161925 h 493713"/>
                        <a:gd name="connsiteX49" fmla="*/ 857250 w 1376362"/>
                        <a:gd name="connsiteY49" fmla="*/ 161925 h 493713"/>
                        <a:gd name="connsiteX50" fmla="*/ 871537 w 1376362"/>
                        <a:gd name="connsiteY50" fmla="*/ 152400 h 493713"/>
                        <a:gd name="connsiteX51" fmla="*/ 890587 w 1376362"/>
                        <a:gd name="connsiteY51" fmla="*/ 142875 h 493713"/>
                        <a:gd name="connsiteX52" fmla="*/ 928687 w 1376362"/>
                        <a:gd name="connsiteY52" fmla="*/ 138113 h 493713"/>
                        <a:gd name="connsiteX53" fmla="*/ 938212 w 1376362"/>
                        <a:gd name="connsiteY53" fmla="*/ 157163 h 493713"/>
                        <a:gd name="connsiteX54" fmla="*/ 962025 w 1376362"/>
                        <a:gd name="connsiteY54" fmla="*/ 157163 h 493713"/>
                        <a:gd name="connsiteX55" fmla="*/ 981075 w 1376362"/>
                        <a:gd name="connsiteY55" fmla="*/ 157163 h 493713"/>
                        <a:gd name="connsiteX56" fmla="*/ 1000125 w 1376362"/>
                        <a:gd name="connsiteY56" fmla="*/ 157163 h 493713"/>
                        <a:gd name="connsiteX57" fmla="*/ 1023937 w 1376362"/>
                        <a:gd name="connsiteY57" fmla="*/ 157163 h 493713"/>
                        <a:gd name="connsiteX58" fmla="*/ 1047750 w 1376362"/>
                        <a:gd name="connsiteY58" fmla="*/ 157163 h 493713"/>
                        <a:gd name="connsiteX59" fmla="*/ 1062037 w 1376362"/>
                        <a:gd name="connsiteY59" fmla="*/ 147638 h 493713"/>
                        <a:gd name="connsiteX60" fmla="*/ 1081087 w 1376362"/>
                        <a:gd name="connsiteY60" fmla="*/ 123825 h 493713"/>
                        <a:gd name="connsiteX61" fmla="*/ 1109662 w 1376362"/>
                        <a:gd name="connsiteY61" fmla="*/ 95250 h 493713"/>
                        <a:gd name="connsiteX62" fmla="*/ 1133475 w 1376362"/>
                        <a:gd name="connsiteY62" fmla="*/ 100013 h 493713"/>
                        <a:gd name="connsiteX63" fmla="*/ 1147762 w 1376362"/>
                        <a:gd name="connsiteY63" fmla="*/ 100013 h 493713"/>
                        <a:gd name="connsiteX64" fmla="*/ 1147762 w 1376362"/>
                        <a:gd name="connsiteY64" fmla="*/ 123825 h 493713"/>
                        <a:gd name="connsiteX65" fmla="*/ 1147762 w 1376362"/>
                        <a:gd name="connsiteY65" fmla="*/ 133350 h 493713"/>
                        <a:gd name="connsiteX66" fmla="*/ 1157287 w 1376362"/>
                        <a:gd name="connsiteY66" fmla="*/ 138113 h 493713"/>
                        <a:gd name="connsiteX67" fmla="*/ 1171575 w 1376362"/>
                        <a:gd name="connsiteY67" fmla="*/ 138113 h 493713"/>
                        <a:gd name="connsiteX68" fmla="*/ 1204912 w 1376362"/>
                        <a:gd name="connsiteY68" fmla="*/ 138113 h 493713"/>
                        <a:gd name="connsiteX69" fmla="*/ 1223962 w 1376362"/>
                        <a:gd name="connsiteY69" fmla="*/ 138113 h 493713"/>
                        <a:gd name="connsiteX70" fmla="*/ 1252537 w 1376362"/>
                        <a:gd name="connsiteY70" fmla="*/ 138113 h 493713"/>
                        <a:gd name="connsiteX71" fmla="*/ 1266825 w 1376362"/>
                        <a:gd name="connsiteY71" fmla="*/ 138113 h 493713"/>
                        <a:gd name="connsiteX72" fmla="*/ 1285875 w 1376362"/>
                        <a:gd name="connsiteY72" fmla="*/ 138113 h 493713"/>
                        <a:gd name="connsiteX73" fmla="*/ 1295400 w 1376362"/>
                        <a:gd name="connsiteY73" fmla="*/ 123825 h 493713"/>
                        <a:gd name="connsiteX74" fmla="*/ 1323975 w 1376362"/>
                        <a:gd name="connsiteY74" fmla="*/ 109538 h 493713"/>
                        <a:gd name="connsiteX75" fmla="*/ 1333500 w 1376362"/>
                        <a:gd name="connsiteY75" fmla="*/ 85725 h 493713"/>
                        <a:gd name="connsiteX76" fmla="*/ 1347787 w 1376362"/>
                        <a:gd name="connsiteY76" fmla="*/ 61913 h 493713"/>
                        <a:gd name="connsiteX77" fmla="*/ 1347787 w 1376362"/>
                        <a:gd name="connsiteY77" fmla="*/ 33338 h 493713"/>
                        <a:gd name="connsiteX78" fmla="*/ 1357312 w 1376362"/>
                        <a:gd name="connsiteY78" fmla="*/ 14288 h 493713"/>
                        <a:gd name="connsiteX79" fmla="*/ 1376362 w 1376362"/>
                        <a:gd name="connsiteY79" fmla="*/ 0 h 4937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</a:cxnLst>
                      <a:rect l="l" t="t" r="r" b="b"/>
                      <a:pathLst>
                        <a:path w="1376362" h="493713">
                          <a:moveTo>
                            <a:pt x="0" y="352425"/>
                          </a:moveTo>
                          <a:cubicBezTo>
                            <a:pt x="15478" y="373063"/>
                            <a:pt x="30956" y="393701"/>
                            <a:pt x="38100" y="404813"/>
                          </a:cubicBezTo>
                          <a:cubicBezTo>
                            <a:pt x="45244" y="415926"/>
                            <a:pt x="35718" y="416719"/>
                            <a:pt x="42862" y="419100"/>
                          </a:cubicBezTo>
                          <a:cubicBezTo>
                            <a:pt x="50006" y="421481"/>
                            <a:pt x="80962" y="419100"/>
                            <a:pt x="80962" y="419100"/>
                          </a:cubicBezTo>
                          <a:lnTo>
                            <a:pt x="114300" y="419100"/>
                          </a:lnTo>
                          <a:cubicBezTo>
                            <a:pt x="127000" y="419100"/>
                            <a:pt x="145256" y="423069"/>
                            <a:pt x="157162" y="419100"/>
                          </a:cubicBezTo>
                          <a:cubicBezTo>
                            <a:pt x="169068" y="415131"/>
                            <a:pt x="180974" y="404813"/>
                            <a:pt x="185737" y="395288"/>
                          </a:cubicBezTo>
                          <a:cubicBezTo>
                            <a:pt x="190500" y="385763"/>
                            <a:pt x="182562" y="369888"/>
                            <a:pt x="185737" y="361950"/>
                          </a:cubicBezTo>
                          <a:cubicBezTo>
                            <a:pt x="188912" y="354012"/>
                            <a:pt x="200025" y="348457"/>
                            <a:pt x="204787" y="347663"/>
                          </a:cubicBezTo>
                          <a:cubicBezTo>
                            <a:pt x="209549" y="346869"/>
                            <a:pt x="207962" y="357982"/>
                            <a:pt x="214312" y="357188"/>
                          </a:cubicBezTo>
                          <a:cubicBezTo>
                            <a:pt x="220662" y="356394"/>
                            <a:pt x="232568" y="345281"/>
                            <a:pt x="242887" y="342900"/>
                          </a:cubicBezTo>
                          <a:cubicBezTo>
                            <a:pt x="253206" y="340519"/>
                            <a:pt x="264319" y="343694"/>
                            <a:pt x="276225" y="342900"/>
                          </a:cubicBezTo>
                          <a:cubicBezTo>
                            <a:pt x="288131" y="342106"/>
                            <a:pt x="307181" y="341313"/>
                            <a:pt x="314325" y="338138"/>
                          </a:cubicBezTo>
                          <a:cubicBezTo>
                            <a:pt x="321469" y="334963"/>
                            <a:pt x="314325" y="324644"/>
                            <a:pt x="319087" y="323850"/>
                          </a:cubicBezTo>
                          <a:cubicBezTo>
                            <a:pt x="323849" y="323056"/>
                            <a:pt x="342900" y="333375"/>
                            <a:pt x="342900" y="333375"/>
                          </a:cubicBezTo>
                          <a:lnTo>
                            <a:pt x="366712" y="342900"/>
                          </a:lnTo>
                          <a:cubicBezTo>
                            <a:pt x="373062" y="345281"/>
                            <a:pt x="380206" y="341313"/>
                            <a:pt x="381000" y="347663"/>
                          </a:cubicBezTo>
                          <a:cubicBezTo>
                            <a:pt x="381794" y="354013"/>
                            <a:pt x="373063" y="371475"/>
                            <a:pt x="371475" y="381000"/>
                          </a:cubicBezTo>
                          <a:cubicBezTo>
                            <a:pt x="369888" y="390525"/>
                            <a:pt x="373062" y="400051"/>
                            <a:pt x="371475" y="404813"/>
                          </a:cubicBezTo>
                          <a:cubicBezTo>
                            <a:pt x="369888" y="409575"/>
                            <a:pt x="363538" y="403225"/>
                            <a:pt x="361950" y="409575"/>
                          </a:cubicBezTo>
                          <a:cubicBezTo>
                            <a:pt x="360363" y="415925"/>
                            <a:pt x="361950" y="442913"/>
                            <a:pt x="361950" y="442913"/>
                          </a:cubicBezTo>
                          <a:lnTo>
                            <a:pt x="361950" y="461963"/>
                          </a:lnTo>
                          <a:cubicBezTo>
                            <a:pt x="361950" y="468313"/>
                            <a:pt x="360363" y="477044"/>
                            <a:pt x="361950" y="481013"/>
                          </a:cubicBezTo>
                          <a:cubicBezTo>
                            <a:pt x="363537" y="484982"/>
                            <a:pt x="365919" y="484188"/>
                            <a:pt x="371475" y="485775"/>
                          </a:cubicBezTo>
                          <a:cubicBezTo>
                            <a:pt x="377031" y="487362"/>
                            <a:pt x="388143" y="493713"/>
                            <a:pt x="395287" y="490538"/>
                          </a:cubicBezTo>
                          <a:cubicBezTo>
                            <a:pt x="402431" y="487363"/>
                            <a:pt x="408781" y="472281"/>
                            <a:pt x="414337" y="466725"/>
                          </a:cubicBezTo>
                          <a:cubicBezTo>
                            <a:pt x="419893" y="461169"/>
                            <a:pt x="424656" y="461962"/>
                            <a:pt x="428625" y="457200"/>
                          </a:cubicBezTo>
                          <a:cubicBezTo>
                            <a:pt x="432594" y="452438"/>
                            <a:pt x="431800" y="444500"/>
                            <a:pt x="438150" y="438150"/>
                          </a:cubicBezTo>
                          <a:cubicBezTo>
                            <a:pt x="444500" y="431800"/>
                            <a:pt x="455613" y="423862"/>
                            <a:pt x="466725" y="419100"/>
                          </a:cubicBezTo>
                          <a:cubicBezTo>
                            <a:pt x="477837" y="414338"/>
                            <a:pt x="492125" y="415131"/>
                            <a:pt x="504825" y="409575"/>
                          </a:cubicBezTo>
                          <a:cubicBezTo>
                            <a:pt x="517525" y="404019"/>
                            <a:pt x="530225" y="392113"/>
                            <a:pt x="542925" y="385763"/>
                          </a:cubicBezTo>
                          <a:cubicBezTo>
                            <a:pt x="555625" y="379413"/>
                            <a:pt x="569913" y="376237"/>
                            <a:pt x="581025" y="371475"/>
                          </a:cubicBezTo>
                          <a:cubicBezTo>
                            <a:pt x="592137" y="366713"/>
                            <a:pt x="600075" y="361157"/>
                            <a:pt x="609600" y="357188"/>
                          </a:cubicBezTo>
                          <a:cubicBezTo>
                            <a:pt x="619125" y="353219"/>
                            <a:pt x="638175" y="347663"/>
                            <a:pt x="638175" y="347663"/>
                          </a:cubicBezTo>
                          <a:cubicBezTo>
                            <a:pt x="647700" y="344488"/>
                            <a:pt x="657225" y="339726"/>
                            <a:pt x="666750" y="338138"/>
                          </a:cubicBezTo>
                          <a:cubicBezTo>
                            <a:pt x="676275" y="336551"/>
                            <a:pt x="688181" y="335757"/>
                            <a:pt x="695325" y="338138"/>
                          </a:cubicBezTo>
                          <a:cubicBezTo>
                            <a:pt x="702469" y="340519"/>
                            <a:pt x="703262" y="349250"/>
                            <a:pt x="709612" y="352425"/>
                          </a:cubicBezTo>
                          <a:cubicBezTo>
                            <a:pt x="715962" y="355600"/>
                            <a:pt x="724694" y="356394"/>
                            <a:pt x="733425" y="357188"/>
                          </a:cubicBezTo>
                          <a:cubicBezTo>
                            <a:pt x="742156" y="357982"/>
                            <a:pt x="754856" y="362744"/>
                            <a:pt x="762000" y="357188"/>
                          </a:cubicBezTo>
                          <a:cubicBezTo>
                            <a:pt x="769144" y="351632"/>
                            <a:pt x="771525" y="334169"/>
                            <a:pt x="776287" y="323850"/>
                          </a:cubicBezTo>
                          <a:cubicBezTo>
                            <a:pt x="781049" y="313531"/>
                            <a:pt x="790575" y="295275"/>
                            <a:pt x="790575" y="295275"/>
                          </a:cubicBezTo>
                          <a:lnTo>
                            <a:pt x="800100" y="276225"/>
                          </a:lnTo>
                          <a:cubicBezTo>
                            <a:pt x="803275" y="269875"/>
                            <a:pt x="808831" y="262731"/>
                            <a:pt x="809625" y="257175"/>
                          </a:cubicBezTo>
                          <a:cubicBezTo>
                            <a:pt x="810419" y="251619"/>
                            <a:pt x="808037" y="246857"/>
                            <a:pt x="804862" y="242888"/>
                          </a:cubicBezTo>
                          <a:cubicBezTo>
                            <a:pt x="801687" y="238919"/>
                            <a:pt x="791369" y="240507"/>
                            <a:pt x="790575" y="233363"/>
                          </a:cubicBezTo>
                          <a:cubicBezTo>
                            <a:pt x="789781" y="226219"/>
                            <a:pt x="796925" y="208756"/>
                            <a:pt x="800100" y="200025"/>
                          </a:cubicBezTo>
                          <a:cubicBezTo>
                            <a:pt x="803275" y="191294"/>
                            <a:pt x="807244" y="187325"/>
                            <a:pt x="809625" y="180975"/>
                          </a:cubicBezTo>
                          <a:cubicBezTo>
                            <a:pt x="812006" y="174625"/>
                            <a:pt x="808831" y="165100"/>
                            <a:pt x="814387" y="161925"/>
                          </a:cubicBezTo>
                          <a:cubicBezTo>
                            <a:pt x="819943" y="158750"/>
                            <a:pt x="842962" y="161925"/>
                            <a:pt x="842962" y="161925"/>
                          </a:cubicBezTo>
                          <a:cubicBezTo>
                            <a:pt x="850106" y="161925"/>
                            <a:pt x="852488" y="163512"/>
                            <a:pt x="857250" y="161925"/>
                          </a:cubicBezTo>
                          <a:cubicBezTo>
                            <a:pt x="862012" y="160338"/>
                            <a:pt x="865981" y="155575"/>
                            <a:pt x="871537" y="152400"/>
                          </a:cubicBezTo>
                          <a:cubicBezTo>
                            <a:pt x="877093" y="149225"/>
                            <a:pt x="881062" y="145256"/>
                            <a:pt x="890587" y="142875"/>
                          </a:cubicBezTo>
                          <a:cubicBezTo>
                            <a:pt x="900112" y="140494"/>
                            <a:pt x="920750" y="135732"/>
                            <a:pt x="928687" y="138113"/>
                          </a:cubicBezTo>
                          <a:cubicBezTo>
                            <a:pt x="936624" y="140494"/>
                            <a:pt x="932656" y="153988"/>
                            <a:pt x="938212" y="157163"/>
                          </a:cubicBezTo>
                          <a:cubicBezTo>
                            <a:pt x="943768" y="160338"/>
                            <a:pt x="962025" y="157163"/>
                            <a:pt x="962025" y="157163"/>
                          </a:cubicBezTo>
                          <a:lnTo>
                            <a:pt x="981075" y="157163"/>
                          </a:lnTo>
                          <a:lnTo>
                            <a:pt x="1000125" y="157163"/>
                          </a:lnTo>
                          <a:lnTo>
                            <a:pt x="1023937" y="157163"/>
                          </a:lnTo>
                          <a:cubicBezTo>
                            <a:pt x="1031874" y="157163"/>
                            <a:pt x="1041400" y="158751"/>
                            <a:pt x="1047750" y="157163"/>
                          </a:cubicBezTo>
                          <a:cubicBezTo>
                            <a:pt x="1054100" y="155576"/>
                            <a:pt x="1056481" y="153194"/>
                            <a:pt x="1062037" y="147638"/>
                          </a:cubicBezTo>
                          <a:cubicBezTo>
                            <a:pt x="1067593" y="142082"/>
                            <a:pt x="1073150" y="132556"/>
                            <a:pt x="1081087" y="123825"/>
                          </a:cubicBezTo>
                          <a:cubicBezTo>
                            <a:pt x="1089024" y="115094"/>
                            <a:pt x="1100931" y="99219"/>
                            <a:pt x="1109662" y="95250"/>
                          </a:cubicBezTo>
                          <a:cubicBezTo>
                            <a:pt x="1118393" y="91281"/>
                            <a:pt x="1127125" y="99219"/>
                            <a:pt x="1133475" y="100013"/>
                          </a:cubicBezTo>
                          <a:cubicBezTo>
                            <a:pt x="1139825" y="100807"/>
                            <a:pt x="1145381" y="96044"/>
                            <a:pt x="1147762" y="100013"/>
                          </a:cubicBezTo>
                          <a:cubicBezTo>
                            <a:pt x="1150143" y="103982"/>
                            <a:pt x="1147762" y="123825"/>
                            <a:pt x="1147762" y="123825"/>
                          </a:cubicBezTo>
                          <a:cubicBezTo>
                            <a:pt x="1147762" y="129381"/>
                            <a:pt x="1146175" y="130969"/>
                            <a:pt x="1147762" y="133350"/>
                          </a:cubicBezTo>
                          <a:cubicBezTo>
                            <a:pt x="1149349" y="135731"/>
                            <a:pt x="1153318" y="137319"/>
                            <a:pt x="1157287" y="138113"/>
                          </a:cubicBezTo>
                          <a:cubicBezTo>
                            <a:pt x="1161256" y="138907"/>
                            <a:pt x="1171575" y="138113"/>
                            <a:pt x="1171575" y="138113"/>
                          </a:cubicBezTo>
                          <a:lnTo>
                            <a:pt x="1204912" y="138113"/>
                          </a:lnTo>
                          <a:lnTo>
                            <a:pt x="1223962" y="138113"/>
                          </a:lnTo>
                          <a:lnTo>
                            <a:pt x="1252537" y="138113"/>
                          </a:lnTo>
                          <a:lnTo>
                            <a:pt x="1266825" y="138113"/>
                          </a:lnTo>
                          <a:cubicBezTo>
                            <a:pt x="1272381" y="138113"/>
                            <a:pt x="1281113" y="140494"/>
                            <a:pt x="1285875" y="138113"/>
                          </a:cubicBezTo>
                          <a:cubicBezTo>
                            <a:pt x="1290637" y="135732"/>
                            <a:pt x="1289050" y="128587"/>
                            <a:pt x="1295400" y="123825"/>
                          </a:cubicBezTo>
                          <a:cubicBezTo>
                            <a:pt x="1301750" y="119063"/>
                            <a:pt x="1317625" y="115888"/>
                            <a:pt x="1323975" y="109538"/>
                          </a:cubicBezTo>
                          <a:cubicBezTo>
                            <a:pt x="1330325" y="103188"/>
                            <a:pt x="1329531" y="93662"/>
                            <a:pt x="1333500" y="85725"/>
                          </a:cubicBezTo>
                          <a:cubicBezTo>
                            <a:pt x="1337469" y="77788"/>
                            <a:pt x="1345406" y="70644"/>
                            <a:pt x="1347787" y="61913"/>
                          </a:cubicBezTo>
                          <a:cubicBezTo>
                            <a:pt x="1350168" y="53182"/>
                            <a:pt x="1346199" y="41276"/>
                            <a:pt x="1347787" y="33338"/>
                          </a:cubicBezTo>
                          <a:cubicBezTo>
                            <a:pt x="1349375" y="25400"/>
                            <a:pt x="1352550" y="19844"/>
                            <a:pt x="1357312" y="14288"/>
                          </a:cubicBezTo>
                          <a:cubicBezTo>
                            <a:pt x="1362075" y="8732"/>
                            <a:pt x="1372393" y="794"/>
                            <a:pt x="1376362" y="0"/>
                          </a:cubicBezTo>
                        </a:path>
                      </a:pathLst>
                    </a:custGeom>
                    <a:grp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33" name="Freeform 32"/>
                    <p:cNvSpPr/>
                    <p:nvPr/>
                  </p:nvSpPr>
                  <p:spPr>
                    <a:xfrm>
                      <a:off x="1633538" y="2405063"/>
                      <a:ext cx="4552950" cy="1840706"/>
                    </a:xfrm>
                    <a:custGeom>
                      <a:avLst/>
                      <a:gdLst>
                        <a:gd name="connsiteX0" fmla="*/ 0 w 4552950"/>
                        <a:gd name="connsiteY0" fmla="*/ 285750 h 1840706"/>
                        <a:gd name="connsiteX1" fmla="*/ 42862 w 4552950"/>
                        <a:gd name="connsiteY1" fmla="*/ 314325 h 1840706"/>
                        <a:gd name="connsiteX2" fmla="*/ 85725 w 4552950"/>
                        <a:gd name="connsiteY2" fmla="*/ 314325 h 1840706"/>
                        <a:gd name="connsiteX3" fmla="*/ 95250 w 4552950"/>
                        <a:gd name="connsiteY3" fmla="*/ 276225 h 1840706"/>
                        <a:gd name="connsiteX4" fmla="*/ 114300 w 4552950"/>
                        <a:gd name="connsiteY4" fmla="*/ 252412 h 1840706"/>
                        <a:gd name="connsiteX5" fmla="*/ 128587 w 4552950"/>
                        <a:gd name="connsiteY5" fmla="*/ 223837 h 1840706"/>
                        <a:gd name="connsiteX6" fmla="*/ 138112 w 4552950"/>
                        <a:gd name="connsiteY6" fmla="*/ 209550 h 1840706"/>
                        <a:gd name="connsiteX7" fmla="*/ 147637 w 4552950"/>
                        <a:gd name="connsiteY7" fmla="*/ 209550 h 1840706"/>
                        <a:gd name="connsiteX8" fmla="*/ 161925 w 4552950"/>
                        <a:gd name="connsiteY8" fmla="*/ 200025 h 1840706"/>
                        <a:gd name="connsiteX9" fmla="*/ 176212 w 4552950"/>
                        <a:gd name="connsiteY9" fmla="*/ 180975 h 1840706"/>
                        <a:gd name="connsiteX10" fmla="*/ 190500 w 4552950"/>
                        <a:gd name="connsiteY10" fmla="*/ 171450 h 1840706"/>
                        <a:gd name="connsiteX11" fmla="*/ 209550 w 4552950"/>
                        <a:gd name="connsiteY11" fmla="*/ 166687 h 1840706"/>
                        <a:gd name="connsiteX12" fmla="*/ 242887 w 4552950"/>
                        <a:gd name="connsiteY12" fmla="*/ 157162 h 1840706"/>
                        <a:gd name="connsiteX13" fmla="*/ 257175 w 4552950"/>
                        <a:gd name="connsiteY13" fmla="*/ 147637 h 1840706"/>
                        <a:gd name="connsiteX14" fmla="*/ 285750 w 4552950"/>
                        <a:gd name="connsiteY14" fmla="*/ 147637 h 1840706"/>
                        <a:gd name="connsiteX15" fmla="*/ 304800 w 4552950"/>
                        <a:gd name="connsiteY15" fmla="*/ 128587 h 1840706"/>
                        <a:gd name="connsiteX16" fmla="*/ 347662 w 4552950"/>
                        <a:gd name="connsiteY16" fmla="*/ 119062 h 1840706"/>
                        <a:gd name="connsiteX17" fmla="*/ 361950 w 4552950"/>
                        <a:gd name="connsiteY17" fmla="*/ 95250 h 1840706"/>
                        <a:gd name="connsiteX18" fmla="*/ 381000 w 4552950"/>
                        <a:gd name="connsiteY18" fmla="*/ 66675 h 1840706"/>
                        <a:gd name="connsiteX19" fmla="*/ 400050 w 4552950"/>
                        <a:gd name="connsiteY19" fmla="*/ 38100 h 1840706"/>
                        <a:gd name="connsiteX20" fmla="*/ 404812 w 4552950"/>
                        <a:gd name="connsiteY20" fmla="*/ 23812 h 1840706"/>
                        <a:gd name="connsiteX21" fmla="*/ 428625 w 4552950"/>
                        <a:gd name="connsiteY21" fmla="*/ 14287 h 1840706"/>
                        <a:gd name="connsiteX22" fmla="*/ 447675 w 4552950"/>
                        <a:gd name="connsiteY22" fmla="*/ 0 h 1840706"/>
                        <a:gd name="connsiteX23" fmla="*/ 466725 w 4552950"/>
                        <a:gd name="connsiteY23" fmla="*/ 14287 h 1840706"/>
                        <a:gd name="connsiteX24" fmla="*/ 485775 w 4552950"/>
                        <a:gd name="connsiteY24" fmla="*/ 42862 h 1840706"/>
                        <a:gd name="connsiteX25" fmla="*/ 528637 w 4552950"/>
                        <a:gd name="connsiteY25" fmla="*/ 38100 h 1840706"/>
                        <a:gd name="connsiteX26" fmla="*/ 561975 w 4552950"/>
                        <a:gd name="connsiteY26" fmla="*/ 38100 h 1840706"/>
                        <a:gd name="connsiteX27" fmla="*/ 585787 w 4552950"/>
                        <a:gd name="connsiteY27" fmla="*/ 38100 h 1840706"/>
                        <a:gd name="connsiteX28" fmla="*/ 752475 w 4552950"/>
                        <a:gd name="connsiteY28" fmla="*/ 33337 h 1840706"/>
                        <a:gd name="connsiteX29" fmla="*/ 800100 w 4552950"/>
                        <a:gd name="connsiteY29" fmla="*/ 47625 h 1840706"/>
                        <a:gd name="connsiteX30" fmla="*/ 857250 w 4552950"/>
                        <a:gd name="connsiteY30" fmla="*/ 47625 h 1840706"/>
                        <a:gd name="connsiteX31" fmla="*/ 876300 w 4552950"/>
                        <a:gd name="connsiteY31" fmla="*/ 57150 h 1840706"/>
                        <a:gd name="connsiteX32" fmla="*/ 971550 w 4552950"/>
                        <a:gd name="connsiteY32" fmla="*/ 57150 h 1840706"/>
                        <a:gd name="connsiteX33" fmla="*/ 985837 w 4552950"/>
                        <a:gd name="connsiteY33" fmla="*/ 47625 h 1840706"/>
                        <a:gd name="connsiteX34" fmla="*/ 1066800 w 4552950"/>
                        <a:gd name="connsiteY34" fmla="*/ 47625 h 1840706"/>
                        <a:gd name="connsiteX35" fmla="*/ 1100137 w 4552950"/>
                        <a:gd name="connsiteY35" fmla="*/ 33337 h 1840706"/>
                        <a:gd name="connsiteX36" fmla="*/ 1138237 w 4552950"/>
                        <a:gd name="connsiteY36" fmla="*/ 47625 h 1840706"/>
                        <a:gd name="connsiteX37" fmla="*/ 1228725 w 4552950"/>
                        <a:gd name="connsiteY37" fmla="*/ 109537 h 1840706"/>
                        <a:gd name="connsiteX38" fmla="*/ 1271587 w 4552950"/>
                        <a:gd name="connsiteY38" fmla="*/ 133350 h 1840706"/>
                        <a:gd name="connsiteX39" fmla="*/ 1271587 w 4552950"/>
                        <a:gd name="connsiteY39" fmla="*/ 147637 h 1840706"/>
                        <a:gd name="connsiteX40" fmla="*/ 1300162 w 4552950"/>
                        <a:gd name="connsiteY40" fmla="*/ 180975 h 1840706"/>
                        <a:gd name="connsiteX41" fmla="*/ 1271587 w 4552950"/>
                        <a:gd name="connsiteY41" fmla="*/ 214312 h 1840706"/>
                        <a:gd name="connsiteX42" fmla="*/ 1233487 w 4552950"/>
                        <a:gd name="connsiteY42" fmla="*/ 242887 h 1840706"/>
                        <a:gd name="connsiteX43" fmla="*/ 1181100 w 4552950"/>
                        <a:gd name="connsiteY43" fmla="*/ 247650 h 1840706"/>
                        <a:gd name="connsiteX44" fmla="*/ 1143000 w 4552950"/>
                        <a:gd name="connsiteY44" fmla="*/ 247650 h 1840706"/>
                        <a:gd name="connsiteX45" fmla="*/ 1138237 w 4552950"/>
                        <a:gd name="connsiteY45" fmla="*/ 242887 h 1840706"/>
                        <a:gd name="connsiteX46" fmla="*/ 1095375 w 4552950"/>
                        <a:gd name="connsiteY46" fmla="*/ 261937 h 1840706"/>
                        <a:gd name="connsiteX47" fmla="*/ 1057275 w 4552950"/>
                        <a:gd name="connsiteY47" fmla="*/ 261937 h 1840706"/>
                        <a:gd name="connsiteX48" fmla="*/ 1047750 w 4552950"/>
                        <a:gd name="connsiteY48" fmla="*/ 276225 h 1840706"/>
                        <a:gd name="connsiteX49" fmla="*/ 1014412 w 4552950"/>
                        <a:gd name="connsiteY49" fmla="*/ 252412 h 1840706"/>
                        <a:gd name="connsiteX50" fmla="*/ 971550 w 4552950"/>
                        <a:gd name="connsiteY50" fmla="*/ 252412 h 1840706"/>
                        <a:gd name="connsiteX51" fmla="*/ 933450 w 4552950"/>
                        <a:gd name="connsiteY51" fmla="*/ 271462 h 1840706"/>
                        <a:gd name="connsiteX52" fmla="*/ 904875 w 4552950"/>
                        <a:gd name="connsiteY52" fmla="*/ 266700 h 1840706"/>
                        <a:gd name="connsiteX53" fmla="*/ 900112 w 4552950"/>
                        <a:gd name="connsiteY53" fmla="*/ 285750 h 1840706"/>
                        <a:gd name="connsiteX54" fmla="*/ 895350 w 4552950"/>
                        <a:gd name="connsiteY54" fmla="*/ 319087 h 1840706"/>
                        <a:gd name="connsiteX55" fmla="*/ 938212 w 4552950"/>
                        <a:gd name="connsiteY55" fmla="*/ 319087 h 1840706"/>
                        <a:gd name="connsiteX56" fmla="*/ 942975 w 4552950"/>
                        <a:gd name="connsiteY56" fmla="*/ 328612 h 1840706"/>
                        <a:gd name="connsiteX57" fmla="*/ 981075 w 4552950"/>
                        <a:gd name="connsiteY57" fmla="*/ 338137 h 1840706"/>
                        <a:gd name="connsiteX58" fmla="*/ 990600 w 4552950"/>
                        <a:gd name="connsiteY58" fmla="*/ 361950 h 1840706"/>
                        <a:gd name="connsiteX59" fmla="*/ 1019175 w 4552950"/>
                        <a:gd name="connsiteY59" fmla="*/ 385762 h 1840706"/>
                        <a:gd name="connsiteX60" fmla="*/ 1062037 w 4552950"/>
                        <a:gd name="connsiteY60" fmla="*/ 409575 h 1840706"/>
                        <a:gd name="connsiteX61" fmla="*/ 1119187 w 4552950"/>
                        <a:gd name="connsiteY61" fmla="*/ 442912 h 1840706"/>
                        <a:gd name="connsiteX62" fmla="*/ 1157287 w 4552950"/>
                        <a:gd name="connsiteY62" fmla="*/ 481012 h 1840706"/>
                        <a:gd name="connsiteX63" fmla="*/ 1200150 w 4552950"/>
                        <a:gd name="connsiteY63" fmla="*/ 490537 h 1840706"/>
                        <a:gd name="connsiteX64" fmla="*/ 1262062 w 4552950"/>
                        <a:gd name="connsiteY64" fmla="*/ 481012 h 1840706"/>
                        <a:gd name="connsiteX65" fmla="*/ 1285875 w 4552950"/>
                        <a:gd name="connsiteY65" fmla="*/ 466725 h 1840706"/>
                        <a:gd name="connsiteX66" fmla="*/ 1319212 w 4552950"/>
                        <a:gd name="connsiteY66" fmla="*/ 452437 h 1840706"/>
                        <a:gd name="connsiteX67" fmla="*/ 1343025 w 4552950"/>
                        <a:gd name="connsiteY67" fmla="*/ 466725 h 1840706"/>
                        <a:gd name="connsiteX68" fmla="*/ 1362075 w 4552950"/>
                        <a:gd name="connsiteY68" fmla="*/ 466725 h 1840706"/>
                        <a:gd name="connsiteX69" fmla="*/ 1400175 w 4552950"/>
                        <a:gd name="connsiteY69" fmla="*/ 466725 h 1840706"/>
                        <a:gd name="connsiteX70" fmla="*/ 1423987 w 4552950"/>
                        <a:gd name="connsiteY70" fmla="*/ 481012 h 1840706"/>
                        <a:gd name="connsiteX71" fmla="*/ 1452562 w 4552950"/>
                        <a:gd name="connsiteY71" fmla="*/ 481012 h 1840706"/>
                        <a:gd name="connsiteX72" fmla="*/ 1466850 w 4552950"/>
                        <a:gd name="connsiteY72" fmla="*/ 490537 h 1840706"/>
                        <a:gd name="connsiteX73" fmla="*/ 1504950 w 4552950"/>
                        <a:gd name="connsiteY73" fmla="*/ 490537 h 1840706"/>
                        <a:gd name="connsiteX74" fmla="*/ 1519237 w 4552950"/>
                        <a:gd name="connsiteY74" fmla="*/ 514350 h 1840706"/>
                        <a:gd name="connsiteX75" fmla="*/ 1528762 w 4552950"/>
                        <a:gd name="connsiteY75" fmla="*/ 533400 h 1840706"/>
                        <a:gd name="connsiteX76" fmla="*/ 1538287 w 4552950"/>
                        <a:gd name="connsiteY76" fmla="*/ 542925 h 1840706"/>
                        <a:gd name="connsiteX77" fmla="*/ 1543050 w 4552950"/>
                        <a:gd name="connsiteY77" fmla="*/ 557212 h 1840706"/>
                        <a:gd name="connsiteX78" fmla="*/ 1581150 w 4552950"/>
                        <a:gd name="connsiteY78" fmla="*/ 547687 h 1840706"/>
                        <a:gd name="connsiteX79" fmla="*/ 1609725 w 4552950"/>
                        <a:gd name="connsiteY79" fmla="*/ 533400 h 1840706"/>
                        <a:gd name="connsiteX80" fmla="*/ 1619250 w 4552950"/>
                        <a:gd name="connsiteY80" fmla="*/ 542925 h 1840706"/>
                        <a:gd name="connsiteX81" fmla="*/ 1638300 w 4552950"/>
                        <a:gd name="connsiteY81" fmla="*/ 542925 h 1840706"/>
                        <a:gd name="connsiteX82" fmla="*/ 1657350 w 4552950"/>
                        <a:gd name="connsiteY82" fmla="*/ 533400 h 1840706"/>
                        <a:gd name="connsiteX83" fmla="*/ 1657350 w 4552950"/>
                        <a:gd name="connsiteY83" fmla="*/ 504825 h 1840706"/>
                        <a:gd name="connsiteX84" fmla="*/ 1647825 w 4552950"/>
                        <a:gd name="connsiteY84" fmla="*/ 481012 h 1840706"/>
                        <a:gd name="connsiteX85" fmla="*/ 1633537 w 4552950"/>
                        <a:gd name="connsiteY85" fmla="*/ 433387 h 1840706"/>
                        <a:gd name="connsiteX86" fmla="*/ 1633537 w 4552950"/>
                        <a:gd name="connsiteY86" fmla="*/ 395287 h 1840706"/>
                        <a:gd name="connsiteX87" fmla="*/ 1681162 w 4552950"/>
                        <a:gd name="connsiteY87" fmla="*/ 404812 h 1840706"/>
                        <a:gd name="connsiteX88" fmla="*/ 1714500 w 4552950"/>
                        <a:gd name="connsiteY88" fmla="*/ 466725 h 1840706"/>
                        <a:gd name="connsiteX89" fmla="*/ 1733550 w 4552950"/>
                        <a:gd name="connsiteY89" fmla="*/ 523875 h 1840706"/>
                        <a:gd name="connsiteX90" fmla="*/ 1766887 w 4552950"/>
                        <a:gd name="connsiteY90" fmla="*/ 571500 h 1840706"/>
                        <a:gd name="connsiteX91" fmla="*/ 1804987 w 4552950"/>
                        <a:gd name="connsiteY91" fmla="*/ 604837 h 1840706"/>
                        <a:gd name="connsiteX92" fmla="*/ 1857375 w 4552950"/>
                        <a:gd name="connsiteY92" fmla="*/ 604837 h 1840706"/>
                        <a:gd name="connsiteX93" fmla="*/ 1885950 w 4552950"/>
                        <a:gd name="connsiteY93" fmla="*/ 619125 h 1840706"/>
                        <a:gd name="connsiteX94" fmla="*/ 1938337 w 4552950"/>
                        <a:gd name="connsiteY94" fmla="*/ 619125 h 1840706"/>
                        <a:gd name="connsiteX95" fmla="*/ 1990725 w 4552950"/>
                        <a:gd name="connsiteY95" fmla="*/ 619125 h 1840706"/>
                        <a:gd name="connsiteX96" fmla="*/ 2066925 w 4552950"/>
                        <a:gd name="connsiteY96" fmla="*/ 619125 h 1840706"/>
                        <a:gd name="connsiteX97" fmla="*/ 2076450 w 4552950"/>
                        <a:gd name="connsiteY97" fmla="*/ 600075 h 1840706"/>
                        <a:gd name="connsiteX98" fmla="*/ 2114550 w 4552950"/>
                        <a:gd name="connsiteY98" fmla="*/ 600075 h 1840706"/>
                        <a:gd name="connsiteX99" fmla="*/ 2176462 w 4552950"/>
                        <a:gd name="connsiteY99" fmla="*/ 600075 h 1840706"/>
                        <a:gd name="connsiteX100" fmla="*/ 2190750 w 4552950"/>
                        <a:gd name="connsiteY100" fmla="*/ 576262 h 1840706"/>
                        <a:gd name="connsiteX101" fmla="*/ 2190750 w 4552950"/>
                        <a:gd name="connsiteY101" fmla="*/ 557212 h 1840706"/>
                        <a:gd name="connsiteX102" fmla="*/ 2166937 w 4552950"/>
                        <a:gd name="connsiteY102" fmla="*/ 538162 h 1840706"/>
                        <a:gd name="connsiteX103" fmla="*/ 2166937 w 4552950"/>
                        <a:gd name="connsiteY103" fmla="*/ 495300 h 1840706"/>
                        <a:gd name="connsiteX104" fmla="*/ 2219325 w 4552950"/>
                        <a:gd name="connsiteY104" fmla="*/ 500062 h 1840706"/>
                        <a:gd name="connsiteX105" fmla="*/ 2238375 w 4552950"/>
                        <a:gd name="connsiteY105" fmla="*/ 542925 h 1840706"/>
                        <a:gd name="connsiteX106" fmla="*/ 2257425 w 4552950"/>
                        <a:gd name="connsiteY106" fmla="*/ 557212 h 1840706"/>
                        <a:gd name="connsiteX107" fmla="*/ 2276475 w 4552950"/>
                        <a:gd name="connsiteY107" fmla="*/ 557212 h 1840706"/>
                        <a:gd name="connsiteX108" fmla="*/ 2281237 w 4552950"/>
                        <a:gd name="connsiteY108" fmla="*/ 590550 h 1840706"/>
                        <a:gd name="connsiteX109" fmla="*/ 2252662 w 4552950"/>
                        <a:gd name="connsiteY109" fmla="*/ 600075 h 1840706"/>
                        <a:gd name="connsiteX110" fmla="*/ 2247900 w 4552950"/>
                        <a:gd name="connsiteY110" fmla="*/ 619125 h 1840706"/>
                        <a:gd name="connsiteX111" fmla="*/ 2262187 w 4552950"/>
                        <a:gd name="connsiteY111" fmla="*/ 657225 h 1840706"/>
                        <a:gd name="connsiteX112" fmla="*/ 2300287 w 4552950"/>
                        <a:gd name="connsiteY112" fmla="*/ 695325 h 1840706"/>
                        <a:gd name="connsiteX113" fmla="*/ 2328862 w 4552950"/>
                        <a:gd name="connsiteY113" fmla="*/ 723900 h 1840706"/>
                        <a:gd name="connsiteX114" fmla="*/ 2371725 w 4552950"/>
                        <a:gd name="connsiteY114" fmla="*/ 766762 h 1840706"/>
                        <a:gd name="connsiteX115" fmla="*/ 2409825 w 4552950"/>
                        <a:gd name="connsiteY115" fmla="*/ 795337 h 1840706"/>
                        <a:gd name="connsiteX116" fmla="*/ 2438400 w 4552950"/>
                        <a:gd name="connsiteY116" fmla="*/ 814387 h 1840706"/>
                        <a:gd name="connsiteX117" fmla="*/ 2486025 w 4552950"/>
                        <a:gd name="connsiteY117" fmla="*/ 814387 h 1840706"/>
                        <a:gd name="connsiteX118" fmla="*/ 2495550 w 4552950"/>
                        <a:gd name="connsiteY118" fmla="*/ 828675 h 1840706"/>
                        <a:gd name="connsiteX119" fmla="*/ 2562225 w 4552950"/>
                        <a:gd name="connsiteY119" fmla="*/ 828675 h 1840706"/>
                        <a:gd name="connsiteX120" fmla="*/ 2581275 w 4552950"/>
                        <a:gd name="connsiteY120" fmla="*/ 852487 h 1840706"/>
                        <a:gd name="connsiteX121" fmla="*/ 2595562 w 4552950"/>
                        <a:gd name="connsiteY121" fmla="*/ 895350 h 1840706"/>
                        <a:gd name="connsiteX122" fmla="*/ 2662237 w 4552950"/>
                        <a:gd name="connsiteY122" fmla="*/ 895350 h 1840706"/>
                        <a:gd name="connsiteX123" fmla="*/ 2705100 w 4552950"/>
                        <a:gd name="connsiteY123" fmla="*/ 933450 h 1840706"/>
                        <a:gd name="connsiteX124" fmla="*/ 2809875 w 4552950"/>
                        <a:gd name="connsiteY124" fmla="*/ 928687 h 1840706"/>
                        <a:gd name="connsiteX125" fmla="*/ 2824162 w 4552950"/>
                        <a:gd name="connsiteY125" fmla="*/ 942975 h 1840706"/>
                        <a:gd name="connsiteX126" fmla="*/ 2857500 w 4552950"/>
                        <a:gd name="connsiteY126" fmla="*/ 942975 h 1840706"/>
                        <a:gd name="connsiteX127" fmla="*/ 2895600 w 4552950"/>
                        <a:gd name="connsiteY127" fmla="*/ 952500 h 1840706"/>
                        <a:gd name="connsiteX128" fmla="*/ 2924175 w 4552950"/>
                        <a:gd name="connsiteY128" fmla="*/ 971550 h 1840706"/>
                        <a:gd name="connsiteX129" fmla="*/ 2967037 w 4552950"/>
                        <a:gd name="connsiteY129" fmla="*/ 990600 h 1840706"/>
                        <a:gd name="connsiteX130" fmla="*/ 3005137 w 4552950"/>
                        <a:gd name="connsiteY130" fmla="*/ 1004887 h 1840706"/>
                        <a:gd name="connsiteX131" fmla="*/ 3019425 w 4552950"/>
                        <a:gd name="connsiteY131" fmla="*/ 1014412 h 1840706"/>
                        <a:gd name="connsiteX132" fmla="*/ 3048000 w 4552950"/>
                        <a:gd name="connsiteY132" fmla="*/ 1014412 h 1840706"/>
                        <a:gd name="connsiteX133" fmla="*/ 3062287 w 4552950"/>
                        <a:gd name="connsiteY133" fmla="*/ 1023937 h 1840706"/>
                        <a:gd name="connsiteX134" fmla="*/ 3143250 w 4552950"/>
                        <a:gd name="connsiteY134" fmla="*/ 1023937 h 1840706"/>
                        <a:gd name="connsiteX135" fmla="*/ 3228975 w 4552950"/>
                        <a:gd name="connsiteY135" fmla="*/ 1071562 h 1840706"/>
                        <a:gd name="connsiteX136" fmla="*/ 3267075 w 4552950"/>
                        <a:gd name="connsiteY136" fmla="*/ 1057275 h 1840706"/>
                        <a:gd name="connsiteX137" fmla="*/ 3295650 w 4552950"/>
                        <a:gd name="connsiteY137" fmla="*/ 1057275 h 1840706"/>
                        <a:gd name="connsiteX138" fmla="*/ 3348037 w 4552950"/>
                        <a:gd name="connsiteY138" fmla="*/ 1047750 h 1840706"/>
                        <a:gd name="connsiteX139" fmla="*/ 3362325 w 4552950"/>
                        <a:gd name="connsiteY139" fmla="*/ 1028700 h 1840706"/>
                        <a:gd name="connsiteX140" fmla="*/ 3438525 w 4552950"/>
                        <a:gd name="connsiteY140" fmla="*/ 1023937 h 1840706"/>
                        <a:gd name="connsiteX141" fmla="*/ 3486150 w 4552950"/>
                        <a:gd name="connsiteY141" fmla="*/ 1023937 h 1840706"/>
                        <a:gd name="connsiteX142" fmla="*/ 3505200 w 4552950"/>
                        <a:gd name="connsiteY142" fmla="*/ 1019175 h 1840706"/>
                        <a:gd name="connsiteX143" fmla="*/ 3557587 w 4552950"/>
                        <a:gd name="connsiteY143" fmla="*/ 1014412 h 1840706"/>
                        <a:gd name="connsiteX144" fmla="*/ 3586162 w 4552950"/>
                        <a:gd name="connsiteY144" fmla="*/ 995362 h 1840706"/>
                        <a:gd name="connsiteX145" fmla="*/ 3633787 w 4552950"/>
                        <a:gd name="connsiteY145" fmla="*/ 990600 h 1840706"/>
                        <a:gd name="connsiteX146" fmla="*/ 3638550 w 4552950"/>
                        <a:gd name="connsiteY146" fmla="*/ 1052512 h 1840706"/>
                        <a:gd name="connsiteX147" fmla="*/ 3700462 w 4552950"/>
                        <a:gd name="connsiteY147" fmla="*/ 1081087 h 1840706"/>
                        <a:gd name="connsiteX148" fmla="*/ 3724275 w 4552950"/>
                        <a:gd name="connsiteY148" fmla="*/ 1166812 h 1840706"/>
                        <a:gd name="connsiteX149" fmla="*/ 3771900 w 4552950"/>
                        <a:gd name="connsiteY149" fmla="*/ 1262062 h 1840706"/>
                        <a:gd name="connsiteX150" fmla="*/ 3781425 w 4552950"/>
                        <a:gd name="connsiteY150" fmla="*/ 1281112 h 1840706"/>
                        <a:gd name="connsiteX151" fmla="*/ 3781425 w 4552950"/>
                        <a:gd name="connsiteY151" fmla="*/ 1309687 h 1840706"/>
                        <a:gd name="connsiteX152" fmla="*/ 3800475 w 4552950"/>
                        <a:gd name="connsiteY152" fmla="*/ 1347787 h 1840706"/>
                        <a:gd name="connsiteX153" fmla="*/ 3795712 w 4552950"/>
                        <a:gd name="connsiteY153" fmla="*/ 1395412 h 1840706"/>
                        <a:gd name="connsiteX154" fmla="*/ 3805237 w 4552950"/>
                        <a:gd name="connsiteY154" fmla="*/ 1447800 h 1840706"/>
                        <a:gd name="connsiteX155" fmla="*/ 3843337 w 4552950"/>
                        <a:gd name="connsiteY155" fmla="*/ 1514475 h 1840706"/>
                        <a:gd name="connsiteX156" fmla="*/ 3876675 w 4552950"/>
                        <a:gd name="connsiteY156" fmla="*/ 1562100 h 1840706"/>
                        <a:gd name="connsiteX157" fmla="*/ 3900487 w 4552950"/>
                        <a:gd name="connsiteY157" fmla="*/ 1566862 h 1840706"/>
                        <a:gd name="connsiteX158" fmla="*/ 3943350 w 4552950"/>
                        <a:gd name="connsiteY158" fmla="*/ 1585912 h 1840706"/>
                        <a:gd name="connsiteX159" fmla="*/ 3976687 w 4552950"/>
                        <a:gd name="connsiteY159" fmla="*/ 1604962 h 1840706"/>
                        <a:gd name="connsiteX160" fmla="*/ 4029075 w 4552950"/>
                        <a:gd name="connsiteY160" fmla="*/ 1638300 h 1840706"/>
                        <a:gd name="connsiteX161" fmla="*/ 4048125 w 4552950"/>
                        <a:gd name="connsiteY161" fmla="*/ 1671637 h 1840706"/>
                        <a:gd name="connsiteX162" fmla="*/ 4090987 w 4552950"/>
                        <a:gd name="connsiteY162" fmla="*/ 1719262 h 1840706"/>
                        <a:gd name="connsiteX163" fmla="*/ 4119562 w 4552950"/>
                        <a:gd name="connsiteY163" fmla="*/ 1752600 h 1840706"/>
                        <a:gd name="connsiteX164" fmla="*/ 4152900 w 4552950"/>
                        <a:gd name="connsiteY164" fmla="*/ 1757362 h 1840706"/>
                        <a:gd name="connsiteX165" fmla="*/ 4191000 w 4552950"/>
                        <a:gd name="connsiteY165" fmla="*/ 1766887 h 1840706"/>
                        <a:gd name="connsiteX166" fmla="*/ 4286250 w 4552950"/>
                        <a:gd name="connsiteY166" fmla="*/ 1762125 h 1840706"/>
                        <a:gd name="connsiteX167" fmla="*/ 4310062 w 4552950"/>
                        <a:gd name="connsiteY167" fmla="*/ 1781175 h 1840706"/>
                        <a:gd name="connsiteX168" fmla="*/ 4386262 w 4552950"/>
                        <a:gd name="connsiteY168" fmla="*/ 1785937 h 1840706"/>
                        <a:gd name="connsiteX169" fmla="*/ 4433887 w 4552950"/>
                        <a:gd name="connsiteY169" fmla="*/ 1795462 h 1840706"/>
                        <a:gd name="connsiteX170" fmla="*/ 4467225 w 4552950"/>
                        <a:gd name="connsiteY170" fmla="*/ 1804987 h 1840706"/>
                        <a:gd name="connsiteX171" fmla="*/ 4495800 w 4552950"/>
                        <a:gd name="connsiteY171" fmla="*/ 1814512 h 1840706"/>
                        <a:gd name="connsiteX172" fmla="*/ 4524375 w 4552950"/>
                        <a:gd name="connsiteY172" fmla="*/ 1824037 h 1840706"/>
                        <a:gd name="connsiteX173" fmla="*/ 4552950 w 4552950"/>
                        <a:gd name="connsiteY173" fmla="*/ 1819275 h 1840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</a:cxnLst>
                      <a:rect l="l" t="t" r="r" b="b"/>
                      <a:pathLst>
                        <a:path w="4552950" h="1840706">
                          <a:moveTo>
                            <a:pt x="0" y="285750"/>
                          </a:moveTo>
                          <a:cubicBezTo>
                            <a:pt x="14287" y="297656"/>
                            <a:pt x="28574" y="309562"/>
                            <a:pt x="42862" y="314325"/>
                          </a:cubicBezTo>
                          <a:cubicBezTo>
                            <a:pt x="57150" y="319088"/>
                            <a:pt x="76994" y="320675"/>
                            <a:pt x="85725" y="314325"/>
                          </a:cubicBezTo>
                          <a:cubicBezTo>
                            <a:pt x="94456" y="307975"/>
                            <a:pt x="90488" y="286544"/>
                            <a:pt x="95250" y="276225"/>
                          </a:cubicBezTo>
                          <a:cubicBezTo>
                            <a:pt x="100012" y="265906"/>
                            <a:pt x="108744" y="261143"/>
                            <a:pt x="114300" y="252412"/>
                          </a:cubicBezTo>
                          <a:cubicBezTo>
                            <a:pt x="119856" y="243681"/>
                            <a:pt x="124618" y="230981"/>
                            <a:pt x="128587" y="223837"/>
                          </a:cubicBezTo>
                          <a:cubicBezTo>
                            <a:pt x="132556" y="216693"/>
                            <a:pt x="134937" y="211931"/>
                            <a:pt x="138112" y="209550"/>
                          </a:cubicBezTo>
                          <a:cubicBezTo>
                            <a:pt x="141287" y="207169"/>
                            <a:pt x="143668" y="211138"/>
                            <a:pt x="147637" y="209550"/>
                          </a:cubicBezTo>
                          <a:cubicBezTo>
                            <a:pt x="151606" y="207963"/>
                            <a:pt x="157163" y="204787"/>
                            <a:pt x="161925" y="200025"/>
                          </a:cubicBezTo>
                          <a:cubicBezTo>
                            <a:pt x="166687" y="195263"/>
                            <a:pt x="171450" y="185737"/>
                            <a:pt x="176212" y="180975"/>
                          </a:cubicBezTo>
                          <a:cubicBezTo>
                            <a:pt x="180974" y="176213"/>
                            <a:pt x="184944" y="173831"/>
                            <a:pt x="190500" y="171450"/>
                          </a:cubicBezTo>
                          <a:cubicBezTo>
                            <a:pt x="196056" y="169069"/>
                            <a:pt x="200819" y="169068"/>
                            <a:pt x="209550" y="166687"/>
                          </a:cubicBezTo>
                          <a:cubicBezTo>
                            <a:pt x="218281" y="164306"/>
                            <a:pt x="234949" y="160337"/>
                            <a:pt x="242887" y="157162"/>
                          </a:cubicBezTo>
                          <a:cubicBezTo>
                            <a:pt x="250825" y="153987"/>
                            <a:pt x="250031" y="149225"/>
                            <a:pt x="257175" y="147637"/>
                          </a:cubicBezTo>
                          <a:cubicBezTo>
                            <a:pt x="264319" y="146050"/>
                            <a:pt x="277812" y="150812"/>
                            <a:pt x="285750" y="147637"/>
                          </a:cubicBezTo>
                          <a:cubicBezTo>
                            <a:pt x="293688" y="144462"/>
                            <a:pt x="294481" y="133349"/>
                            <a:pt x="304800" y="128587"/>
                          </a:cubicBezTo>
                          <a:cubicBezTo>
                            <a:pt x="315119" y="123825"/>
                            <a:pt x="338137" y="124618"/>
                            <a:pt x="347662" y="119062"/>
                          </a:cubicBezTo>
                          <a:cubicBezTo>
                            <a:pt x="357187" y="113506"/>
                            <a:pt x="356394" y="103981"/>
                            <a:pt x="361950" y="95250"/>
                          </a:cubicBezTo>
                          <a:cubicBezTo>
                            <a:pt x="367506" y="86519"/>
                            <a:pt x="381000" y="66675"/>
                            <a:pt x="381000" y="66675"/>
                          </a:cubicBezTo>
                          <a:cubicBezTo>
                            <a:pt x="387350" y="57150"/>
                            <a:pt x="396081" y="45244"/>
                            <a:pt x="400050" y="38100"/>
                          </a:cubicBezTo>
                          <a:cubicBezTo>
                            <a:pt x="404019" y="30956"/>
                            <a:pt x="400050" y="27781"/>
                            <a:pt x="404812" y="23812"/>
                          </a:cubicBezTo>
                          <a:cubicBezTo>
                            <a:pt x="409574" y="19843"/>
                            <a:pt x="421481" y="18256"/>
                            <a:pt x="428625" y="14287"/>
                          </a:cubicBezTo>
                          <a:cubicBezTo>
                            <a:pt x="435769" y="10318"/>
                            <a:pt x="441325" y="0"/>
                            <a:pt x="447675" y="0"/>
                          </a:cubicBezTo>
                          <a:cubicBezTo>
                            <a:pt x="454025" y="0"/>
                            <a:pt x="460375" y="7143"/>
                            <a:pt x="466725" y="14287"/>
                          </a:cubicBezTo>
                          <a:cubicBezTo>
                            <a:pt x="473075" y="21431"/>
                            <a:pt x="475456" y="38893"/>
                            <a:pt x="485775" y="42862"/>
                          </a:cubicBezTo>
                          <a:cubicBezTo>
                            <a:pt x="496094" y="46831"/>
                            <a:pt x="515937" y="38894"/>
                            <a:pt x="528637" y="38100"/>
                          </a:cubicBezTo>
                          <a:cubicBezTo>
                            <a:pt x="541337" y="37306"/>
                            <a:pt x="561975" y="38100"/>
                            <a:pt x="561975" y="38100"/>
                          </a:cubicBezTo>
                          <a:lnTo>
                            <a:pt x="585787" y="38100"/>
                          </a:lnTo>
                          <a:cubicBezTo>
                            <a:pt x="617537" y="37306"/>
                            <a:pt x="716756" y="31750"/>
                            <a:pt x="752475" y="33337"/>
                          </a:cubicBezTo>
                          <a:cubicBezTo>
                            <a:pt x="788194" y="34924"/>
                            <a:pt x="782638" y="45244"/>
                            <a:pt x="800100" y="47625"/>
                          </a:cubicBezTo>
                          <a:cubicBezTo>
                            <a:pt x="817562" y="50006"/>
                            <a:pt x="844550" y="46038"/>
                            <a:pt x="857250" y="47625"/>
                          </a:cubicBezTo>
                          <a:cubicBezTo>
                            <a:pt x="869950" y="49212"/>
                            <a:pt x="857250" y="55563"/>
                            <a:pt x="876300" y="57150"/>
                          </a:cubicBezTo>
                          <a:cubicBezTo>
                            <a:pt x="895350" y="58737"/>
                            <a:pt x="953294" y="58738"/>
                            <a:pt x="971550" y="57150"/>
                          </a:cubicBezTo>
                          <a:cubicBezTo>
                            <a:pt x="989806" y="55563"/>
                            <a:pt x="969962" y="49213"/>
                            <a:pt x="985837" y="47625"/>
                          </a:cubicBezTo>
                          <a:cubicBezTo>
                            <a:pt x="1001712" y="46038"/>
                            <a:pt x="1047750" y="50006"/>
                            <a:pt x="1066800" y="47625"/>
                          </a:cubicBezTo>
                          <a:cubicBezTo>
                            <a:pt x="1085850" y="45244"/>
                            <a:pt x="1088231" y="33337"/>
                            <a:pt x="1100137" y="33337"/>
                          </a:cubicBezTo>
                          <a:cubicBezTo>
                            <a:pt x="1112043" y="33337"/>
                            <a:pt x="1116806" y="34925"/>
                            <a:pt x="1138237" y="47625"/>
                          </a:cubicBezTo>
                          <a:cubicBezTo>
                            <a:pt x="1159668" y="60325"/>
                            <a:pt x="1206500" y="95249"/>
                            <a:pt x="1228725" y="109537"/>
                          </a:cubicBezTo>
                          <a:cubicBezTo>
                            <a:pt x="1250950" y="123825"/>
                            <a:pt x="1264443" y="127000"/>
                            <a:pt x="1271587" y="133350"/>
                          </a:cubicBezTo>
                          <a:cubicBezTo>
                            <a:pt x="1278731" y="139700"/>
                            <a:pt x="1266825" y="139700"/>
                            <a:pt x="1271587" y="147637"/>
                          </a:cubicBezTo>
                          <a:cubicBezTo>
                            <a:pt x="1276350" y="155575"/>
                            <a:pt x="1300162" y="169863"/>
                            <a:pt x="1300162" y="180975"/>
                          </a:cubicBezTo>
                          <a:cubicBezTo>
                            <a:pt x="1300162" y="192087"/>
                            <a:pt x="1282700" y="203993"/>
                            <a:pt x="1271587" y="214312"/>
                          </a:cubicBezTo>
                          <a:cubicBezTo>
                            <a:pt x="1260474" y="224631"/>
                            <a:pt x="1248568" y="237331"/>
                            <a:pt x="1233487" y="242887"/>
                          </a:cubicBezTo>
                          <a:cubicBezTo>
                            <a:pt x="1218406" y="248443"/>
                            <a:pt x="1196181" y="246856"/>
                            <a:pt x="1181100" y="247650"/>
                          </a:cubicBezTo>
                          <a:cubicBezTo>
                            <a:pt x="1166019" y="248444"/>
                            <a:pt x="1150144" y="248444"/>
                            <a:pt x="1143000" y="247650"/>
                          </a:cubicBezTo>
                          <a:cubicBezTo>
                            <a:pt x="1135856" y="246856"/>
                            <a:pt x="1146174" y="240506"/>
                            <a:pt x="1138237" y="242887"/>
                          </a:cubicBezTo>
                          <a:cubicBezTo>
                            <a:pt x="1130300" y="245268"/>
                            <a:pt x="1108869" y="258762"/>
                            <a:pt x="1095375" y="261937"/>
                          </a:cubicBezTo>
                          <a:cubicBezTo>
                            <a:pt x="1081881" y="265112"/>
                            <a:pt x="1065212" y="259556"/>
                            <a:pt x="1057275" y="261937"/>
                          </a:cubicBezTo>
                          <a:cubicBezTo>
                            <a:pt x="1049338" y="264318"/>
                            <a:pt x="1054894" y="277813"/>
                            <a:pt x="1047750" y="276225"/>
                          </a:cubicBezTo>
                          <a:cubicBezTo>
                            <a:pt x="1040606" y="274638"/>
                            <a:pt x="1027112" y="256381"/>
                            <a:pt x="1014412" y="252412"/>
                          </a:cubicBezTo>
                          <a:cubicBezTo>
                            <a:pt x="1001712" y="248443"/>
                            <a:pt x="985044" y="249237"/>
                            <a:pt x="971550" y="252412"/>
                          </a:cubicBezTo>
                          <a:cubicBezTo>
                            <a:pt x="958056" y="255587"/>
                            <a:pt x="944562" y="269081"/>
                            <a:pt x="933450" y="271462"/>
                          </a:cubicBezTo>
                          <a:cubicBezTo>
                            <a:pt x="922338" y="273843"/>
                            <a:pt x="910431" y="264319"/>
                            <a:pt x="904875" y="266700"/>
                          </a:cubicBezTo>
                          <a:cubicBezTo>
                            <a:pt x="899319" y="269081"/>
                            <a:pt x="901700" y="277019"/>
                            <a:pt x="900112" y="285750"/>
                          </a:cubicBezTo>
                          <a:cubicBezTo>
                            <a:pt x="898524" y="294481"/>
                            <a:pt x="889000" y="313531"/>
                            <a:pt x="895350" y="319087"/>
                          </a:cubicBezTo>
                          <a:cubicBezTo>
                            <a:pt x="901700" y="324643"/>
                            <a:pt x="930274" y="317499"/>
                            <a:pt x="938212" y="319087"/>
                          </a:cubicBezTo>
                          <a:cubicBezTo>
                            <a:pt x="946150" y="320675"/>
                            <a:pt x="935831" y="325437"/>
                            <a:pt x="942975" y="328612"/>
                          </a:cubicBezTo>
                          <a:cubicBezTo>
                            <a:pt x="950119" y="331787"/>
                            <a:pt x="973138" y="332581"/>
                            <a:pt x="981075" y="338137"/>
                          </a:cubicBezTo>
                          <a:cubicBezTo>
                            <a:pt x="989013" y="343693"/>
                            <a:pt x="984250" y="354013"/>
                            <a:pt x="990600" y="361950"/>
                          </a:cubicBezTo>
                          <a:cubicBezTo>
                            <a:pt x="996950" y="369887"/>
                            <a:pt x="1007269" y="377825"/>
                            <a:pt x="1019175" y="385762"/>
                          </a:cubicBezTo>
                          <a:cubicBezTo>
                            <a:pt x="1031081" y="393699"/>
                            <a:pt x="1045368" y="400050"/>
                            <a:pt x="1062037" y="409575"/>
                          </a:cubicBezTo>
                          <a:cubicBezTo>
                            <a:pt x="1078706" y="419100"/>
                            <a:pt x="1103312" y="431006"/>
                            <a:pt x="1119187" y="442912"/>
                          </a:cubicBezTo>
                          <a:cubicBezTo>
                            <a:pt x="1135062" y="454818"/>
                            <a:pt x="1143793" y="473075"/>
                            <a:pt x="1157287" y="481012"/>
                          </a:cubicBezTo>
                          <a:cubicBezTo>
                            <a:pt x="1170781" y="488949"/>
                            <a:pt x="1182688" y="490537"/>
                            <a:pt x="1200150" y="490537"/>
                          </a:cubicBezTo>
                          <a:cubicBezTo>
                            <a:pt x="1217612" y="490537"/>
                            <a:pt x="1247775" y="484981"/>
                            <a:pt x="1262062" y="481012"/>
                          </a:cubicBezTo>
                          <a:cubicBezTo>
                            <a:pt x="1276349" y="477043"/>
                            <a:pt x="1276350" y="471488"/>
                            <a:pt x="1285875" y="466725"/>
                          </a:cubicBezTo>
                          <a:cubicBezTo>
                            <a:pt x="1295400" y="461962"/>
                            <a:pt x="1309687" y="452437"/>
                            <a:pt x="1319212" y="452437"/>
                          </a:cubicBezTo>
                          <a:cubicBezTo>
                            <a:pt x="1328737" y="452437"/>
                            <a:pt x="1335881" y="464344"/>
                            <a:pt x="1343025" y="466725"/>
                          </a:cubicBezTo>
                          <a:cubicBezTo>
                            <a:pt x="1350169" y="469106"/>
                            <a:pt x="1362075" y="466725"/>
                            <a:pt x="1362075" y="466725"/>
                          </a:cubicBezTo>
                          <a:cubicBezTo>
                            <a:pt x="1371600" y="466725"/>
                            <a:pt x="1389856" y="464344"/>
                            <a:pt x="1400175" y="466725"/>
                          </a:cubicBezTo>
                          <a:cubicBezTo>
                            <a:pt x="1410494" y="469106"/>
                            <a:pt x="1415256" y="478631"/>
                            <a:pt x="1423987" y="481012"/>
                          </a:cubicBezTo>
                          <a:cubicBezTo>
                            <a:pt x="1432718" y="483393"/>
                            <a:pt x="1445418" y="479425"/>
                            <a:pt x="1452562" y="481012"/>
                          </a:cubicBezTo>
                          <a:cubicBezTo>
                            <a:pt x="1459706" y="482600"/>
                            <a:pt x="1458119" y="488949"/>
                            <a:pt x="1466850" y="490537"/>
                          </a:cubicBezTo>
                          <a:cubicBezTo>
                            <a:pt x="1475581" y="492125"/>
                            <a:pt x="1496219" y="486568"/>
                            <a:pt x="1504950" y="490537"/>
                          </a:cubicBezTo>
                          <a:cubicBezTo>
                            <a:pt x="1513681" y="494506"/>
                            <a:pt x="1515268" y="507206"/>
                            <a:pt x="1519237" y="514350"/>
                          </a:cubicBezTo>
                          <a:cubicBezTo>
                            <a:pt x="1523206" y="521494"/>
                            <a:pt x="1525587" y="528638"/>
                            <a:pt x="1528762" y="533400"/>
                          </a:cubicBezTo>
                          <a:cubicBezTo>
                            <a:pt x="1531937" y="538162"/>
                            <a:pt x="1535906" y="538956"/>
                            <a:pt x="1538287" y="542925"/>
                          </a:cubicBezTo>
                          <a:cubicBezTo>
                            <a:pt x="1540668" y="546894"/>
                            <a:pt x="1535906" y="556418"/>
                            <a:pt x="1543050" y="557212"/>
                          </a:cubicBezTo>
                          <a:cubicBezTo>
                            <a:pt x="1550194" y="558006"/>
                            <a:pt x="1570038" y="551656"/>
                            <a:pt x="1581150" y="547687"/>
                          </a:cubicBezTo>
                          <a:cubicBezTo>
                            <a:pt x="1592262" y="543718"/>
                            <a:pt x="1603375" y="534194"/>
                            <a:pt x="1609725" y="533400"/>
                          </a:cubicBezTo>
                          <a:cubicBezTo>
                            <a:pt x="1616075" y="532606"/>
                            <a:pt x="1614488" y="541338"/>
                            <a:pt x="1619250" y="542925"/>
                          </a:cubicBezTo>
                          <a:cubicBezTo>
                            <a:pt x="1624012" y="544512"/>
                            <a:pt x="1631950" y="544513"/>
                            <a:pt x="1638300" y="542925"/>
                          </a:cubicBezTo>
                          <a:cubicBezTo>
                            <a:pt x="1644650" y="541338"/>
                            <a:pt x="1654175" y="539750"/>
                            <a:pt x="1657350" y="533400"/>
                          </a:cubicBezTo>
                          <a:cubicBezTo>
                            <a:pt x="1660525" y="527050"/>
                            <a:pt x="1658938" y="513556"/>
                            <a:pt x="1657350" y="504825"/>
                          </a:cubicBezTo>
                          <a:cubicBezTo>
                            <a:pt x="1655762" y="496094"/>
                            <a:pt x="1651794" y="492918"/>
                            <a:pt x="1647825" y="481012"/>
                          </a:cubicBezTo>
                          <a:cubicBezTo>
                            <a:pt x="1643856" y="469106"/>
                            <a:pt x="1635918" y="447674"/>
                            <a:pt x="1633537" y="433387"/>
                          </a:cubicBezTo>
                          <a:cubicBezTo>
                            <a:pt x="1631156" y="419100"/>
                            <a:pt x="1625600" y="400050"/>
                            <a:pt x="1633537" y="395287"/>
                          </a:cubicBezTo>
                          <a:cubicBezTo>
                            <a:pt x="1641475" y="390525"/>
                            <a:pt x="1667668" y="392906"/>
                            <a:pt x="1681162" y="404812"/>
                          </a:cubicBezTo>
                          <a:cubicBezTo>
                            <a:pt x="1694656" y="416718"/>
                            <a:pt x="1705769" y="446881"/>
                            <a:pt x="1714500" y="466725"/>
                          </a:cubicBezTo>
                          <a:cubicBezTo>
                            <a:pt x="1723231" y="486569"/>
                            <a:pt x="1724819" y="506413"/>
                            <a:pt x="1733550" y="523875"/>
                          </a:cubicBezTo>
                          <a:cubicBezTo>
                            <a:pt x="1742281" y="541337"/>
                            <a:pt x="1754981" y="558006"/>
                            <a:pt x="1766887" y="571500"/>
                          </a:cubicBezTo>
                          <a:cubicBezTo>
                            <a:pt x="1778793" y="584994"/>
                            <a:pt x="1789906" y="599281"/>
                            <a:pt x="1804987" y="604837"/>
                          </a:cubicBezTo>
                          <a:cubicBezTo>
                            <a:pt x="1820068" y="610393"/>
                            <a:pt x="1843881" y="602456"/>
                            <a:pt x="1857375" y="604837"/>
                          </a:cubicBezTo>
                          <a:cubicBezTo>
                            <a:pt x="1870869" y="607218"/>
                            <a:pt x="1872456" y="616744"/>
                            <a:pt x="1885950" y="619125"/>
                          </a:cubicBezTo>
                          <a:cubicBezTo>
                            <a:pt x="1899444" y="621506"/>
                            <a:pt x="1938337" y="619125"/>
                            <a:pt x="1938337" y="619125"/>
                          </a:cubicBezTo>
                          <a:lnTo>
                            <a:pt x="1990725" y="619125"/>
                          </a:lnTo>
                          <a:cubicBezTo>
                            <a:pt x="2012156" y="619125"/>
                            <a:pt x="2052638" y="622300"/>
                            <a:pt x="2066925" y="619125"/>
                          </a:cubicBezTo>
                          <a:cubicBezTo>
                            <a:pt x="2081212" y="615950"/>
                            <a:pt x="2068512" y="603250"/>
                            <a:pt x="2076450" y="600075"/>
                          </a:cubicBezTo>
                          <a:cubicBezTo>
                            <a:pt x="2084388" y="596900"/>
                            <a:pt x="2114550" y="600075"/>
                            <a:pt x="2114550" y="600075"/>
                          </a:cubicBezTo>
                          <a:cubicBezTo>
                            <a:pt x="2131219" y="600075"/>
                            <a:pt x="2163762" y="604044"/>
                            <a:pt x="2176462" y="600075"/>
                          </a:cubicBezTo>
                          <a:cubicBezTo>
                            <a:pt x="2189162" y="596106"/>
                            <a:pt x="2188369" y="583406"/>
                            <a:pt x="2190750" y="576262"/>
                          </a:cubicBezTo>
                          <a:cubicBezTo>
                            <a:pt x="2193131" y="569118"/>
                            <a:pt x="2194719" y="563562"/>
                            <a:pt x="2190750" y="557212"/>
                          </a:cubicBezTo>
                          <a:cubicBezTo>
                            <a:pt x="2186781" y="550862"/>
                            <a:pt x="2170906" y="548481"/>
                            <a:pt x="2166937" y="538162"/>
                          </a:cubicBezTo>
                          <a:cubicBezTo>
                            <a:pt x="2162968" y="527843"/>
                            <a:pt x="2158206" y="501650"/>
                            <a:pt x="2166937" y="495300"/>
                          </a:cubicBezTo>
                          <a:cubicBezTo>
                            <a:pt x="2175668" y="488950"/>
                            <a:pt x="2207419" y="492125"/>
                            <a:pt x="2219325" y="500062"/>
                          </a:cubicBezTo>
                          <a:cubicBezTo>
                            <a:pt x="2231231" y="507999"/>
                            <a:pt x="2232025" y="533400"/>
                            <a:pt x="2238375" y="542925"/>
                          </a:cubicBezTo>
                          <a:cubicBezTo>
                            <a:pt x="2244725" y="552450"/>
                            <a:pt x="2251075" y="554831"/>
                            <a:pt x="2257425" y="557212"/>
                          </a:cubicBezTo>
                          <a:cubicBezTo>
                            <a:pt x="2263775" y="559593"/>
                            <a:pt x="2272506" y="551656"/>
                            <a:pt x="2276475" y="557212"/>
                          </a:cubicBezTo>
                          <a:cubicBezTo>
                            <a:pt x="2280444" y="562768"/>
                            <a:pt x="2285206" y="583406"/>
                            <a:pt x="2281237" y="590550"/>
                          </a:cubicBezTo>
                          <a:cubicBezTo>
                            <a:pt x="2277268" y="597694"/>
                            <a:pt x="2258218" y="595313"/>
                            <a:pt x="2252662" y="600075"/>
                          </a:cubicBezTo>
                          <a:cubicBezTo>
                            <a:pt x="2247106" y="604837"/>
                            <a:pt x="2246313" y="609600"/>
                            <a:pt x="2247900" y="619125"/>
                          </a:cubicBezTo>
                          <a:cubicBezTo>
                            <a:pt x="2249488" y="628650"/>
                            <a:pt x="2253456" y="644525"/>
                            <a:pt x="2262187" y="657225"/>
                          </a:cubicBezTo>
                          <a:cubicBezTo>
                            <a:pt x="2270918" y="669925"/>
                            <a:pt x="2300287" y="695325"/>
                            <a:pt x="2300287" y="695325"/>
                          </a:cubicBezTo>
                          <a:lnTo>
                            <a:pt x="2328862" y="723900"/>
                          </a:lnTo>
                          <a:cubicBezTo>
                            <a:pt x="2340768" y="735806"/>
                            <a:pt x="2358231" y="754856"/>
                            <a:pt x="2371725" y="766762"/>
                          </a:cubicBezTo>
                          <a:cubicBezTo>
                            <a:pt x="2385219" y="778668"/>
                            <a:pt x="2398713" y="787400"/>
                            <a:pt x="2409825" y="795337"/>
                          </a:cubicBezTo>
                          <a:cubicBezTo>
                            <a:pt x="2420938" y="803275"/>
                            <a:pt x="2425700" y="811212"/>
                            <a:pt x="2438400" y="814387"/>
                          </a:cubicBezTo>
                          <a:cubicBezTo>
                            <a:pt x="2451100" y="817562"/>
                            <a:pt x="2476500" y="812006"/>
                            <a:pt x="2486025" y="814387"/>
                          </a:cubicBezTo>
                          <a:cubicBezTo>
                            <a:pt x="2495550" y="816768"/>
                            <a:pt x="2482850" y="826294"/>
                            <a:pt x="2495550" y="828675"/>
                          </a:cubicBezTo>
                          <a:cubicBezTo>
                            <a:pt x="2508250" y="831056"/>
                            <a:pt x="2547938" y="824706"/>
                            <a:pt x="2562225" y="828675"/>
                          </a:cubicBezTo>
                          <a:cubicBezTo>
                            <a:pt x="2576512" y="832644"/>
                            <a:pt x="2575719" y="841375"/>
                            <a:pt x="2581275" y="852487"/>
                          </a:cubicBezTo>
                          <a:cubicBezTo>
                            <a:pt x="2586831" y="863600"/>
                            <a:pt x="2582068" y="888206"/>
                            <a:pt x="2595562" y="895350"/>
                          </a:cubicBezTo>
                          <a:cubicBezTo>
                            <a:pt x="2609056" y="902494"/>
                            <a:pt x="2643981" y="889000"/>
                            <a:pt x="2662237" y="895350"/>
                          </a:cubicBezTo>
                          <a:cubicBezTo>
                            <a:pt x="2680493" y="901700"/>
                            <a:pt x="2680494" y="927894"/>
                            <a:pt x="2705100" y="933450"/>
                          </a:cubicBezTo>
                          <a:cubicBezTo>
                            <a:pt x="2729706" y="939006"/>
                            <a:pt x="2790031" y="927100"/>
                            <a:pt x="2809875" y="928687"/>
                          </a:cubicBezTo>
                          <a:cubicBezTo>
                            <a:pt x="2829719" y="930275"/>
                            <a:pt x="2816225" y="940594"/>
                            <a:pt x="2824162" y="942975"/>
                          </a:cubicBezTo>
                          <a:cubicBezTo>
                            <a:pt x="2832099" y="945356"/>
                            <a:pt x="2845594" y="941388"/>
                            <a:pt x="2857500" y="942975"/>
                          </a:cubicBezTo>
                          <a:cubicBezTo>
                            <a:pt x="2869406" y="944562"/>
                            <a:pt x="2884488" y="947738"/>
                            <a:pt x="2895600" y="952500"/>
                          </a:cubicBezTo>
                          <a:cubicBezTo>
                            <a:pt x="2906712" y="957262"/>
                            <a:pt x="2912269" y="965200"/>
                            <a:pt x="2924175" y="971550"/>
                          </a:cubicBezTo>
                          <a:cubicBezTo>
                            <a:pt x="2936081" y="977900"/>
                            <a:pt x="2953543" y="985044"/>
                            <a:pt x="2967037" y="990600"/>
                          </a:cubicBezTo>
                          <a:cubicBezTo>
                            <a:pt x="2980531" y="996156"/>
                            <a:pt x="2996406" y="1000918"/>
                            <a:pt x="3005137" y="1004887"/>
                          </a:cubicBezTo>
                          <a:cubicBezTo>
                            <a:pt x="3013868" y="1008856"/>
                            <a:pt x="3012281" y="1012825"/>
                            <a:pt x="3019425" y="1014412"/>
                          </a:cubicBezTo>
                          <a:cubicBezTo>
                            <a:pt x="3026569" y="1016000"/>
                            <a:pt x="3040856" y="1012825"/>
                            <a:pt x="3048000" y="1014412"/>
                          </a:cubicBezTo>
                          <a:cubicBezTo>
                            <a:pt x="3055144" y="1016000"/>
                            <a:pt x="3046412" y="1022350"/>
                            <a:pt x="3062287" y="1023937"/>
                          </a:cubicBezTo>
                          <a:cubicBezTo>
                            <a:pt x="3078162" y="1025525"/>
                            <a:pt x="3115469" y="1015999"/>
                            <a:pt x="3143250" y="1023937"/>
                          </a:cubicBezTo>
                          <a:cubicBezTo>
                            <a:pt x="3171031" y="1031875"/>
                            <a:pt x="3208338" y="1066006"/>
                            <a:pt x="3228975" y="1071562"/>
                          </a:cubicBezTo>
                          <a:cubicBezTo>
                            <a:pt x="3249612" y="1077118"/>
                            <a:pt x="3255963" y="1059656"/>
                            <a:pt x="3267075" y="1057275"/>
                          </a:cubicBezTo>
                          <a:cubicBezTo>
                            <a:pt x="3278188" y="1054894"/>
                            <a:pt x="3282156" y="1058862"/>
                            <a:pt x="3295650" y="1057275"/>
                          </a:cubicBezTo>
                          <a:cubicBezTo>
                            <a:pt x="3309144" y="1055688"/>
                            <a:pt x="3336925" y="1052512"/>
                            <a:pt x="3348037" y="1047750"/>
                          </a:cubicBezTo>
                          <a:cubicBezTo>
                            <a:pt x="3359149" y="1042988"/>
                            <a:pt x="3347244" y="1032669"/>
                            <a:pt x="3362325" y="1028700"/>
                          </a:cubicBezTo>
                          <a:cubicBezTo>
                            <a:pt x="3377406" y="1024731"/>
                            <a:pt x="3417888" y="1024731"/>
                            <a:pt x="3438525" y="1023937"/>
                          </a:cubicBezTo>
                          <a:cubicBezTo>
                            <a:pt x="3459162" y="1023143"/>
                            <a:pt x="3475038" y="1024731"/>
                            <a:pt x="3486150" y="1023937"/>
                          </a:cubicBezTo>
                          <a:cubicBezTo>
                            <a:pt x="3497262" y="1023143"/>
                            <a:pt x="3493294" y="1020762"/>
                            <a:pt x="3505200" y="1019175"/>
                          </a:cubicBezTo>
                          <a:cubicBezTo>
                            <a:pt x="3517106" y="1017588"/>
                            <a:pt x="3544093" y="1018381"/>
                            <a:pt x="3557587" y="1014412"/>
                          </a:cubicBezTo>
                          <a:cubicBezTo>
                            <a:pt x="3571081" y="1010443"/>
                            <a:pt x="3573462" y="999331"/>
                            <a:pt x="3586162" y="995362"/>
                          </a:cubicBezTo>
                          <a:cubicBezTo>
                            <a:pt x="3598862" y="991393"/>
                            <a:pt x="3625056" y="981075"/>
                            <a:pt x="3633787" y="990600"/>
                          </a:cubicBezTo>
                          <a:cubicBezTo>
                            <a:pt x="3642518" y="1000125"/>
                            <a:pt x="3627437" y="1037431"/>
                            <a:pt x="3638550" y="1052512"/>
                          </a:cubicBezTo>
                          <a:cubicBezTo>
                            <a:pt x="3649663" y="1067593"/>
                            <a:pt x="3686175" y="1062037"/>
                            <a:pt x="3700462" y="1081087"/>
                          </a:cubicBezTo>
                          <a:cubicBezTo>
                            <a:pt x="3714750" y="1100137"/>
                            <a:pt x="3712369" y="1136650"/>
                            <a:pt x="3724275" y="1166812"/>
                          </a:cubicBezTo>
                          <a:cubicBezTo>
                            <a:pt x="3736181" y="1196974"/>
                            <a:pt x="3771900" y="1262062"/>
                            <a:pt x="3771900" y="1262062"/>
                          </a:cubicBezTo>
                          <a:cubicBezTo>
                            <a:pt x="3781425" y="1281112"/>
                            <a:pt x="3779837" y="1273174"/>
                            <a:pt x="3781425" y="1281112"/>
                          </a:cubicBezTo>
                          <a:cubicBezTo>
                            <a:pt x="3783013" y="1289050"/>
                            <a:pt x="3778250" y="1298574"/>
                            <a:pt x="3781425" y="1309687"/>
                          </a:cubicBezTo>
                          <a:cubicBezTo>
                            <a:pt x="3784600" y="1320800"/>
                            <a:pt x="3798094" y="1333500"/>
                            <a:pt x="3800475" y="1347787"/>
                          </a:cubicBezTo>
                          <a:cubicBezTo>
                            <a:pt x="3802856" y="1362075"/>
                            <a:pt x="3794918" y="1378743"/>
                            <a:pt x="3795712" y="1395412"/>
                          </a:cubicBezTo>
                          <a:cubicBezTo>
                            <a:pt x="3796506" y="1412081"/>
                            <a:pt x="3797300" y="1427956"/>
                            <a:pt x="3805237" y="1447800"/>
                          </a:cubicBezTo>
                          <a:cubicBezTo>
                            <a:pt x="3813174" y="1467644"/>
                            <a:pt x="3831431" y="1495425"/>
                            <a:pt x="3843337" y="1514475"/>
                          </a:cubicBezTo>
                          <a:cubicBezTo>
                            <a:pt x="3855243" y="1533525"/>
                            <a:pt x="3867150" y="1553369"/>
                            <a:pt x="3876675" y="1562100"/>
                          </a:cubicBezTo>
                          <a:cubicBezTo>
                            <a:pt x="3886200" y="1570831"/>
                            <a:pt x="3889375" y="1562893"/>
                            <a:pt x="3900487" y="1566862"/>
                          </a:cubicBezTo>
                          <a:cubicBezTo>
                            <a:pt x="3911599" y="1570831"/>
                            <a:pt x="3930650" y="1579562"/>
                            <a:pt x="3943350" y="1585912"/>
                          </a:cubicBezTo>
                          <a:cubicBezTo>
                            <a:pt x="3956050" y="1592262"/>
                            <a:pt x="3962400" y="1596231"/>
                            <a:pt x="3976687" y="1604962"/>
                          </a:cubicBezTo>
                          <a:cubicBezTo>
                            <a:pt x="3990974" y="1613693"/>
                            <a:pt x="4017169" y="1627188"/>
                            <a:pt x="4029075" y="1638300"/>
                          </a:cubicBezTo>
                          <a:cubicBezTo>
                            <a:pt x="4040981" y="1649412"/>
                            <a:pt x="4037806" y="1658143"/>
                            <a:pt x="4048125" y="1671637"/>
                          </a:cubicBezTo>
                          <a:cubicBezTo>
                            <a:pt x="4058444" y="1685131"/>
                            <a:pt x="4079081" y="1705768"/>
                            <a:pt x="4090987" y="1719262"/>
                          </a:cubicBezTo>
                          <a:cubicBezTo>
                            <a:pt x="4102893" y="1732756"/>
                            <a:pt x="4109243" y="1746250"/>
                            <a:pt x="4119562" y="1752600"/>
                          </a:cubicBezTo>
                          <a:cubicBezTo>
                            <a:pt x="4129881" y="1758950"/>
                            <a:pt x="4140994" y="1754981"/>
                            <a:pt x="4152900" y="1757362"/>
                          </a:cubicBezTo>
                          <a:cubicBezTo>
                            <a:pt x="4164806" y="1759743"/>
                            <a:pt x="4168775" y="1766093"/>
                            <a:pt x="4191000" y="1766887"/>
                          </a:cubicBezTo>
                          <a:cubicBezTo>
                            <a:pt x="4213225" y="1767681"/>
                            <a:pt x="4266406" y="1759744"/>
                            <a:pt x="4286250" y="1762125"/>
                          </a:cubicBezTo>
                          <a:cubicBezTo>
                            <a:pt x="4306094" y="1764506"/>
                            <a:pt x="4293393" y="1777206"/>
                            <a:pt x="4310062" y="1781175"/>
                          </a:cubicBezTo>
                          <a:cubicBezTo>
                            <a:pt x="4326731" y="1785144"/>
                            <a:pt x="4365625" y="1783556"/>
                            <a:pt x="4386262" y="1785937"/>
                          </a:cubicBezTo>
                          <a:cubicBezTo>
                            <a:pt x="4406900" y="1788318"/>
                            <a:pt x="4420393" y="1792287"/>
                            <a:pt x="4433887" y="1795462"/>
                          </a:cubicBezTo>
                          <a:cubicBezTo>
                            <a:pt x="4447381" y="1798637"/>
                            <a:pt x="4456906" y="1801812"/>
                            <a:pt x="4467225" y="1804987"/>
                          </a:cubicBezTo>
                          <a:cubicBezTo>
                            <a:pt x="4477544" y="1808162"/>
                            <a:pt x="4495800" y="1814512"/>
                            <a:pt x="4495800" y="1814512"/>
                          </a:cubicBezTo>
                          <a:cubicBezTo>
                            <a:pt x="4505325" y="1817687"/>
                            <a:pt x="4514850" y="1823243"/>
                            <a:pt x="4524375" y="1824037"/>
                          </a:cubicBezTo>
                          <a:cubicBezTo>
                            <a:pt x="4533900" y="1824831"/>
                            <a:pt x="4549775" y="1840706"/>
                            <a:pt x="4552950" y="1819275"/>
                          </a:cubicBezTo>
                        </a:path>
                      </a:pathLst>
                    </a:custGeom>
                    <a:grp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6069013" y="3695700"/>
                      <a:ext cx="2867025" cy="1250950"/>
                    </a:xfrm>
                    <a:custGeom>
                      <a:avLst/>
                      <a:gdLst>
                        <a:gd name="connsiteX0" fmla="*/ 117475 w 2867025"/>
                        <a:gd name="connsiteY0" fmla="*/ 528638 h 1250950"/>
                        <a:gd name="connsiteX1" fmla="*/ 184150 w 2867025"/>
                        <a:gd name="connsiteY1" fmla="*/ 523875 h 1250950"/>
                        <a:gd name="connsiteX2" fmla="*/ 188912 w 2867025"/>
                        <a:gd name="connsiteY2" fmla="*/ 509588 h 1250950"/>
                        <a:gd name="connsiteX3" fmla="*/ 217487 w 2867025"/>
                        <a:gd name="connsiteY3" fmla="*/ 509588 h 1250950"/>
                        <a:gd name="connsiteX4" fmla="*/ 236537 w 2867025"/>
                        <a:gd name="connsiteY4" fmla="*/ 509588 h 1250950"/>
                        <a:gd name="connsiteX5" fmla="*/ 250825 w 2867025"/>
                        <a:gd name="connsiteY5" fmla="*/ 495300 h 1250950"/>
                        <a:gd name="connsiteX6" fmla="*/ 269875 w 2867025"/>
                        <a:gd name="connsiteY6" fmla="*/ 495300 h 1250950"/>
                        <a:gd name="connsiteX7" fmla="*/ 288925 w 2867025"/>
                        <a:gd name="connsiteY7" fmla="*/ 485775 h 1250950"/>
                        <a:gd name="connsiteX8" fmla="*/ 331787 w 2867025"/>
                        <a:gd name="connsiteY8" fmla="*/ 504825 h 1250950"/>
                        <a:gd name="connsiteX9" fmla="*/ 384175 w 2867025"/>
                        <a:gd name="connsiteY9" fmla="*/ 519113 h 1250950"/>
                        <a:gd name="connsiteX10" fmla="*/ 398462 w 2867025"/>
                        <a:gd name="connsiteY10" fmla="*/ 557213 h 1250950"/>
                        <a:gd name="connsiteX11" fmla="*/ 384175 w 2867025"/>
                        <a:gd name="connsiteY11" fmla="*/ 604838 h 1250950"/>
                        <a:gd name="connsiteX12" fmla="*/ 384175 w 2867025"/>
                        <a:gd name="connsiteY12" fmla="*/ 614363 h 1250950"/>
                        <a:gd name="connsiteX13" fmla="*/ 531812 w 2867025"/>
                        <a:gd name="connsiteY13" fmla="*/ 614363 h 1250950"/>
                        <a:gd name="connsiteX14" fmla="*/ 531812 w 2867025"/>
                        <a:gd name="connsiteY14" fmla="*/ 671513 h 1250950"/>
                        <a:gd name="connsiteX15" fmla="*/ 503237 w 2867025"/>
                        <a:gd name="connsiteY15" fmla="*/ 671513 h 1250950"/>
                        <a:gd name="connsiteX16" fmla="*/ 493712 w 2867025"/>
                        <a:gd name="connsiteY16" fmla="*/ 685800 h 1250950"/>
                        <a:gd name="connsiteX17" fmla="*/ 488950 w 2867025"/>
                        <a:gd name="connsiteY17" fmla="*/ 700088 h 1250950"/>
                        <a:gd name="connsiteX18" fmla="*/ 488950 w 2867025"/>
                        <a:gd name="connsiteY18" fmla="*/ 728663 h 1250950"/>
                        <a:gd name="connsiteX19" fmla="*/ 498475 w 2867025"/>
                        <a:gd name="connsiteY19" fmla="*/ 762000 h 1250950"/>
                        <a:gd name="connsiteX20" fmla="*/ 474662 w 2867025"/>
                        <a:gd name="connsiteY20" fmla="*/ 785813 h 1250950"/>
                        <a:gd name="connsiteX21" fmla="*/ 460375 w 2867025"/>
                        <a:gd name="connsiteY21" fmla="*/ 800100 h 1250950"/>
                        <a:gd name="connsiteX22" fmla="*/ 450850 w 2867025"/>
                        <a:gd name="connsiteY22" fmla="*/ 819150 h 1250950"/>
                        <a:gd name="connsiteX23" fmla="*/ 431800 w 2867025"/>
                        <a:gd name="connsiteY23" fmla="*/ 847725 h 1250950"/>
                        <a:gd name="connsiteX24" fmla="*/ 403225 w 2867025"/>
                        <a:gd name="connsiteY24" fmla="*/ 862013 h 1250950"/>
                        <a:gd name="connsiteX25" fmla="*/ 350837 w 2867025"/>
                        <a:gd name="connsiteY25" fmla="*/ 885825 h 1250950"/>
                        <a:gd name="connsiteX26" fmla="*/ 312737 w 2867025"/>
                        <a:gd name="connsiteY26" fmla="*/ 900113 h 1250950"/>
                        <a:gd name="connsiteX27" fmla="*/ 265112 w 2867025"/>
                        <a:gd name="connsiteY27" fmla="*/ 923925 h 1250950"/>
                        <a:gd name="connsiteX28" fmla="*/ 236537 w 2867025"/>
                        <a:gd name="connsiteY28" fmla="*/ 928688 h 1250950"/>
                        <a:gd name="connsiteX29" fmla="*/ 212725 w 2867025"/>
                        <a:gd name="connsiteY29" fmla="*/ 938213 h 1250950"/>
                        <a:gd name="connsiteX30" fmla="*/ 203200 w 2867025"/>
                        <a:gd name="connsiteY30" fmla="*/ 966788 h 1250950"/>
                        <a:gd name="connsiteX31" fmla="*/ 188912 w 2867025"/>
                        <a:gd name="connsiteY31" fmla="*/ 985838 h 1250950"/>
                        <a:gd name="connsiteX32" fmla="*/ 160337 w 2867025"/>
                        <a:gd name="connsiteY32" fmla="*/ 1004888 h 1250950"/>
                        <a:gd name="connsiteX33" fmla="*/ 136525 w 2867025"/>
                        <a:gd name="connsiteY33" fmla="*/ 1009650 h 1250950"/>
                        <a:gd name="connsiteX34" fmla="*/ 127000 w 2867025"/>
                        <a:gd name="connsiteY34" fmla="*/ 1038225 h 1250950"/>
                        <a:gd name="connsiteX35" fmla="*/ 84137 w 2867025"/>
                        <a:gd name="connsiteY35" fmla="*/ 1047750 h 1250950"/>
                        <a:gd name="connsiteX36" fmla="*/ 74612 w 2867025"/>
                        <a:gd name="connsiteY36" fmla="*/ 1047750 h 1250950"/>
                        <a:gd name="connsiteX37" fmla="*/ 65087 w 2867025"/>
                        <a:gd name="connsiteY37" fmla="*/ 1090613 h 1250950"/>
                        <a:gd name="connsiteX38" fmla="*/ 60325 w 2867025"/>
                        <a:gd name="connsiteY38" fmla="*/ 1123950 h 1250950"/>
                        <a:gd name="connsiteX39" fmla="*/ 41275 w 2867025"/>
                        <a:gd name="connsiteY39" fmla="*/ 1147763 h 1250950"/>
                        <a:gd name="connsiteX40" fmla="*/ 36512 w 2867025"/>
                        <a:gd name="connsiteY40" fmla="*/ 1171575 h 1250950"/>
                        <a:gd name="connsiteX41" fmla="*/ 3175 w 2867025"/>
                        <a:gd name="connsiteY41" fmla="*/ 1190625 h 1250950"/>
                        <a:gd name="connsiteX42" fmla="*/ 17462 w 2867025"/>
                        <a:gd name="connsiteY42" fmla="*/ 1243013 h 1250950"/>
                        <a:gd name="connsiteX43" fmla="*/ 79375 w 2867025"/>
                        <a:gd name="connsiteY43" fmla="*/ 1238250 h 1250950"/>
                        <a:gd name="connsiteX44" fmla="*/ 107950 w 2867025"/>
                        <a:gd name="connsiteY44" fmla="*/ 1228725 h 1250950"/>
                        <a:gd name="connsiteX45" fmla="*/ 146050 w 2867025"/>
                        <a:gd name="connsiteY45" fmla="*/ 1204913 h 1250950"/>
                        <a:gd name="connsiteX46" fmla="*/ 217487 w 2867025"/>
                        <a:gd name="connsiteY46" fmla="*/ 1204913 h 1250950"/>
                        <a:gd name="connsiteX47" fmla="*/ 236537 w 2867025"/>
                        <a:gd name="connsiteY47" fmla="*/ 1228725 h 1250950"/>
                        <a:gd name="connsiteX48" fmla="*/ 312737 w 2867025"/>
                        <a:gd name="connsiteY48" fmla="*/ 1223963 h 1250950"/>
                        <a:gd name="connsiteX49" fmla="*/ 331787 w 2867025"/>
                        <a:gd name="connsiteY49" fmla="*/ 1195388 h 1250950"/>
                        <a:gd name="connsiteX50" fmla="*/ 350837 w 2867025"/>
                        <a:gd name="connsiteY50" fmla="*/ 1185863 h 1250950"/>
                        <a:gd name="connsiteX51" fmla="*/ 393700 w 2867025"/>
                        <a:gd name="connsiteY51" fmla="*/ 1190625 h 1250950"/>
                        <a:gd name="connsiteX52" fmla="*/ 407987 w 2867025"/>
                        <a:gd name="connsiteY52" fmla="*/ 1176338 h 1250950"/>
                        <a:gd name="connsiteX53" fmla="*/ 441325 w 2867025"/>
                        <a:gd name="connsiteY53" fmla="*/ 1171575 h 1250950"/>
                        <a:gd name="connsiteX54" fmla="*/ 498475 w 2867025"/>
                        <a:gd name="connsiteY54" fmla="*/ 1209675 h 1250950"/>
                        <a:gd name="connsiteX55" fmla="*/ 536575 w 2867025"/>
                        <a:gd name="connsiteY55" fmla="*/ 1200150 h 1250950"/>
                        <a:gd name="connsiteX56" fmla="*/ 574675 w 2867025"/>
                        <a:gd name="connsiteY56" fmla="*/ 1195388 h 1250950"/>
                        <a:gd name="connsiteX57" fmla="*/ 574675 w 2867025"/>
                        <a:gd name="connsiteY57" fmla="*/ 1176338 h 1250950"/>
                        <a:gd name="connsiteX58" fmla="*/ 627062 w 2867025"/>
                        <a:gd name="connsiteY58" fmla="*/ 1181100 h 1250950"/>
                        <a:gd name="connsiteX59" fmla="*/ 646112 w 2867025"/>
                        <a:gd name="connsiteY59" fmla="*/ 1166813 h 1250950"/>
                        <a:gd name="connsiteX60" fmla="*/ 688975 w 2867025"/>
                        <a:gd name="connsiteY60" fmla="*/ 1166813 h 1250950"/>
                        <a:gd name="connsiteX61" fmla="*/ 712787 w 2867025"/>
                        <a:gd name="connsiteY61" fmla="*/ 1157288 h 1250950"/>
                        <a:gd name="connsiteX62" fmla="*/ 750887 w 2867025"/>
                        <a:gd name="connsiteY62" fmla="*/ 1162050 h 1250950"/>
                        <a:gd name="connsiteX63" fmla="*/ 769937 w 2867025"/>
                        <a:gd name="connsiteY63" fmla="*/ 1147763 h 1250950"/>
                        <a:gd name="connsiteX64" fmla="*/ 1093787 w 2867025"/>
                        <a:gd name="connsiteY64" fmla="*/ 1147763 h 1250950"/>
                        <a:gd name="connsiteX65" fmla="*/ 1189037 w 2867025"/>
                        <a:gd name="connsiteY65" fmla="*/ 1095375 h 1250950"/>
                        <a:gd name="connsiteX66" fmla="*/ 1265237 w 2867025"/>
                        <a:gd name="connsiteY66" fmla="*/ 1095375 h 1250950"/>
                        <a:gd name="connsiteX67" fmla="*/ 1384300 w 2867025"/>
                        <a:gd name="connsiteY67" fmla="*/ 1152525 h 1250950"/>
                        <a:gd name="connsiteX68" fmla="*/ 1408112 w 2867025"/>
                        <a:gd name="connsiteY68" fmla="*/ 1138238 h 1250950"/>
                        <a:gd name="connsiteX69" fmla="*/ 1427162 w 2867025"/>
                        <a:gd name="connsiteY69" fmla="*/ 1138238 h 1250950"/>
                        <a:gd name="connsiteX70" fmla="*/ 1484312 w 2867025"/>
                        <a:gd name="connsiteY70" fmla="*/ 1085850 h 1250950"/>
                        <a:gd name="connsiteX71" fmla="*/ 1498600 w 2867025"/>
                        <a:gd name="connsiteY71" fmla="*/ 1095375 h 1250950"/>
                        <a:gd name="connsiteX72" fmla="*/ 1527175 w 2867025"/>
                        <a:gd name="connsiteY72" fmla="*/ 1133475 h 1250950"/>
                        <a:gd name="connsiteX73" fmla="*/ 1579562 w 2867025"/>
                        <a:gd name="connsiteY73" fmla="*/ 1128713 h 1250950"/>
                        <a:gd name="connsiteX74" fmla="*/ 1603375 w 2867025"/>
                        <a:gd name="connsiteY74" fmla="*/ 1143000 h 1250950"/>
                        <a:gd name="connsiteX75" fmla="*/ 1636712 w 2867025"/>
                        <a:gd name="connsiteY75" fmla="*/ 1152525 h 1250950"/>
                        <a:gd name="connsiteX76" fmla="*/ 1660525 w 2867025"/>
                        <a:gd name="connsiteY76" fmla="*/ 1157288 h 1250950"/>
                        <a:gd name="connsiteX77" fmla="*/ 1731962 w 2867025"/>
                        <a:gd name="connsiteY77" fmla="*/ 1185863 h 1250950"/>
                        <a:gd name="connsiteX78" fmla="*/ 1770062 w 2867025"/>
                        <a:gd name="connsiteY78" fmla="*/ 1185863 h 1250950"/>
                        <a:gd name="connsiteX79" fmla="*/ 1808162 w 2867025"/>
                        <a:gd name="connsiteY79" fmla="*/ 1185863 h 1250950"/>
                        <a:gd name="connsiteX80" fmla="*/ 1860550 w 2867025"/>
                        <a:gd name="connsiteY80" fmla="*/ 1185863 h 1250950"/>
                        <a:gd name="connsiteX81" fmla="*/ 1870075 w 2867025"/>
                        <a:gd name="connsiteY81" fmla="*/ 1195388 h 1250950"/>
                        <a:gd name="connsiteX82" fmla="*/ 1984375 w 2867025"/>
                        <a:gd name="connsiteY82" fmla="*/ 1190625 h 1250950"/>
                        <a:gd name="connsiteX83" fmla="*/ 2008187 w 2867025"/>
                        <a:gd name="connsiteY83" fmla="*/ 1157288 h 1250950"/>
                        <a:gd name="connsiteX84" fmla="*/ 2041525 w 2867025"/>
                        <a:gd name="connsiteY84" fmla="*/ 1119188 h 1250950"/>
                        <a:gd name="connsiteX85" fmla="*/ 2041525 w 2867025"/>
                        <a:gd name="connsiteY85" fmla="*/ 1090613 h 1250950"/>
                        <a:gd name="connsiteX86" fmla="*/ 2032000 w 2867025"/>
                        <a:gd name="connsiteY86" fmla="*/ 1066800 h 1250950"/>
                        <a:gd name="connsiteX87" fmla="*/ 2036762 w 2867025"/>
                        <a:gd name="connsiteY87" fmla="*/ 1052513 h 1250950"/>
                        <a:gd name="connsiteX88" fmla="*/ 2079625 w 2867025"/>
                        <a:gd name="connsiteY88" fmla="*/ 1052513 h 1250950"/>
                        <a:gd name="connsiteX89" fmla="*/ 2103437 w 2867025"/>
                        <a:gd name="connsiteY89" fmla="*/ 1052513 h 1250950"/>
                        <a:gd name="connsiteX90" fmla="*/ 2108200 w 2867025"/>
                        <a:gd name="connsiteY90" fmla="*/ 1095375 h 1250950"/>
                        <a:gd name="connsiteX91" fmla="*/ 2093912 w 2867025"/>
                        <a:gd name="connsiteY91" fmla="*/ 1104900 h 1250950"/>
                        <a:gd name="connsiteX92" fmla="*/ 2098675 w 2867025"/>
                        <a:gd name="connsiteY92" fmla="*/ 1157288 h 1250950"/>
                        <a:gd name="connsiteX93" fmla="*/ 2146300 w 2867025"/>
                        <a:gd name="connsiteY93" fmla="*/ 1157288 h 1250950"/>
                        <a:gd name="connsiteX94" fmla="*/ 2179637 w 2867025"/>
                        <a:gd name="connsiteY94" fmla="*/ 1143000 h 1250950"/>
                        <a:gd name="connsiteX95" fmla="*/ 2241550 w 2867025"/>
                        <a:gd name="connsiteY95" fmla="*/ 1128713 h 1250950"/>
                        <a:gd name="connsiteX96" fmla="*/ 2255837 w 2867025"/>
                        <a:gd name="connsiteY96" fmla="*/ 1085850 h 1250950"/>
                        <a:gd name="connsiteX97" fmla="*/ 2289175 w 2867025"/>
                        <a:gd name="connsiteY97" fmla="*/ 1052513 h 1250950"/>
                        <a:gd name="connsiteX98" fmla="*/ 2355850 w 2867025"/>
                        <a:gd name="connsiteY98" fmla="*/ 1038225 h 1250950"/>
                        <a:gd name="connsiteX99" fmla="*/ 2613025 w 2867025"/>
                        <a:gd name="connsiteY99" fmla="*/ 1038225 h 1250950"/>
                        <a:gd name="connsiteX100" fmla="*/ 2651125 w 2867025"/>
                        <a:gd name="connsiteY100" fmla="*/ 1014413 h 1250950"/>
                        <a:gd name="connsiteX101" fmla="*/ 2660650 w 2867025"/>
                        <a:gd name="connsiteY101" fmla="*/ 1000125 h 1250950"/>
                        <a:gd name="connsiteX102" fmla="*/ 2765425 w 2867025"/>
                        <a:gd name="connsiteY102" fmla="*/ 1000125 h 1250950"/>
                        <a:gd name="connsiteX103" fmla="*/ 2798762 w 2867025"/>
                        <a:gd name="connsiteY103" fmla="*/ 1014413 h 1250950"/>
                        <a:gd name="connsiteX104" fmla="*/ 2822575 w 2867025"/>
                        <a:gd name="connsiteY104" fmla="*/ 976313 h 1250950"/>
                        <a:gd name="connsiteX105" fmla="*/ 2817812 w 2867025"/>
                        <a:gd name="connsiteY105" fmla="*/ 942975 h 1250950"/>
                        <a:gd name="connsiteX106" fmla="*/ 2832100 w 2867025"/>
                        <a:gd name="connsiteY106" fmla="*/ 928688 h 1250950"/>
                        <a:gd name="connsiteX107" fmla="*/ 2855912 w 2867025"/>
                        <a:gd name="connsiteY107" fmla="*/ 914400 h 1250950"/>
                        <a:gd name="connsiteX108" fmla="*/ 2865437 w 2867025"/>
                        <a:gd name="connsiteY108" fmla="*/ 881063 h 1250950"/>
                        <a:gd name="connsiteX109" fmla="*/ 2846387 w 2867025"/>
                        <a:gd name="connsiteY109" fmla="*/ 852488 h 1250950"/>
                        <a:gd name="connsiteX110" fmla="*/ 2846387 w 2867025"/>
                        <a:gd name="connsiteY110" fmla="*/ 828675 h 1250950"/>
                        <a:gd name="connsiteX111" fmla="*/ 2813050 w 2867025"/>
                        <a:gd name="connsiteY111" fmla="*/ 804863 h 1250950"/>
                        <a:gd name="connsiteX112" fmla="*/ 2794000 w 2867025"/>
                        <a:gd name="connsiteY112" fmla="*/ 790575 h 1250950"/>
                        <a:gd name="connsiteX113" fmla="*/ 2770187 w 2867025"/>
                        <a:gd name="connsiteY113" fmla="*/ 800100 h 1250950"/>
                        <a:gd name="connsiteX114" fmla="*/ 2722562 w 2867025"/>
                        <a:gd name="connsiteY114" fmla="*/ 800100 h 1250950"/>
                        <a:gd name="connsiteX115" fmla="*/ 2674937 w 2867025"/>
                        <a:gd name="connsiteY115" fmla="*/ 800100 h 1250950"/>
                        <a:gd name="connsiteX116" fmla="*/ 2636837 w 2867025"/>
                        <a:gd name="connsiteY116" fmla="*/ 800100 h 1250950"/>
                        <a:gd name="connsiteX117" fmla="*/ 2622550 w 2867025"/>
                        <a:gd name="connsiteY117" fmla="*/ 771525 h 1250950"/>
                        <a:gd name="connsiteX118" fmla="*/ 2593975 w 2867025"/>
                        <a:gd name="connsiteY118" fmla="*/ 742950 h 1250950"/>
                        <a:gd name="connsiteX119" fmla="*/ 2560637 w 2867025"/>
                        <a:gd name="connsiteY119" fmla="*/ 723900 h 1250950"/>
                        <a:gd name="connsiteX120" fmla="*/ 2546350 w 2867025"/>
                        <a:gd name="connsiteY120" fmla="*/ 709613 h 1250950"/>
                        <a:gd name="connsiteX121" fmla="*/ 2532062 w 2867025"/>
                        <a:gd name="connsiteY121" fmla="*/ 676275 h 1250950"/>
                        <a:gd name="connsiteX122" fmla="*/ 2522537 w 2867025"/>
                        <a:gd name="connsiteY122" fmla="*/ 657225 h 1250950"/>
                        <a:gd name="connsiteX123" fmla="*/ 2493962 w 2867025"/>
                        <a:gd name="connsiteY123" fmla="*/ 628650 h 1250950"/>
                        <a:gd name="connsiteX124" fmla="*/ 2470150 w 2867025"/>
                        <a:gd name="connsiteY124" fmla="*/ 614363 h 1250950"/>
                        <a:gd name="connsiteX125" fmla="*/ 2427287 w 2867025"/>
                        <a:gd name="connsiteY125" fmla="*/ 614363 h 1250950"/>
                        <a:gd name="connsiteX126" fmla="*/ 2403475 w 2867025"/>
                        <a:gd name="connsiteY126" fmla="*/ 590550 h 1250950"/>
                        <a:gd name="connsiteX127" fmla="*/ 2393950 w 2867025"/>
                        <a:gd name="connsiteY127" fmla="*/ 538163 h 1250950"/>
                        <a:gd name="connsiteX128" fmla="*/ 2341562 w 2867025"/>
                        <a:gd name="connsiteY128" fmla="*/ 528638 h 1250950"/>
                        <a:gd name="connsiteX129" fmla="*/ 2298700 w 2867025"/>
                        <a:gd name="connsiteY129" fmla="*/ 523875 h 1250950"/>
                        <a:gd name="connsiteX130" fmla="*/ 2265362 w 2867025"/>
                        <a:gd name="connsiteY130" fmla="*/ 504825 h 1250950"/>
                        <a:gd name="connsiteX131" fmla="*/ 2208212 w 2867025"/>
                        <a:gd name="connsiteY131" fmla="*/ 485775 h 1250950"/>
                        <a:gd name="connsiteX132" fmla="*/ 2189162 w 2867025"/>
                        <a:gd name="connsiteY132" fmla="*/ 485775 h 1250950"/>
                        <a:gd name="connsiteX133" fmla="*/ 2155825 w 2867025"/>
                        <a:gd name="connsiteY133" fmla="*/ 500063 h 1250950"/>
                        <a:gd name="connsiteX134" fmla="*/ 2122487 w 2867025"/>
                        <a:gd name="connsiteY134" fmla="*/ 490538 h 1250950"/>
                        <a:gd name="connsiteX135" fmla="*/ 2079625 w 2867025"/>
                        <a:gd name="connsiteY135" fmla="*/ 481013 h 1250950"/>
                        <a:gd name="connsiteX136" fmla="*/ 2036762 w 2867025"/>
                        <a:gd name="connsiteY136" fmla="*/ 461963 h 1250950"/>
                        <a:gd name="connsiteX137" fmla="*/ 1998662 w 2867025"/>
                        <a:gd name="connsiteY137" fmla="*/ 452438 h 1250950"/>
                        <a:gd name="connsiteX138" fmla="*/ 1955800 w 2867025"/>
                        <a:gd name="connsiteY138" fmla="*/ 466725 h 1250950"/>
                        <a:gd name="connsiteX139" fmla="*/ 1960562 w 2867025"/>
                        <a:gd name="connsiteY139" fmla="*/ 514350 h 1250950"/>
                        <a:gd name="connsiteX140" fmla="*/ 1936750 w 2867025"/>
                        <a:gd name="connsiteY140" fmla="*/ 514350 h 1250950"/>
                        <a:gd name="connsiteX141" fmla="*/ 1908175 w 2867025"/>
                        <a:gd name="connsiteY141" fmla="*/ 504825 h 1250950"/>
                        <a:gd name="connsiteX142" fmla="*/ 1889125 w 2867025"/>
                        <a:gd name="connsiteY142" fmla="*/ 461963 h 1250950"/>
                        <a:gd name="connsiteX143" fmla="*/ 1865312 w 2867025"/>
                        <a:gd name="connsiteY143" fmla="*/ 461963 h 1250950"/>
                        <a:gd name="connsiteX144" fmla="*/ 1831975 w 2867025"/>
                        <a:gd name="connsiteY144" fmla="*/ 442913 h 1250950"/>
                        <a:gd name="connsiteX145" fmla="*/ 1808162 w 2867025"/>
                        <a:gd name="connsiteY145" fmla="*/ 476250 h 1250950"/>
                        <a:gd name="connsiteX146" fmla="*/ 1760537 w 2867025"/>
                        <a:gd name="connsiteY146" fmla="*/ 495300 h 1250950"/>
                        <a:gd name="connsiteX147" fmla="*/ 1717675 w 2867025"/>
                        <a:gd name="connsiteY147" fmla="*/ 495300 h 1250950"/>
                        <a:gd name="connsiteX148" fmla="*/ 1698625 w 2867025"/>
                        <a:gd name="connsiteY148" fmla="*/ 452438 h 1250950"/>
                        <a:gd name="connsiteX149" fmla="*/ 1655762 w 2867025"/>
                        <a:gd name="connsiteY149" fmla="*/ 466725 h 1250950"/>
                        <a:gd name="connsiteX150" fmla="*/ 1617662 w 2867025"/>
                        <a:gd name="connsiteY150" fmla="*/ 476250 h 1250950"/>
                        <a:gd name="connsiteX151" fmla="*/ 1574800 w 2867025"/>
                        <a:gd name="connsiteY151" fmla="*/ 476250 h 1250950"/>
                        <a:gd name="connsiteX152" fmla="*/ 1565275 w 2867025"/>
                        <a:gd name="connsiteY152" fmla="*/ 404813 h 1250950"/>
                        <a:gd name="connsiteX153" fmla="*/ 1570037 w 2867025"/>
                        <a:gd name="connsiteY153" fmla="*/ 314325 h 1250950"/>
                        <a:gd name="connsiteX154" fmla="*/ 1622425 w 2867025"/>
                        <a:gd name="connsiteY154" fmla="*/ 309563 h 1250950"/>
                        <a:gd name="connsiteX155" fmla="*/ 1693862 w 2867025"/>
                        <a:gd name="connsiteY155" fmla="*/ 242888 h 1250950"/>
                        <a:gd name="connsiteX156" fmla="*/ 1698625 w 2867025"/>
                        <a:gd name="connsiteY156" fmla="*/ 190500 h 1250950"/>
                        <a:gd name="connsiteX157" fmla="*/ 1679575 w 2867025"/>
                        <a:gd name="connsiteY157" fmla="*/ 180975 h 1250950"/>
                        <a:gd name="connsiteX158" fmla="*/ 1641475 w 2867025"/>
                        <a:gd name="connsiteY158" fmla="*/ 171450 h 1250950"/>
                        <a:gd name="connsiteX159" fmla="*/ 1622425 w 2867025"/>
                        <a:gd name="connsiteY159" fmla="*/ 157163 h 1250950"/>
                        <a:gd name="connsiteX160" fmla="*/ 1589087 w 2867025"/>
                        <a:gd name="connsiteY160" fmla="*/ 142875 h 1250950"/>
                        <a:gd name="connsiteX161" fmla="*/ 1570037 w 2867025"/>
                        <a:gd name="connsiteY161" fmla="*/ 133350 h 1250950"/>
                        <a:gd name="connsiteX162" fmla="*/ 1550987 w 2867025"/>
                        <a:gd name="connsiteY162" fmla="*/ 119063 h 1250950"/>
                        <a:gd name="connsiteX163" fmla="*/ 1508125 w 2867025"/>
                        <a:gd name="connsiteY163" fmla="*/ 114300 h 1250950"/>
                        <a:gd name="connsiteX164" fmla="*/ 1484312 w 2867025"/>
                        <a:gd name="connsiteY164" fmla="*/ 128588 h 1250950"/>
                        <a:gd name="connsiteX165" fmla="*/ 1460500 w 2867025"/>
                        <a:gd name="connsiteY165" fmla="*/ 128588 h 1250950"/>
                        <a:gd name="connsiteX166" fmla="*/ 1431925 w 2867025"/>
                        <a:gd name="connsiteY166" fmla="*/ 128588 h 1250950"/>
                        <a:gd name="connsiteX167" fmla="*/ 1422400 w 2867025"/>
                        <a:gd name="connsiteY167" fmla="*/ 142875 h 1250950"/>
                        <a:gd name="connsiteX168" fmla="*/ 1403350 w 2867025"/>
                        <a:gd name="connsiteY168" fmla="*/ 138113 h 1250950"/>
                        <a:gd name="connsiteX169" fmla="*/ 1379537 w 2867025"/>
                        <a:gd name="connsiteY169" fmla="*/ 157163 h 1250950"/>
                        <a:gd name="connsiteX170" fmla="*/ 1346200 w 2867025"/>
                        <a:gd name="connsiteY170" fmla="*/ 147638 h 1250950"/>
                        <a:gd name="connsiteX171" fmla="*/ 1308100 w 2867025"/>
                        <a:gd name="connsiteY171" fmla="*/ 128588 h 1250950"/>
                        <a:gd name="connsiteX172" fmla="*/ 1227137 w 2867025"/>
                        <a:gd name="connsiteY172" fmla="*/ 90488 h 1250950"/>
                        <a:gd name="connsiteX173" fmla="*/ 1198562 w 2867025"/>
                        <a:gd name="connsiteY173" fmla="*/ 71438 h 1250950"/>
                        <a:gd name="connsiteX174" fmla="*/ 1165225 w 2867025"/>
                        <a:gd name="connsiteY174" fmla="*/ 52388 h 1250950"/>
                        <a:gd name="connsiteX175" fmla="*/ 1136650 w 2867025"/>
                        <a:gd name="connsiteY175" fmla="*/ 28575 h 1250950"/>
                        <a:gd name="connsiteX176" fmla="*/ 1122362 w 2867025"/>
                        <a:gd name="connsiteY176" fmla="*/ 23813 h 1250950"/>
                        <a:gd name="connsiteX177" fmla="*/ 1036637 w 2867025"/>
                        <a:gd name="connsiteY177" fmla="*/ 23813 h 1250950"/>
                        <a:gd name="connsiteX178" fmla="*/ 1027112 w 2867025"/>
                        <a:gd name="connsiteY178" fmla="*/ 14288 h 1250950"/>
                        <a:gd name="connsiteX179" fmla="*/ 979487 w 2867025"/>
                        <a:gd name="connsiteY179" fmla="*/ 9525 h 1250950"/>
                        <a:gd name="connsiteX180" fmla="*/ 969962 w 2867025"/>
                        <a:gd name="connsiteY180" fmla="*/ 9525 h 1250950"/>
                        <a:gd name="connsiteX181" fmla="*/ 965200 w 2867025"/>
                        <a:gd name="connsiteY181" fmla="*/ 42863 h 1250950"/>
                        <a:gd name="connsiteX182" fmla="*/ 965200 w 2867025"/>
                        <a:gd name="connsiteY182" fmla="*/ 71438 h 1250950"/>
                        <a:gd name="connsiteX183" fmla="*/ 946150 w 2867025"/>
                        <a:gd name="connsiteY183" fmla="*/ 71438 h 1250950"/>
                        <a:gd name="connsiteX184" fmla="*/ 927100 w 2867025"/>
                        <a:gd name="connsiteY184" fmla="*/ 61913 h 1250950"/>
                        <a:gd name="connsiteX185" fmla="*/ 893762 w 2867025"/>
                        <a:gd name="connsiteY185" fmla="*/ 52388 h 1250950"/>
                        <a:gd name="connsiteX186" fmla="*/ 912812 w 2867025"/>
                        <a:gd name="connsiteY186" fmla="*/ 14288 h 1250950"/>
                        <a:gd name="connsiteX187" fmla="*/ 889000 w 2867025"/>
                        <a:gd name="connsiteY187" fmla="*/ 0 h 1250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</a:cxnLst>
                      <a:rect l="l" t="t" r="r" b="b"/>
                      <a:pathLst>
                        <a:path w="2867025" h="1250950">
                          <a:moveTo>
                            <a:pt x="117475" y="528638"/>
                          </a:moveTo>
                          <a:cubicBezTo>
                            <a:pt x="144859" y="527844"/>
                            <a:pt x="172244" y="527050"/>
                            <a:pt x="184150" y="523875"/>
                          </a:cubicBezTo>
                          <a:cubicBezTo>
                            <a:pt x="196056" y="520700"/>
                            <a:pt x="183356" y="511969"/>
                            <a:pt x="188912" y="509588"/>
                          </a:cubicBezTo>
                          <a:cubicBezTo>
                            <a:pt x="194468" y="507207"/>
                            <a:pt x="217487" y="509588"/>
                            <a:pt x="217487" y="509588"/>
                          </a:cubicBezTo>
                          <a:cubicBezTo>
                            <a:pt x="225424" y="509588"/>
                            <a:pt x="230981" y="511969"/>
                            <a:pt x="236537" y="509588"/>
                          </a:cubicBezTo>
                          <a:cubicBezTo>
                            <a:pt x="242093" y="507207"/>
                            <a:pt x="245269" y="497681"/>
                            <a:pt x="250825" y="495300"/>
                          </a:cubicBezTo>
                          <a:cubicBezTo>
                            <a:pt x="256381" y="492919"/>
                            <a:pt x="263525" y="496888"/>
                            <a:pt x="269875" y="495300"/>
                          </a:cubicBezTo>
                          <a:cubicBezTo>
                            <a:pt x="276225" y="493713"/>
                            <a:pt x="278606" y="484188"/>
                            <a:pt x="288925" y="485775"/>
                          </a:cubicBezTo>
                          <a:cubicBezTo>
                            <a:pt x="299244" y="487363"/>
                            <a:pt x="315912" y="499269"/>
                            <a:pt x="331787" y="504825"/>
                          </a:cubicBezTo>
                          <a:cubicBezTo>
                            <a:pt x="347662" y="510381"/>
                            <a:pt x="373063" y="510382"/>
                            <a:pt x="384175" y="519113"/>
                          </a:cubicBezTo>
                          <a:cubicBezTo>
                            <a:pt x="395287" y="527844"/>
                            <a:pt x="398462" y="542926"/>
                            <a:pt x="398462" y="557213"/>
                          </a:cubicBezTo>
                          <a:cubicBezTo>
                            <a:pt x="398462" y="571500"/>
                            <a:pt x="386556" y="595313"/>
                            <a:pt x="384175" y="604838"/>
                          </a:cubicBezTo>
                          <a:cubicBezTo>
                            <a:pt x="381794" y="614363"/>
                            <a:pt x="359569" y="612776"/>
                            <a:pt x="384175" y="614363"/>
                          </a:cubicBezTo>
                          <a:cubicBezTo>
                            <a:pt x="408781" y="615950"/>
                            <a:pt x="507206" y="604838"/>
                            <a:pt x="531812" y="614363"/>
                          </a:cubicBezTo>
                          <a:cubicBezTo>
                            <a:pt x="556418" y="623888"/>
                            <a:pt x="536575" y="661988"/>
                            <a:pt x="531812" y="671513"/>
                          </a:cubicBezTo>
                          <a:cubicBezTo>
                            <a:pt x="527049" y="681038"/>
                            <a:pt x="509587" y="669132"/>
                            <a:pt x="503237" y="671513"/>
                          </a:cubicBezTo>
                          <a:cubicBezTo>
                            <a:pt x="496887" y="673894"/>
                            <a:pt x="496093" y="681038"/>
                            <a:pt x="493712" y="685800"/>
                          </a:cubicBezTo>
                          <a:cubicBezTo>
                            <a:pt x="491331" y="690562"/>
                            <a:pt x="489744" y="692944"/>
                            <a:pt x="488950" y="700088"/>
                          </a:cubicBezTo>
                          <a:cubicBezTo>
                            <a:pt x="488156" y="707232"/>
                            <a:pt x="487363" y="718344"/>
                            <a:pt x="488950" y="728663"/>
                          </a:cubicBezTo>
                          <a:cubicBezTo>
                            <a:pt x="490538" y="738982"/>
                            <a:pt x="500856" y="752475"/>
                            <a:pt x="498475" y="762000"/>
                          </a:cubicBezTo>
                          <a:cubicBezTo>
                            <a:pt x="496094" y="771525"/>
                            <a:pt x="474662" y="785813"/>
                            <a:pt x="474662" y="785813"/>
                          </a:cubicBezTo>
                          <a:cubicBezTo>
                            <a:pt x="468312" y="792163"/>
                            <a:pt x="464344" y="794544"/>
                            <a:pt x="460375" y="800100"/>
                          </a:cubicBezTo>
                          <a:cubicBezTo>
                            <a:pt x="456406" y="805656"/>
                            <a:pt x="455613" y="811213"/>
                            <a:pt x="450850" y="819150"/>
                          </a:cubicBezTo>
                          <a:cubicBezTo>
                            <a:pt x="446088" y="827088"/>
                            <a:pt x="439738" y="840581"/>
                            <a:pt x="431800" y="847725"/>
                          </a:cubicBezTo>
                          <a:cubicBezTo>
                            <a:pt x="423863" y="854869"/>
                            <a:pt x="416719" y="855663"/>
                            <a:pt x="403225" y="862013"/>
                          </a:cubicBezTo>
                          <a:cubicBezTo>
                            <a:pt x="389731" y="868363"/>
                            <a:pt x="365918" y="879475"/>
                            <a:pt x="350837" y="885825"/>
                          </a:cubicBezTo>
                          <a:cubicBezTo>
                            <a:pt x="335756" y="892175"/>
                            <a:pt x="327025" y="893763"/>
                            <a:pt x="312737" y="900113"/>
                          </a:cubicBezTo>
                          <a:cubicBezTo>
                            <a:pt x="298449" y="906463"/>
                            <a:pt x="277812" y="919162"/>
                            <a:pt x="265112" y="923925"/>
                          </a:cubicBezTo>
                          <a:cubicBezTo>
                            <a:pt x="252412" y="928688"/>
                            <a:pt x="245268" y="926307"/>
                            <a:pt x="236537" y="928688"/>
                          </a:cubicBezTo>
                          <a:cubicBezTo>
                            <a:pt x="227806" y="931069"/>
                            <a:pt x="218281" y="931863"/>
                            <a:pt x="212725" y="938213"/>
                          </a:cubicBezTo>
                          <a:cubicBezTo>
                            <a:pt x="207169" y="944563"/>
                            <a:pt x="207169" y="958851"/>
                            <a:pt x="203200" y="966788"/>
                          </a:cubicBezTo>
                          <a:cubicBezTo>
                            <a:pt x="199231" y="974726"/>
                            <a:pt x="196056" y="979488"/>
                            <a:pt x="188912" y="985838"/>
                          </a:cubicBezTo>
                          <a:cubicBezTo>
                            <a:pt x="181768" y="992188"/>
                            <a:pt x="169068" y="1000919"/>
                            <a:pt x="160337" y="1004888"/>
                          </a:cubicBezTo>
                          <a:cubicBezTo>
                            <a:pt x="151606" y="1008857"/>
                            <a:pt x="142081" y="1004094"/>
                            <a:pt x="136525" y="1009650"/>
                          </a:cubicBezTo>
                          <a:cubicBezTo>
                            <a:pt x="130969" y="1015206"/>
                            <a:pt x="135731" y="1031875"/>
                            <a:pt x="127000" y="1038225"/>
                          </a:cubicBezTo>
                          <a:cubicBezTo>
                            <a:pt x="118269" y="1044575"/>
                            <a:pt x="92868" y="1046162"/>
                            <a:pt x="84137" y="1047750"/>
                          </a:cubicBezTo>
                          <a:cubicBezTo>
                            <a:pt x="75406" y="1049338"/>
                            <a:pt x="77787" y="1040606"/>
                            <a:pt x="74612" y="1047750"/>
                          </a:cubicBezTo>
                          <a:cubicBezTo>
                            <a:pt x="71437" y="1054894"/>
                            <a:pt x="67468" y="1077913"/>
                            <a:pt x="65087" y="1090613"/>
                          </a:cubicBezTo>
                          <a:cubicBezTo>
                            <a:pt x="62706" y="1103313"/>
                            <a:pt x="64294" y="1114425"/>
                            <a:pt x="60325" y="1123950"/>
                          </a:cubicBezTo>
                          <a:cubicBezTo>
                            <a:pt x="56356" y="1133475"/>
                            <a:pt x="45244" y="1139826"/>
                            <a:pt x="41275" y="1147763"/>
                          </a:cubicBezTo>
                          <a:cubicBezTo>
                            <a:pt x="37306" y="1155701"/>
                            <a:pt x="42862" y="1164431"/>
                            <a:pt x="36512" y="1171575"/>
                          </a:cubicBezTo>
                          <a:cubicBezTo>
                            <a:pt x="30162" y="1178719"/>
                            <a:pt x="6350" y="1178719"/>
                            <a:pt x="3175" y="1190625"/>
                          </a:cubicBezTo>
                          <a:cubicBezTo>
                            <a:pt x="0" y="1202531"/>
                            <a:pt x="4762" y="1235076"/>
                            <a:pt x="17462" y="1243013"/>
                          </a:cubicBezTo>
                          <a:cubicBezTo>
                            <a:pt x="30162" y="1250950"/>
                            <a:pt x="64294" y="1240631"/>
                            <a:pt x="79375" y="1238250"/>
                          </a:cubicBezTo>
                          <a:cubicBezTo>
                            <a:pt x="94456" y="1235869"/>
                            <a:pt x="96838" y="1234281"/>
                            <a:pt x="107950" y="1228725"/>
                          </a:cubicBezTo>
                          <a:cubicBezTo>
                            <a:pt x="119063" y="1223169"/>
                            <a:pt x="127794" y="1208882"/>
                            <a:pt x="146050" y="1204913"/>
                          </a:cubicBezTo>
                          <a:cubicBezTo>
                            <a:pt x="164306" y="1200944"/>
                            <a:pt x="202406" y="1200944"/>
                            <a:pt x="217487" y="1204913"/>
                          </a:cubicBezTo>
                          <a:cubicBezTo>
                            <a:pt x="232568" y="1208882"/>
                            <a:pt x="220662" y="1225550"/>
                            <a:pt x="236537" y="1228725"/>
                          </a:cubicBezTo>
                          <a:cubicBezTo>
                            <a:pt x="252412" y="1231900"/>
                            <a:pt x="296862" y="1229519"/>
                            <a:pt x="312737" y="1223963"/>
                          </a:cubicBezTo>
                          <a:cubicBezTo>
                            <a:pt x="328612" y="1218407"/>
                            <a:pt x="325437" y="1201738"/>
                            <a:pt x="331787" y="1195388"/>
                          </a:cubicBezTo>
                          <a:cubicBezTo>
                            <a:pt x="338137" y="1189038"/>
                            <a:pt x="340518" y="1186657"/>
                            <a:pt x="350837" y="1185863"/>
                          </a:cubicBezTo>
                          <a:cubicBezTo>
                            <a:pt x="361156" y="1185069"/>
                            <a:pt x="384175" y="1192213"/>
                            <a:pt x="393700" y="1190625"/>
                          </a:cubicBezTo>
                          <a:cubicBezTo>
                            <a:pt x="403225" y="1189038"/>
                            <a:pt x="400049" y="1179513"/>
                            <a:pt x="407987" y="1176338"/>
                          </a:cubicBezTo>
                          <a:cubicBezTo>
                            <a:pt x="415925" y="1173163"/>
                            <a:pt x="426244" y="1166019"/>
                            <a:pt x="441325" y="1171575"/>
                          </a:cubicBezTo>
                          <a:cubicBezTo>
                            <a:pt x="456406" y="1177131"/>
                            <a:pt x="482600" y="1204913"/>
                            <a:pt x="498475" y="1209675"/>
                          </a:cubicBezTo>
                          <a:cubicBezTo>
                            <a:pt x="514350" y="1214437"/>
                            <a:pt x="523875" y="1202531"/>
                            <a:pt x="536575" y="1200150"/>
                          </a:cubicBezTo>
                          <a:cubicBezTo>
                            <a:pt x="549275" y="1197769"/>
                            <a:pt x="568325" y="1199357"/>
                            <a:pt x="574675" y="1195388"/>
                          </a:cubicBezTo>
                          <a:cubicBezTo>
                            <a:pt x="581025" y="1191419"/>
                            <a:pt x="565944" y="1178719"/>
                            <a:pt x="574675" y="1176338"/>
                          </a:cubicBezTo>
                          <a:cubicBezTo>
                            <a:pt x="583406" y="1173957"/>
                            <a:pt x="615156" y="1182687"/>
                            <a:pt x="627062" y="1181100"/>
                          </a:cubicBezTo>
                          <a:cubicBezTo>
                            <a:pt x="638968" y="1179513"/>
                            <a:pt x="635793" y="1169194"/>
                            <a:pt x="646112" y="1166813"/>
                          </a:cubicBezTo>
                          <a:cubicBezTo>
                            <a:pt x="656431" y="1164432"/>
                            <a:pt x="677863" y="1168400"/>
                            <a:pt x="688975" y="1166813"/>
                          </a:cubicBezTo>
                          <a:cubicBezTo>
                            <a:pt x="700087" y="1165226"/>
                            <a:pt x="702468" y="1158082"/>
                            <a:pt x="712787" y="1157288"/>
                          </a:cubicBezTo>
                          <a:cubicBezTo>
                            <a:pt x="723106" y="1156494"/>
                            <a:pt x="741362" y="1163638"/>
                            <a:pt x="750887" y="1162050"/>
                          </a:cubicBezTo>
                          <a:cubicBezTo>
                            <a:pt x="760412" y="1160463"/>
                            <a:pt x="712787" y="1150144"/>
                            <a:pt x="769937" y="1147763"/>
                          </a:cubicBezTo>
                          <a:cubicBezTo>
                            <a:pt x="827087" y="1145382"/>
                            <a:pt x="1023937" y="1156494"/>
                            <a:pt x="1093787" y="1147763"/>
                          </a:cubicBezTo>
                          <a:cubicBezTo>
                            <a:pt x="1163637" y="1139032"/>
                            <a:pt x="1160462" y="1104106"/>
                            <a:pt x="1189037" y="1095375"/>
                          </a:cubicBezTo>
                          <a:cubicBezTo>
                            <a:pt x="1217612" y="1086644"/>
                            <a:pt x="1232693" y="1085850"/>
                            <a:pt x="1265237" y="1095375"/>
                          </a:cubicBezTo>
                          <a:cubicBezTo>
                            <a:pt x="1297781" y="1104900"/>
                            <a:pt x="1360488" y="1145381"/>
                            <a:pt x="1384300" y="1152525"/>
                          </a:cubicBezTo>
                          <a:cubicBezTo>
                            <a:pt x="1408112" y="1159669"/>
                            <a:pt x="1400968" y="1140619"/>
                            <a:pt x="1408112" y="1138238"/>
                          </a:cubicBezTo>
                          <a:cubicBezTo>
                            <a:pt x="1415256" y="1135857"/>
                            <a:pt x="1414462" y="1146969"/>
                            <a:pt x="1427162" y="1138238"/>
                          </a:cubicBezTo>
                          <a:cubicBezTo>
                            <a:pt x="1439862" y="1129507"/>
                            <a:pt x="1472406" y="1092994"/>
                            <a:pt x="1484312" y="1085850"/>
                          </a:cubicBezTo>
                          <a:cubicBezTo>
                            <a:pt x="1496218" y="1078706"/>
                            <a:pt x="1491456" y="1087438"/>
                            <a:pt x="1498600" y="1095375"/>
                          </a:cubicBezTo>
                          <a:cubicBezTo>
                            <a:pt x="1505744" y="1103313"/>
                            <a:pt x="1513681" y="1127919"/>
                            <a:pt x="1527175" y="1133475"/>
                          </a:cubicBezTo>
                          <a:cubicBezTo>
                            <a:pt x="1540669" y="1139031"/>
                            <a:pt x="1566862" y="1127126"/>
                            <a:pt x="1579562" y="1128713"/>
                          </a:cubicBezTo>
                          <a:cubicBezTo>
                            <a:pt x="1592262" y="1130300"/>
                            <a:pt x="1593850" y="1139031"/>
                            <a:pt x="1603375" y="1143000"/>
                          </a:cubicBezTo>
                          <a:cubicBezTo>
                            <a:pt x="1612900" y="1146969"/>
                            <a:pt x="1627187" y="1150144"/>
                            <a:pt x="1636712" y="1152525"/>
                          </a:cubicBezTo>
                          <a:cubicBezTo>
                            <a:pt x="1646237" y="1154906"/>
                            <a:pt x="1644650" y="1151732"/>
                            <a:pt x="1660525" y="1157288"/>
                          </a:cubicBezTo>
                          <a:cubicBezTo>
                            <a:pt x="1676400" y="1162844"/>
                            <a:pt x="1713706" y="1181101"/>
                            <a:pt x="1731962" y="1185863"/>
                          </a:cubicBezTo>
                          <a:cubicBezTo>
                            <a:pt x="1750218" y="1190625"/>
                            <a:pt x="1770062" y="1185863"/>
                            <a:pt x="1770062" y="1185863"/>
                          </a:cubicBezTo>
                          <a:lnTo>
                            <a:pt x="1808162" y="1185863"/>
                          </a:lnTo>
                          <a:cubicBezTo>
                            <a:pt x="1823243" y="1185863"/>
                            <a:pt x="1850231" y="1184276"/>
                            <a:pt x="1860550" y="1185863"/>
                          </a:cubicBezTo>
                          <a:cubicBezTo>
                            <a:pt x="1870869" y="1187451"/>
                            <a:pt x="1849438" y="1194594"/>
                            <a:pt x="1870075" y="1195388"/>
                          </a:cubicBezTo>
                          <a:cubicBezTo>
                            <a:pt x="1890712" y="1196182"/>
                            <a:pt x="1961356" y="1196975"/>
                            <a:pt x="1984375" y="1190625"/>
                          </a:cubicBezTo>
                          <a:cubicBezTo>
                            <a:pt x="2007394" y="1184275"/>
                            <a:pt x="1998662" y="1169194"/>
                            <a:pt x="2008187" y="1157288"/>
                          </a:cubicBezTo>
                          <a:cubicBezTo>
                            <a:pt x="2017712" y="1145382"/>
                            <a:pt x="2035969" y="1130301"/>
                            <a:pt x="2041525" y="1119188"/>
                          </a:cubicBezTo>
                          <a:cubicBezTo>
                            <a:pt x="2047081" y="1108076"/>
                            <a:pt x="2043113" y="1099344"/>
                            <a:pt x="2041525" y="1090613"/>
                          </a:cubicBezTo>
                          <a:cubicBezTo>
                            <a:pt x="2039937" y="1081882"/>
                            <a:pt x="2032794" y="1073150"/>
                            <a:pt x="2032000" y="1066800"/>
                          </a:cubicBezTo>
                          <a:cubicBezTo>
                            <a:pt x="2031206" y="1060450"/>
                            <a:pt x="2028825" y="1054894"/>
                            <a:pt x="2036762" y="1052513"/>
                          </a:cubicBezTo>
                          <a:cubicBezTo>
                            <a:pt x="2044699" y="1050132"/>
                            <a:pt x="2079625" y="1052513"/>
                            <a:pt x="2079625" y="1052513"/>
                          </a:cubicBezTo>
                          <a:cubicBezTo>
                            <a:pt x="2090737" y="1052513"/>
                            <a:pt x="2098675" y="1045369"/>
                            <a:pt x="2103437" y="1052513"/>
                          </a:cubicBezTo>
                          <a:cubicBezTo>
                            <a:pt x="2108199" y="1059657"/>
                            <a:pt x="2109788" y="1086644"/>
                            <a:pt x="2108200" y="1095375"/>
                          </a:cubicBezTo>
                          <a:cubicBezTo>
                            <a:pt x="2106612" y="1104106"/>
                            <a:pt x="2095500" y="1094581"/>
                            <a:pt x="2093912" y="1104900"/>
                          </a:cubicBezTo>
                          <a:cubicBezTo>
                            <a:pt x="2092325" y="1115219"/>
                            <a:pt x="2089944" y="1148557"/>
                            <a:pt x="2098675" y="1157288"/>
                          </a:cubicBezTo>
                          <a:cubicBezTo>
                            <a:pt x="2107406" y="1166019"/>
                            <a:pt x="2132806" y="1159669"/>
                            <a:pt x="2146300" y="1157288"/>
                          </a:cubicBezTo>
                          <a:cubicBezTo>
                            <a:pt x="2159794" y="1154907"/>
                            <a:pt x="2163762" y="1147762"/>
                            <a:pt x="2179637" y="1143000"/>
                          </a:cubicBezTo>
                          <a:cubicBezTo>
                            <a:pt x="2195512" y="1138238"/>
                            <a:pt x="2228850" y="1138238"/>
                            <a:pt x="2241550" y="1128713"/>
                          </a:cubicBezTo>
                          <a:cubicBezTo>
                            <a:pt x="2254250" y="1119188"/>
                            <a:pt x="2247900" y="1098550"/>
                            <a:pt x="2255837" y="1085850"/>
                          </a:cubicBezTo>
                          <a:cubicBezTo>
                            <a:pt x="2263774" y="1073150"/>
                            <a:pt x="2272506" y="1060450"/>
                            <a:pt x="2289175" y="1052513"/>
                          </a:cubicBezTo>
                          <a:cubicBezTo>
                            <a:pt x="2305844" y="1044576"/>
                            <a:pt x="2301875" y="1040606"/>
                            <a:pt x="2355850" y="1038225"/>
                          </a:cubicBezTo>
                          <a:cubicBezTo>
                            <a:pt x="2409825" y="1035844"/>
                            <a:pt x="2563813" y="1042194"/>
                            <a:pt x="2613025" y="1038225"/>
                          </a:cubicBezTo>
                          <a:cubicBezTo>
                            <a:pt x="2662237" y="1034256"/>
                            <a:pt x="2643188" y="1020763"/>
                            <a:pt x="2651125" y="1014413"/>
                          </a:cubicBezTo>
                          <a:cubicBezTo>
                            <a:pt x="2659062" y="1008063"/>
                            <a:pt x="2641600" y="1002506"/>
                            <a:pt x="2660650" y="1000125"/>
                          </a:cubicBezTo>
                          <a:cubicBezTo>
                            <a:pt x="2679700" y="997744"/>
                            <a:pt x="2742406" y="997744"/>
                            <a:pt x="2765425" y="1000125"/>
                          </a:cubicBezTo>
                          <a:cubicBezTo>
                            <a:pt x="2788444" y="1002506"/>
                            <a:pt x="2789237" y="1018382"/>
                            <a:pt x="2798762" y="1014413"/>
                          </a:cubicBezTo>
                          <a:cubicBezTo>
                            <a:pt x="2808287" y="1010444"/>
                            <a:pt x="2819400" y="988219"/>
                            <a:pt x="2822575" y="976313"/>
                          </a:cubicBezTo>
                          <a:cubicBezTo>
                            <a:pt x="2825750" y="964407"/>
                            <a:pt x="2816224" y="950913"/>
                            <a:pt x="2817812" y="942975"/>
                          </a:cubicBezTo>
                          <a:cubicBezTo>
                            <a:pt x="2819400" y="935037"/>
                            <a:pt x="2825750" y="933450"/>
                            <a:pt x="2832100" y="928688"/>
                          </a:cubicBezTo>
                          <a:cubicBezTo>
                            <a:pt x="2838450" y="923926"/>
                            <a:pt x="2850356" y="922338"/>
                            <a:pt x="2855912" y="914400"/>
                          </a:cubicBezTo>
                          <a:cubicBezTo>
                            <a:pt x="2861468" y="906462"/>
                            <a:pt x="2867025" y="891382"/>
                            <a:pt x="2865437" y="881063"/>
                          </a:cubicBezTo>
                          <a:cubicBezTo>
                            <a:pt x="2863850" y="870744"/>
                            <a:pt x="2849562" y="861219"/>
                            <a:pt x="2846387" y="852488"/>
                          </a:cubicBezTo>
                          <a:cubicBezTo>
                            <a:pt x="2843212" y="843757"/>
                            <a:pt x="2851943" y="836613"/>
                            <a:pt x="2846387" y="828675"/>
                          </a:cubicBezTo>
                          <a:cubicBezTo>
                            <a:pt x="2840831" y="820737"/>
                            <a:pt x="2821781" y="811213"/>
                            <a:pt x="2813050" y="804863"/>
                          </a:cubicBezTo>
                          <a:cubicBezTo>
                            <a:pt x="2804319" y="798513"/>
                            <a:pt x="2801144" y="791369"/>
                            <a:pt x="2794000" y="790575"/>
                          </a:cubicBezTo>
                          <a:cubicBezTo>
                            <a:pt x="2786856" y="789781"/>
                            <a:pt x="2782093" y="798513"/>
                            <a:pt x="2770187" y="800100"/>
                          </a:cubicBezTo>
                          <a:cubicBezTo>
                            <a:pt x="2758281" y="801687"/>
                            <a:pt x="2722562" y="800100"/>
                            <a:pt x="2722562" y="800100"/>
                          </a:cubicBezTo>
                          <a:lnTo>
                            <a:pt x="2674937" y="800100"/>
                          </a:lnTo>
                          <a:cubicBezTo>
                            <a:pt x="2660650" y="800100"/>
                            <a:pt x="2645568" y="804862"/>
                            <a:pt x="2636837" y="800100"/>
                          </a:cubicBezTo>
                          <a:cubicBezTo>
                            <a:pt x="2628106" y="795338"/>
                            <a:pt x="2629694" y="781050"/>
                            <a:pt x="2622550" y="771525"/>
                          </a:cubicBezTo>
                          <a:cubicBezTo>
                            <a:pt x="2615406" y="762000"/>
                            <a:pt x="2604294" y="750887"/>
                            <a:pt x="2593975" y="742950"/>
                          </a:cubicBezTo>
                          <a:cubicBezTo>
                            <a:pt x="2583656" y="735013"/>
                            <a:pt x="2568575" y="729456"/>
                            <a:pt x="2560637" y="723900"/>
                          </a:cubicBezTo>
                          <a:cubicBezTo>
                            <a:pt x="2552699" y="718344"/>
                            <a:pt x="2551113" y="717551"/>
                            <a:pt x="2546350" y="709613"/>
                          </a:cubicBezTo>
                          <a:cubicBezTo>
                            <a:pt x="2541588" y="701676"/>
                            <a:pt x="2536031" y="685006"/>
                            <a:pt x="2532062" y="676275"/>
                          </a:cubicBezTo>
                          <a:cubicBezTo>
                            <a:pt x="2528093" y="667544"/>
                            <a:pt x="2528887" y="665162"/>
                            <a:pt x="2522537" y="657225"/>
                          </a:cubicBezTo>
                          <a:cubicBezTo>
                            <a:pt x="2516187" y="649288"/>
                            <a:pt x="2502693" y="635794"/>
                            <a:pt x="2493962" y="628650"/>
                          </a:cubicBezTo>
                          <a:cubicBezTo>
                            <a:pt x="2485231" y="621506"/>
                            <a:pt x="2481263" y="616744"/>
                            <a:pt x="2470150" y="614363"/>
                          </a:cubicBezTo>
                          <a:cubicBezTo>
                            <a:pt x="2459038" y="611982"/>
                            <a:pt x="2438399" y="618332"/>
                            <a:pt x="2427287" y="614363"/>
                          </a:cubicBezTo>
                          <a:cubicBezTo>
                            <a:pt x="2416175" y="610394"/>
                            <a:pt x="2409031" y="603250"/>
                            <a:pt x="2403475" y="590550"/>
                          </a:cubicBezTo>
                          <a:cubicBezTo>
                            <a:pt x="2397919" y="577850"/>
                            <a:pt x="2404269" y="548482"/>
                            <a:pt x="2393950" y="538163"/>
                          </a:cubicBezTo>
                          <a:cubicBezTo>
                            <a:pt x="2383631" y="527844"/>
                            <a:pt x="2357437" y="531019"/>
                            <a:pt x="2341562" y="528638"/>
                          </a:cubicBezTo>
                          <a:cubicBezTo>
                            <a:pt x="2325687" y="526257"/>
                            <a:pt x="2311400" y="527844"/>
                            <a:pt x="2298700" y="523875"/>
                          </a:cubicBezTo>
                          <a:cubicBezTo>
                            <a:pt x="2286000" y="519906"/>
                            <a:pt x="2280443" y="511175"/>
                            <a:pt x="2265362" y="504825"/>
                          </a:cubicBezTo>
                          <a:cubicBezTo>
                            <a:pt x="2250281" y="498475"/>
                            <a:pt x="2220912" y="488950"/>
                            <a:pt x="2208212" y="485775"/>
                          </a:cubicBezTo>
                          <a:cubicBezTo>
                            <a:pt x="2195512" y="482600"/>
                            <a:pt x="2197893" y="483394"/>
                            <a:pt x="2189162" y="485775"/>
                          </a:cubicBezTo>
                          <a:cubicBezTo>
                            <a:pt x="2180431" y="488156"/>
                            <a:pt x="2166937" y="499269"/>
                            <a:pt x="2155825" y="500063"/>
                          </a:cubicBezTo>
                          <a:cubicBezTo>
                            <a:pt x="2144713" y="500857"/>
                            <a:pt x="2135187" y="493713"/>
                            <a:pt x="2122487" y="490538"/>
                          </a:cubicBezTo>
                          <a:cubicBezTo>
                            <a:pt x="2109787" y="487363"/>
                            <a:pt x="2093913" y="485776"/>
                            <a:pt x="2079625" y="481013"/>
                          </a:cubicBezTo>
                          <a:cubicBezTo>
                            <a:pt x="2065337" y="476250"/>
                            <a:pt x="2050256" y="466725"/>
                            <a:pt x="2036762" y="461963"/>
                          </a:cubicBezTo>
                          <a:cubicBezTo>
                            <a:pt x="2023268" y="457201"/>
                            <a:pt x="2012156" y="451644"/>
                            <a:pt x="1998662" y="452438"/>
                          </a:cubicBezTo>
                          <a:cubicBezTo>
                            <a:pt x="1985168" y="453232"/>
                            <a:pt x="1962150" y="456406"/>
                            <a:pt x="1955800" y="466725"/>
                          </a:cubicBezTo>
                          <a:cubicBezTo>
                            <a:pt x="1949450" y="477044"/>
                            <a:pt x="1963737" y="506412"/>
                            <a:pt x="1960562" y="514350"/>
                          </a:cubicBezTo>
                          <a:cubicBezTo>
                            <a:pt x="1957387" y="522288"/>
                            <a:pt x="1945481" y="515938"/>
                            <a:pt x="1936750" y="514350"/>
                          </a:cubicBezTo>
                          <a:cubicBezTo>
                            <a:pt x="1928019" y="512762"/>
                            <a:pt x="1916112" y="513556"/>
                            <a:pt x="1908175" y="504825"/>
                          </a:cubicBezTo>
                          <a:cubicBezTo>
                            <a:pt x="1900238" y="496094"/>
                            <a:pt x="1896269" y="469107"/>
                            <a:pt x="1889125" y="461963"/>
                          </a:cubicBezTo>
                          <a:cubicBezTo>
                            <a:pt x="1881981" y="454819"/>
                            <a:pt x="1874837" y="465138"/>
                            <a:pt x="1865312" y="461963"/>
                          </a:cubicBezTo>
                          <a:cubicBezTo>
                            <a:pt x="1855787" y="458788"/>
                            <a:pt x="1841500" y="440532"/>
                            <a:pt x="1831975" y="442913"/>
                          </a:cubicBezTo>
                          <a:cubicBezTo>
                            <a:pt x="1822450" y="445294"/>
                            <a:pt x="1820068" y="467519"/>
                            <a:pt x="1808162" y="476250"/>
                          </a:cubicBezTo>
                          <a:cubicBezTo>
                            <a:pt x="1796256" y="484981"/>
                            <a:pt x="1775618" y="492125"/>
                            <a:pt x="1760537" y="495300"/>
                          </a:cubicBezTo>
                          <a:cubicBezTo>
                            <a:pt x="1745456" y="498475"/>
                            <a:pt x="1727994" y="502444"/>
                            <a:pt x="1717675" y="495300"/>
                          </a:cubicBezTo>
                          <a:cubicBezTo>
                            <a:pt x="1707356" y="488156"/>
                            <a:pt x="1708944" y="457200"/>
                            <a:pt x="1698625" y="452438"/>
                          </a:cubicBezTo>
                          <a:cubicBezTo>
                            <a:pt x="1688306" y="447676"/>
                            <a:pt x="1669256" y="462756"/>
                            <a:pt x="1655762" y="466725"/>
                          </a:cubicBezTo>
                          <a:cubicBezTo>
                            <a:pt x="1642268" y="470694"/>
                            <a:pt x="1631156" y="474663"/>
                            <a:pt x="1617662" y="476250"/>
                          </a:cubicBezTo>
                          <a:cubicBezTo>
                            <a:pt x="1604168" y="477837"/>
                            <a:pt x="1583531" y="488156"/>
                            <a:pt x="1574800" y="476250"/>
                          </a:cubicBezTo>
                          <a:cubicBezTo>
                            <a:pt x="1566069" y="464344"/>
                            <a:pt x="1566069" y="431800"/>
                            <a:pt x="1565275" y="404813"/>
                          </a:cubicBezTo>
                          <a:cubicBezTo>
                            <a:pt x="1564481" y="377826"/>
                            <a:pt x="1560512" y="330200"/>
                            <a:pt x="1570037" y="314325"/>
                          </a:cubicBezTo>
                          <a:cubicBezTo>
                            <a:pt x="1579562" y="298450"/>
                            <a:pt x="1601787" y="321469"/>
                            <a:pt x="1622425" y="309563"/>
                          </a:cubicBezTo>
                          <a:cubicBezTo>
                            <a:pt x="1643063" y="297657"/>
                            <a:pt x="1681162" y="262732"/>
                            <a:pt x="1693862" y="242888"/>
                          </a:cubicBezTo>
                          <a:cubicBezTo>
                            <a:pt x="1706562" y="223044"/>
                            <a:pt x="1701006" y="200819"/>
                            <a:pt x="1698625" y="190500"/>
                          </a:cubicBezTo>
                          <a:cubicBezTo>
                            <a:pt x="1696244" y="180181"/>
                            <a:pt x="1689100" y="184150"/>
                            <a:pt x="1679575" y="180975"/>
                          </a:cubicBezTo>
                          <a:cubicBezTo>
                            <a:pt x="1670050" y="177800"/>
                            <a:pt x="1651000" y="175419"/>
                            <a:pt x="1641475" y="171450"/>
                          </a:cubicBezTo>
                          <a:cubicBezTo>
                            <a:pt x="1631950" y="167481"/>
                            <a:pt x="1631156" y="161925"/>
                            <a:pt x="1622425" y="157163"/>
                          </a:cubicBezTo>
                          <a:cubicBezTo>
                            <a:pt x="1613694" y="152401"/>
                            <a:pt x="1597818" y="146844"/>
                            <a:pt x="1589087" y="142875"/>
                          </a:cubicBezTo>
                          <a:cubicBezTo>
                            <a:pt x="1580356" y="138906"/>
                            <a:pt x="1576387" y="137319"/>
                            <a:pt x="1570037" y="133350"/>
                          </a:cubicBezTo>
                          <a:cubicBezTo>
                            <a:pt x="1563687" y="129381"/>
                            <a:pt x="1561306" y="122238"/>
                            <a:pt x="1550987" y="119063"/>
                          </a:cubicBezTo>
                          <a:cubicBezTo>
                            <a:pt x="1540668" y="115888"/>
                            <a:pt x="1519237" y="112713"/>
                            <a:pt x="1508125" y="114300"/>
                          </a:cubicBezTo>
                          <a:cubicBezTo>
                            <a:pt x="1497013" y="115887"/>
                            <a:pt x="1492249" y="126207"/>
                            <a:pt x="1484312" y="128588"/>
                          </a:cubicBezTo>
                          <a:cubicBezTo>
                            <a:pt x="1476375" y="130969"/>
                            <a:pt x="1460500" y="128588"/>
                            <a:pt x="1460500" y="128588"/>
                          </a:cubicBezTo>
                          <a:cubicBezTo>
                            <a:pt x="1451769" y="128588"/>
                            <a:pt x="1438275" y="126207"/>
                            <a:pt x="1431925" y="128588"/>
                          </a:cubicBezTo>
                          <a:cubicBezTo>
                            <a:pt x="1425575" y="130969"/>
                            <a:pt x="1427162" y="141288"/>
                            <a:pt x="1422400" y="142875"/>
                          </a:cubicBezTo>
                          <a:cubicBezTo>
                            <a:pt x="1417638" y="144462"/>
                            <a:pt x="1410494" y="135732"/>
                            <a:pt x="1403350" y="138113"/>
                          </a:cubicBezTo>
                          <a:cubicBezTo>
                            <a:pt x="1396206" y="140494"/>
                            <a:pt x="1389062" y="155576"/>
                            <a:pt x="1379537" y="157163"/>
                          </a:cubicBezTo>
                          <a:cubicBezTo>
                            <a:pt x="1370012" y="158751"/>
                            <a:pt x="1358106" y="152401"/>
                            <a:pt x="1346200" y="147638"/>
                          </a:cubicBezTo>
                          <a:cubicBezTo>
                            <a:pt x="1334294" y="142876"/>
                            <a:pt x="1308100" y="128588"/>
                            <a:pt x="1308100" y="128588"/>
                          </a:cubicBezTo>
                          <a:cubicBezTo>
                            <a:pt x="1288256" y="119063"/>
                            <a:pt x="1245393" y="100013"/>
                            <a:pt x="1227137" y="90488"/>
                          </a:cubicBezTo>
                          <a:cubicBezTo>
                            <a:pt x="1208881" y="80963"/>
                            <a:pt x="1208881" y="77788"/>
                            <a:pt x="1198562" y="71438"/>
                          </a:cubicBezTo>
                          <a:cubicBezTo>
                            <a:pt x="1188243" y="65088"/>
                            <a:pt x="1175544" y="59532"/>
                            <a:pt x="1165225" y="52388"/>
                          </a:cubicBezTo>
                          <a:cubicBezTo>
                            <a:pt x="1154906" y="45244"/>
                            <a:pt x="1143794" y="33337"/>
                            <a:pt x="1136650" y="28575"/>
                          </a:cubicBezTo>
                          <a:cubicBezTo>
                            <a:pt x="1129506" y="23813"/>
                            <a:pt x="1139031" y="24607"/>
                            <a:pt x="1122362" y="23813"/>
                          </a:cubicBezTo>
                          <a:cubicBezTo>
                            <a:pt x="1105693" y="23019"/>
                            <a:pt x="1052512" y="25401"/>
                            <a:pt x="1036637" y="23813"/>
                          </a:cubicBezTo>
                          <a:cubicBezTo>
                            <a:pt x="1020762" y="22226"/>
                            <a:pt x="1036637" y="16669"/>
                            <a:pt x="1027112" y="14288"/>
                          </a:cubicBezTo>
                          <a:cubicBezTo>
                            <a:pt x="1017587" y="11907"/>
                            <a:pt x="989012" y="10319"/>
                            <a:pt x="979487" y="9525"/>
                          </a:cubicBezTo>
                          <a:cubicBezTo>
                            <a:pt x="969962" y="8731"/>
                            <a:pt x="972343" y="3969"/>
                            <a:pt x="969962" y="9525"/>
                          </a:cubicBezTo>
                          <a:cubicBezTo>
                            <a:pt x="967581" y="15081"/>
                            <a:pt x="965994" y="32544"/>
                            <a:pt x="965200" y="42863"/>
                          </a:cubicBezTo>
                          <a:cubicBezTo>
                            <a:pt x="964406" y="53182"/>
                            <a:pt x="968375" y="66676"/>
                            <a:pt x="965200" y="71438"/>
                          </a:cubicBezTo>
                          <a:cubicBezTo>
                            <a:pt x="962025" y="76200"/>
                            <a:pt x="952500" y="73026"/>
                            <a:pt x="946150" y="71438"/>
                          </a:cubicBezTo>
                          <a:cubicBezTo>
                            <a:pt x="939800" y="69851"/>
                            <a:pt x="935831" y="65088"/>
                            <a:pt x="927100" y="61913"/>
                          </a:cubicBezTo>
                          <a:cubicBezTo>
                            <a:pt x="918369" y="58738"/>
                            <a:pt x="896143" y="60325"/>
                            <a:pt x="893762" y="52388"/>
                          </a:cubicBezTo>
                          <a:cubicBezTo>
                            <a:pt x="891381" y="44451"/>
                            <a:pt x="913606" y="23019"/>
                            <a:pt x="912812" y="14288"/>
                          </a:cubicBezTo>
                          <a:cubicBezTo>
                            <a:pt x="912018" y="5557"/>
                            <a:pt x="893762" y="3175"/>
                            <a:pt x="889000" y="0"/>
                          </a:cubicBezTo>
                        </a:path>
                      </a:pathLst>
                    </a:custGeom>
                    <a:grp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35" name="Freeform 34"/>
                    <p:cNvSpPr/>
                    <p:nvPr/>
                  </p:nvSpPr>
                  <p:spPr>
                    <a:xfrm>
                      <a:off x="6510338" y="3387725"/>
                      <a:ext cx="447675" cy="312738"/>
                    </a:xfrm>
                    <a:custGeom>
                      <a:avLst/>
                      <a:gdLst>
                        <a:gd name="connsiteX0" fmla="*/ 447675 w 447675"/>
                        <a:gd name="connsiteY0" fmla="*/ 303213 h 312738"/>
                        <a:gd name="connsiteX1" fmla="*/ 381000 w 447675"/>
                        <a:gd name="connsiteY1" fmla="*/ 312738 h 312738"/>
                        <a:gd name="connsiteX2" fmla="*/ 366712 w 447675"/>
                        <a:gd name="connsiteY2" fmla="*/ 303213 h 312738"/>
                        <a:gd name="connsiteX3" fmla="*/ 347662 w 447675"/>
                        <a:gd name="connsiteY3" fmla="*/ 293688 h 312738"/>
                        <a:gd name="connsiteX4" fmla="*/ 409575 w 447675"/>
                        <a:gd name="connsiteY4" fmla="*/ 260350 h 312738"/>
                        <a:gd name="connsiteX5" fmla="*/ 352425 w 447675"/>
                        <a:gd name="connsiteY5" fmla="*/ 250825 h 312738"/>
                        <a:gd name="connsiteX6" fmla="*/ 328612 w 447675"/>
                        <a:gd name="connsiteY6" fmla="*/ 241300 h 312738"/>
                        <a:gd name="connsiteX7" fmla="*/ 295275 w 447675"/>
                        <a:gd name="connsiteY7" fmla="*/ 227013 h 312738"/>
                        <a:gd name="connsiteX8" fmla="*/ 271462 w 447675"/>
                        <a:gd name="connsiteY8" fmla="*/ 241300 h 312738"/>
                        <a:gd name="connsiteX9" fmla="*/ 257175 w 447675"/>
                        <a:gd name="connsiteY9" fmla="*/ 255588 h 312738"/>
                        <a:gd name="connsiteX10" fmla="*/ 228600 w 447675"/>
                        <a:gd name="connsiteY10" fmla="*/ 269875 h 312738"/>
                        <a:gd name="connsiteX11" fmla="*/ 252412 w 447675"/>
                        <a:gd name="connsiteY11" fmla="*/ 222250 h 312738"/>
                        <a:gd name="connsiteX12" fmla="*/ 233362 w 447675"/>
                        <a:gd name="connsiteY12" fmla="*/ 198438 h 312738"/>
                        <a:gd name="connsiteX13" fmla="*/ 219075 w 447675"/>
                        <a:gd name="connsiteY13" fmla="*/ 174625 h 312738"/>
                        <a:gd name="connsiteX14" fmla="*/ 204787 w 447675"/>
                        <a:gd name="connsiteY14" fmla="*/ 169863 h 312738"/>
                        <a:gd name="connsiteX15" fmla="*/ 180975 w 447675"/>
                        <a:gd name="connsiteY15" fmla="*/ 179388 h 312738"/>
                        <a:gd name="connsiteX16" fmla="*/ 147637 w 447675"/>
                        <a:gd name="connsiteY16" fmla="*/ 179388 h 312738"/>
                        <a:gd name="connsiteX17" fmla="*/ 123825 w 447675"/>
                        <a:gd name="connsiteY17" fmla="*/ 193675 h 312738"/>
                        <a:gd name="connsiteX18" fmla="*/ 180975 w 447675"/>
                        <a:gd name="connsiteY18" fmla="*/ 146050 h 312738"/>
                        <a:gd name="connsiteX19" fmla="*/ 142875 w 447675"/>
                        <a:gd name="connsiteY19" fmla="*/ 131763 h 312738"/>
                        <a:gd name="connsiteX20" fmla="*/ 133350 w 447675"/>
                        <a:gd name="connsiteY20" fmla="*/ 127000 h 312738"/>
                        <a:gd name="connsiteX21" fmla="*/ 23812 w 447675"/>
                        <a:gd name="connsiteY21" fmla="*/ 12700 h 312738"/>
                        <a:gd name="connsiteX22" fmla="*/ 33337 w 447675"/>
                        <a:gd name="connsiteY22" fmla="*/ 50800 h 312738"/>
                        <a:gd name="connsiteX23" fmla="*/ 33337 w 447675"/>
                        <a:gd name="connsiteY23" fmla="*/ 79375 h 312738"/>
                        <a:gd name="connsiteX24" fmla="*/ 33337 w 447675"/>
                        <a:gd name="connsiteY24" fmla="*/ 93663 h 312738"/>
                        <a:gd name="connsiteX25" fmla="*/ 38100 w 447675"/>
                        <a:gd name="connsiteY25" fmla="*/ 107950 h 312738"/>
                        <a:gd name="connsiteX26" fmla="*/ 38100 w 447675"/>
                        <a:gd name="connsiteY26" fmla="*/ 127000 h 312738"/>
                        <a:gd name="connsiteX27" fmla="*/ 0 w 447675"/>
                        <a:gd name="connsiteY27" fmla="*/ 136525 h 312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447675" h="312738">
                          <a:moveTo>
                            <a:pt x="447675" y="303213"/>
                          </a:moveTo>
                          <a:cubicBezTo>
                            <a:pt x="421084" y="307975"/>
                            <a:pt x="394494" y="312738"/>
                            <a:pt x="381000" y="312738"/>
                          </a:cubicBezTo>
                          <a:cubicBezTo>
                            <a:pt x="367506" y="312738"/>
                            <a:pt x="372268" y="306388"/>
                            <a:pt x="366712" y="303213"/>
                          </a:cubicBezTo>
                          <a:cubicBezTo>
                            <a:pt x="361156" y="300038"/>
                            <a:pt x="340518" y="300832"/>
                            <a:pt x="347662" y="293688"/>
                          </a:cubicBezTo>
                          <a:cubicBezTo>
                            <a:pt x="354806" y="286544"/>
                            <a:pt x="408781" y="267494"/>
                            <a:pt x="409575" y="260350"/>
                          </a:cubicBezTo>
                          <a:cubicBezTo>
                            <a:pt x="410369" y="253206"/>
                            <a:pt x="365919" y="254000"/>
                            <a:pt x="352425" y="250825"/>
                          </a:cubicBezTo>
                          <a:cubicBezTo>
                            <a:pt x="338931" y="247650"/>
                            <a:pt x="338137" y="245269"/>
                            <a:pt x="328612" y="241300"/>
                          </a:cubicBezTo>
                          <a:cubicBezTo>
                            <a:pt x="319087" y="237331"/>
                            <a:pt x="304800" y="227013"/>
                            <a:pt x="295275" y="227013"/>
                          </a:cubicBezTo>
                          <a:cubicBezTo>
                            <a:pt x="285750" y="227013"/>
                            <a:pt x="277812" y="236538"/>
                            <a:pt x="271462" y="241300"/>
                          </a:cubicBezTo>
                          <a:cubicBezTo>
                            <a:pt x="265112" y="246062"/>
                            <a:pt x="264319" y="250826"/>
                            <a:pt x="257175" y="255588"/>
                          </a:cubicBezTo>
                          <a:cubicBezTo>
                            <a:pt x="250031" y="260350"/>
                            <a:pt x="229394" y="275431"/>
                            <a:pt x="228600" y="269875"/>
                          </a:cubicBezTo>
                          <a:cubicBezTo>
                            <a:pt x="227806" y="264319"/>
                            <a:pt x="251618" y="234156"/>
                            <a:pt x="252412" y="222250"/>
                          </a:cubicBezTo>
                          <a:cubicBezTo>
                            <a:pt x="253206" y="210344"/>
                            <a:pt x="238918" y="206376"/>
                            <a:pt x="233362" y="198438"/>
                          </a:cubicBezTo>
                          <a:cubicBezTo>
                            <a:pt x="227806" y="190500"/>
                            <a:pt x="223837" y="179387"/>
                            <a:pt x="219075" y="174625"/>
                          </a:cubicBezTo>
                          <a:cubicBezTo>
                            <a:pt x="214313" y="169863"/>
                            <a:pt x="211137" y="169069"/>
                            <a:pt x="204787" y="169863"/>
                          </a:cubicBezTo>
                          <a:cubicBezTo>
                            <a:pt x="198437" y="170657"/>
                            <a:pt x="190500" y="177801"/>
                            <a:pt x="180975" y="179388"/>
                          </a:cubicBezTo>
                          <a:cubicBezTo>
                            <a:pt x="171450" y="180976"/>
                            <a:pt x="157162" y="177007"/>
                            <a:pt x="147637" y="179388"/>
                          </a:cubicBezTo>
                          <a:cubicBezTo>
                            <a:pt x="138112" y="181769"/>
                            <a:pt x="118269" y="199231"/>
                            <a:pt x="123825" y="193675"/>
                          </a:cubicBezTo>
                          <a:cubicBezTo>
                            <a:pt x="129381" y="188119"/>
                            <a:pt x="177800" y="156369"/>
                            <a:pt x="180975" y="146050"/>
                          </a:cubicBezTo>
                          <a:cubicBezTo>
                            <a:pt x="184150" y="135731"/>
                            <a:pt x="150813" y="134938"/>
                            <a:pt x="142875" y="131763"/>
                          </a:cubicBezTo>
                          <a:cubicBezTo>
                            <a:pt x="134937" y="128588"/>
                            <a:pt x="153194" y="146844"/>
                            <a:pt x="133350" y="127000"/>
                          </a:cubicBezTo>
                          <a:cubicBezTo>
                            <a:pt x="113506" y="107156"/>
                            <a:pt x="40481" y="25400"/>
                            <a:pt x="23812" y="12700"/>
                          </a:cubicBezTo>
                          <a:cubicBezTo>
                            <a:pt x="7143" y="0"/>
                            <a:pt x="31750" y="39688"/>
                            <a:pt x="33337" y="50800"/>
                          </a:cubicBezTo>
                          <a:cubicBezTo>
                            <a:pt x="34924" y="61912"/>
                            <a:pt x="33337" y="79375"/>
                            <a:pt x="33337" y="79375"/>
                          </a:cubicBezTo>
                          <a:cubicBezTo>
                            <a:pt x="33337" y="86519"/>
                            <a:pt x="32543" y="88901"/>
                            <a:pt x="33337" y="93663"/>
                          </a:cubicBezTo>
                          <a:cubicBezTo>
                            <a:pt x="34131" y="98425"/>
                            <a:pt x="37306" y="102394"/>
                            <a:pt x="38100" y="107950"/>
                          </a:cubicBezTo>
                          <a:cubicBezTo>
                            <a:pt x="38894" y="113506"/>
                            <a:pt x="44450" y="122238"/>
                            <a:pt x="38100" y="127000"/>
                          </a:cubicBezTo>
                          <a:cubicBezTo>
                            <a:pt x="31750" y="131762"/>
                            <a:pt x="0" y="136525"/>
                            <a:pt x="0" y="136525"/>
                          </a:cubicBezTo>
                        </a:path>
                      </a:pathLst>
                    </a:custGeom>
                    <a:grp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36" name="Freeform 35"/>
                    <p:cNvSpPr/>
                    <p:nvPr/>
                  </p:nvSpPr>
                  <p:spPr>
                    <a:xfrm>
                      <a:off x="4233863" y="2276475"/>
                      <a:ext cx="2262187" cy="1143000"/>
                    </a:xfrm>
                    <a:custGeom>
                      <a:avLst/>
                      <a:gdLst>
                        <a:gd name="connsiteX0" fmla="*/ 2262187 w 2262187"/>
                        <a:gd name="connsiteY0" fmla="*/ 1143000 h 1143000"/>
                        <a:gd name="connsiteX1" fmla="*/ 2205037 w 2262187"/>
                        <a:gd name="connsiteY1" fmla="*/ 1100138 h 1143000"/>
                        <a:gd name="connsiteX2" fmla="*/ 2176462 w 2262187"/>
                        <a:gd name="connsiteY2" fmla="*/ 1076325 h 1143000"/>
                        <a:gd name="connsiteX3" fmla="*/ 2128837 w 2262187"/>
                        <a:gd name="connsiteY3" fmla="*/ 1052513 h 1143000"/>
                        <a:gd name="connsiteX4" fmla="*/ 2085975 w 2262187"/>
                        <a:gd name="connsiteY4" fmla="*/ 1014413 h 1143000"/>
                        <a:gd name="connsiteX5" fmla="*/ 2095500 w 2262187"/>
                        <a:gd name="connsiteY5" fmla="*/ 1071563 h 1143000"/>
                        <a:gd name="connsiteX6" fmla="*/ 2109787 w 2262187"/>
                        <a:gd name="connsiteY6" fmla="*/ 1095375 h 1143000"/>
                        <a:gd name="connsiteX7" fmla="*/ 2095500 w 2262187"/>
                        <a:gd name="connsiteY7" fmla="*/ 1109663 h 1143000"/>
                        <a:gd name="connsiteX8" fmla="*/ 2076450 w 2262187"/>
                        <a:gd name="connsiteY8" fmla="*/ 1123950 h 1143000"/>
                        <a:gd name="connsiteX9" fmla="*/ 2052637 w 2262187"/>
                        <a:gd name="connsiteY9" fmla="*/ 1119188 h 1143000"/>
                        <a:gd name="connsiteX10" fmla="*/ 2047875 w 2262187"/>
                        <a:gd name="connsiteY10" fmla="*/ 1081088 h 1143000"/>
                        <a:gd name="connsiteX11" fmla="*/ 2028825 w 2262187"/>
                        <a:gd name="connsiteY11" fmla="*/ 1052513 h 1143000"/>
                        <a:gd name="connsiteX12" fmla="*/ 2033587 w 2262187"/>
                        <a:gd name="connsiteY12" fmla="*/ 1019175 h 1143000"/>
                        <a:gd name="connsiteX13" fmla="*/ 1981200 w 2262187"/>
                        <a:gd name="connsiteY13" fmla="*/ 1023938 h 1143000"/>
                        <a:gd name="connsiteX14" fmla="*/ 1943100 w 2262187"/>
                        <a:gd name="connsiteY14" fmla="*/ 1023938 h 1143000"/>
                        <a:gd name="connsiteX15" fmla="*/ 1933575 w 2262187"/>
                        <a:gd name="connsiteY15" fmla="*/ 995363 h 1143000"/>
                        <a:gd name="connsiteX16" fmla="*/ 1900237 w 2262187"/>
                        <a:gd name="connsiteY16" fmla="*/ 990600 h 1143000"/>
                        <a:gd name="connsiteX17" fmla="*/ 1866900 w 2262187"/>
                        <a:gd name="connsiteY17" fmla="*/ 990600 h 1143000"/>
                        <a:gd name="connsiteX18" fmla="*/ 1833562 w 2262187"/>
                        <a:gd name="connsiteY18" fmla="*/ 990600 h 1143000"/>
                        <a:gd name="connsiteX19" fmla="*/ 1785937 w 2262187"/>
                        <a:gd name="connsiteY19" fmla="*/ 933450 h 1143000"/>
                        <a:gd name="connsiteX20" fmla="*/ 1752600 w 2262187"/>
                        <a:gd name="connsiteY20" fmla="*/ 919163 h 1143000"/>
                        <a:gd name="connsiteX21" fmla="*/ 1738312 w 2262187"/>
                        <a:gd name="connsiteY21" fmla="*/ 919163 h 1143000"/>
                        <a:gd name="connsiteX22" fmla="*/ 1733550 w 2262187"/>
                        <a:gd name="connsiteY22" fmla="*/ 842963 h 1143000"/>
                        <a:gd name="connsiteX23" fmla="*/ 1724025 w 2262187"/>
                        <a:gd name="connsiteY23" fmla="*/ 876300 h 1143000"/>
                        <a:gd name="connsiteX24" fmla="*/ 1700212 w 2262187"/>
                        <a:gd name="connsiteY24" fmla="*/ 890588 h 1143000"/>
                        <a:gd name="connsiteX25" fmla="*/ 1676400 w 2262187"/>
                        <a:gd name="connsiteY25" fmla="*/ 904875 h 1143000"/>
                        <a:gd name="connsiteX26" fmla="*/ 1657350 w 2262187"/>
                        <a:gd name="connsiteY26" fmla="*/ 876300 h 1143000"/>
                        <a:gd name="connsiteX27" fmla="*/ 1628775 w 2262187"/>
                        <a:gd name="connsiteY27" fmla="*/ 838200 h 1143000"/>
                        <a:gd name="connsiteX28" fmla="*/ 1604962 w 2262187"/>
                        <a:gd name="connsiteY28" fmla="*/ 804863 h 1143000"/>
                        <a:gd name="connsiteX29" fmla="*/ 1581150 w 2262187"/>
                        <a:gd name="connsiteY29" fmla="*/ 762000 h 1143000"/>
                        <a:gd name="connsiteX30" fmla="*/ 1557337 w 2262187"/>
                        <a:gd name="connsiteY30" fmla="*/ 728663 h 1143000"/>
                        <a:gd name="connsiteX31" fmla="*/ 1524000 w 2262187"/>
                        <a:gd name="connsiteY31" fmla="*/ 719138 h 1143000"/>
                        <a:gd name="connsiteX32" fmla="*/ 1428750 w 2262187"/>
                        <a:gd name="connsiteY32" fmla="*/ 690563 h 1143000"/>
                        <a:gd name="connsiteX33" fmla="*/ 1371600 w 2262187"/>
                        <a:gd name="connsiteY33" fmla="*/ 657225 h 1143000"/>
                        <a:gd name="connsiteX34" fmla="*/ 1319212 w 2262187"/>
                        <a:gd name="connsiteY34" fmla="*/ 604838 h 1143000"/>
                        <a:gd name="connsiteX35" fmla="*/ 1347787 w 2262187"/>
                        <a:gd name="connsiteY35" fmla="*/ 585788 h 1143000"/>
                        <a:gd name="connsiteX36" fmla="*/ 1309687 w 2262187"/>
                        <a:gd name="connsiteY36" fmla="*/ 585788 h 1143000"/>
                        <a:gd name="connsiteX37" fmla="*/ 1290637 w 2262187"/>
                        <a:gd name="connsiteY37" fmla="*/ 595313 h 1143000"/>
                        <a:gd name="connsiteX38" fmla="*/ 1247775 w 2262187"/>
                        <a:gd name="connsiteY38" fmla="*/ 595313 h 1143000"/>
                        <a:gd name="connsiteX39" fmla="*/ 1219200 w 2262187"/>
                        <a:gd name="connsiteY39" fmla="*/ 571500 h 1143000"/>
                        <a:gd name="connsiteX40" fmla="*/ 1181100 w 2262187"/>
                        <a:gd name="connsiteY40" fmla="*/ 552450 h 1143000"/>
                        <a:gd name="connsiteX41" fmla="*/ 1162050 w 2262187"/>
                        <a:gd name="connsiteY41" fmla="*/ 538163 h 1143000"/>
                        <a:gd name="connsiteX42" fmla="*/ 1138237 w 2262187"/>
                        <a:gd name="connsiteY42" fmla="*/ 538163 h 1143000"/>
                        <a:gd name="connsiteX43" fmla="*/ 1133475 w 2262187"/>
                        <a:gd name="connsiteY43" fmla="*/ 528638 h 1143000"/>
                        <a:gd name="connsiteX44" fmla="*/ 1109662 w 2262187"/>
                        <a:gd name="connsiteY44" fmla="*/ 523875 h 1143000"/>
                        <a:gd name="connsiteX45" fmla="*/ 1085850 w 2262187"/>
                        <a:gd name="connsiteY45" fmla="*/ 500063 h 1143000"/>
                        <a:gd name="connsiteX46" fmla="*/ 1057275 w 2262187"/>
                        <a:gd name="connsiteY46" fmla="*/ 471488 h 1143000"/>
                        <a:gd name="connsiteX47" fmla="*/ 1047750 w 2262187"/>
                        <a:gd name="connsiteY47" fmla="*/ 500063 h 1143000"/>
                        <a:gd name="connsiteX48" fmla="*/ 1047750 w 2262187"/>
                        <a:gd name="connsiteY48" fmla="*/ 523875 h 1143000"/>
                        <a:gd name="connsiteX49" fmla="*/ 1019175 w 2262187"/>
                        <a:gd name="connsiteY49" fmla="*/ 523875 h 1143000"/>
                        <a:gd name="connsiteX50" fmla="*/ 1009650 w 2262187"/>
                        <a:gd name="connsiteY50" fmla="*/ 490538 h 1143000"/>
                        <a:gd name="connsiteX51" fmla="*/ 1000125 w 2262187"/>
                        <a:gd name="connsiteY51" fmla="*/ 466725 h 1143000"/>
                        <a:gd name="connsiteX52" fmla="*/ 947737 w 2262187"/>
                        <a:gd name="connsiteY52" fmla="*/ 466725 h 1143000"/>
                        <a:gd name="connsiteX53" fmla="*/ 909637 w 2262187"/>
                        <a:gd name="connsiteY53" fmla="*/ 466725 h 1143000"/>
                        <a:gd name="connsiteX54" fmla="*/ 895350 w 2262187"/>
                        <a:gd name="connsiteY54" fmla="*/ 457200 h 1143000"/>
                        <a:gd name="connsiteX55" fmla="*/ 862012 w 2262187"/>
                        <a:gd name="connsiteY55" fmla="*/ 457200 h 1143000"/>
                        <a:gd name="connsiteX56" fmla="*/ 823912 w 2262187"/>
                        <a:gd name="connsiteY56" fmla="*/ 457200 h 1143000"/>
                        <a:gd name="connsiteX57" fmla="*/ 809625 w 2262187"/>
                        <a:gd name="connsiteY57" fmla="*/ 457200 h 1143000"/>
                        <a:gd name="connsiteX58" fmla="*/ 785812 w 2262187"/>
                        <a:gd name="connsiteY58" fmla="*/ 471488 h 1143000"/>
                        <a:gd name="connsiteX59" fmla="*/ 742950 w 2262187"/>
                        <a:gd name="connsiteY59" fmla="*/ 471488 h 1143000"/>
                        <a:gd name="connsiteX60" fmla="*/ 700087 w 2262187"/>
                        <a:gd name="connsiteY60" fmla="*/ 471488 h 1143000"/>
                        <a:gd name="connsiteX61" fmla="*/ 681037 w 2262187"/>
                        <a:gd name="connsiteY61" fmla="*/ 471488 h 1143000"/>
                        <a:gd name="connsiteX62" fmla="*/ 666750 w 2262187"/>
                        <a:gd name="connsiteY62" fmla="*/ 457200 h 1143000"/>
                        <a:gd name="connsiteX63" fmla="*/ 628650 w 2262187"/>
                        <a:gd name="connsiteY63" fmla="*/ 457200 h 1143000"/>
                        <a:gd name="connsiteX64" fmla="*/ 595312 w 2262187"/>
                        <a:gd name="connsiteY64" fmla="*/ 457200 h 1143000"/>
                        <a:gd name="connsiteX65" fmla="*/ 571500 w 2262187"/>
                        <a:gd name="connsiteY65" fmla="*/ 447675 h 1143000"/>
                        <a:gd name="connsiteX66" fmla="*/ 552450 w 2262187"/>
                        <a:gd name="connsiteY66" fmla="*/ 438150 h 1143000"/>
                        <a:gd name="connsiteX67" fmla="*/ 514350 w 2262187"/>
                        <a:gd name="connsiteY67" fmla="*/ 433388 h 1143000"/>
                        <a:gd name="connsiteX68" fmla="*/ 490537 w 2262187"/>
                        <a:gd name="connsiteY68" fmla="*/ 395288 h 1143000"/>
                        <a:gd name="connsiteX69" fmla="*/ 476250 w 2262187"/>
                        <a:gd name="connsiteY69" fmla="*/ 366713 h 1143000"/>
                        <a:gd name="connsiteX70" fmla="*/ 442912 w 2262187"/>
                        <a:gd name="connsiteY70" fmla="*/ 352425 h 1143000"/>
                        <a:gd name="connsiteX71" fmla="*/ 390525 w 2262187"/>
                        <a:gd name="connsiteY71" fmla="*/ 309563 h 1143000"/>
                        <a:gd name="connsiteX72" fmla="*/ 333375 w 2262187"/>
                        <a:gd name="connsiteY72" fmla="*/ 238125 h 1143000"/>
                        <a:gd name="connsiteX73" fmla="*/ 309562 w 2262187"/>
                        <a:gd name="connsiteY73" fmla="*/ 195263 h 1143000"/>
                        <a:gd name="connsiteX74" fmla="*/ 300037 w 2262187"/>
                        <a:gd name="connsiteY74" fmla="*/ 190500 h 1143000"/>
                        <a:gd name="connsiteX75" fmla="*/ 228600 w 2262187"/>
                        <a:gd name="connsiteY75" fmla="*/ 157163 h 1143000"/>
                        <a:gd name="connsiteX76" fmla="*/ 171450 w 2262187"/>
                        <a:gd name="connsiteY76" fmla="*/ 128588 h 1143000"/>
                        <a:gd name="connsiteX77" fmla="*/ 142875 w 2262187"/>
                        <a:gd name="connsiteY77" fmla="*/ 90488 h 1143000"/>
                        <a:gd name="connsiteX78" fmla="*/ 123825 w 2262187"/>
                        <a:gd name="connsiteY78" fmla="*/ 66675 h 1143000"/>
                        <a:gd name="connsiteX79" fmla="*/ 166687 w 2262187"/>
                        <a:gd name="connsiteY79" fmla="*/ 66675 h 1143000"/>
                        <a:gd name="connsiteX80" fmla="*/ 185737 w 2262187"/>
                        <a:gd name="connsiteY80" fmla="*/ 52388 h 1143000"/>
                        <a:gd name="connsiteX81" fmla="*/ 200025 w 2262187"/>
                        <a:gd name="connsiteY81" fmla="*/ 38100 h 1143000"/>
                        <a:gd name="connsiteX82" fmla="*/ 185737 w 2262187"/>
                        <a:gd name="connsiteY82" fmla="*/ 23813 h 1143000"/>
                        <a:gd name="connsiteX83" fmla="*/ 166687 w 2262187"/>
                        <a:gd name="connsiteY83" fmla="*/ 23813 h 1143000"/>
                        <a:gd name="connsiteX84" fmla="*/ 147637 w 2262187"/>
                        <a:gd name="connsiteY84" fmla="*/ 28575 h 1143000"/>
                        <a:gd name="connsiteX85" fmla="*/ 133350 w 2262187"/>
                        <a:gd name="connsiteY85" fmla="*/ 38100 h 1143000"/>
                        <a:gd name="connsiteX86" fmla="*/ 133350 w 2262187"/>
                        <a:gd name="connsiteY86" fmla="*/ 57150 h 1143000"/>
                        <a:gd name="connsiteX87" fmla="*/ 109537 w 2262187"/>
                        <a:gd name="connsiteY87" fmla="*/ 57150 h 1143000"/>
                        <a:gd name="connsiteX88" fmla="*/ 85725 w 2262187"/>
                        <a:gd name="connsiteY88" fmla="*/ 57150 h 1143000"/>
                        <a:gd name="connsiteX89" fmla="*/ 52387 w 2262187"/>
                        <a:gd name="connsiteY89" fmla="*/ 57150 h 1143000"/>
                        <a:gd name="connsiteX90" fmla="*/ 42862 w 2262187"/>
                        <a:gd name="connsiteY90" fmla="*/ 33338 h 1143000"/>
                        <a:gd name="connsiteX91" fmla="*/ 0 w 2262187"/>
                        <a:gd name="connsiteY91" fmla="*/ 0 h 1143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</a:cxnLst>
                      <a:rect l="l" t="t" r="r" b="b"/>
                      <a:pathLst>
                        <a:path w="2262187" h="1143000">
                          <a:moveTo>
                            <a:pt x="2262187" y="1143000"/>
                          </a:moveTo>
                          <a:lnTo>
                            <a:pt x="2205037" y="1100138"/>
                          </a:lnTo>
                          <a:cubicBezTo>
                            <a:pt x="2190750" y="1089026"/>
                            <a:pt x="2189162" y="1084262"/>
                            <a:pt x="2176462" y="1076325"/>
                          </a:cubicBezTo>
                          <a:cubicBezTo>
                            <a:pt x="2163762" y="1068388"/>
                            <a:pt x="2143918" y="1062832"/>
                            <a:pt x="2128837" y="1052513"/>
                          </a:cubicBezTo>
                          <a:cubicBezTo>
                            <a:pt x="2113756" y="1042194"/>
                            <a:pt x="2091531" y="1011238"/>
                            <a:pt x="2085975" y="1014413"/>
                          </a:cubicBezTo>
                          <a:cubicBezTo>
                            <a:pt x="2080419" y="1017588"/>
                            <a:pt x="2091531" y="1058069"/>
                            <a:pt x="2095500" y="1071563"/>
                          </a:cubicBezTo>
                          <a:cubicBezTo>
                            <a:pt x="2099469" y="1085057"/>
                            <a:pt x="2109787" y="1089025"/>
                            <a:pt x="2109787" y="1095375"/>
                          </a:cubicBezTo>
                          <a:cubicBezTo>
                            <a:pt x="2109787" y="1101725"/>
                            <a:pt x="2101056" y="1104901"/>
                            <a:pt x="2095500" y="1109663"/>
                          </a:cubicBezTo>
                          <a:cubicBezTo>
                            <a:pt x="2089944" y="1114425"/>
                            <a:pt x="2083594" y="1122363"/>
                            <a:pt x="2076450" y="1123950"/>
                          </a:cubicBezTo>
                          <a:cubicBezTo>
                            <a:pt x="2069306" y="1125538"/>
                            <a:pt x="2057399" y="1126332"/>
                            <a:pt x="2052637" y="1119188"/>
                          </a:cubicBezTo>
                          <a:cubicBezTo>
                            <a:pt x="2047875" y="1112044"/>
                            <a:pt x="2051844" y="1092200"/>
                            <a:pt x="2047875" y="1081088"/>
                          </a:cubicBezTo>
                          <a:cubicBezTo>
                            <a:pt x="2043906" y="1069976"/>
                            <a:pt x="2031206" y="1062832"/>
                            <a:pt x="2028825" y="1052513"/>
                          </a:cubicBezTo>
                          <a:cubicBezTo>
                            <a:pt x="2026444" y="1042194"/>
                            <a:pt x="2041525" y="1023938"/>
                            <a:pt x="2033587" y="1019175"/>
                          </a:cubicBezTo>
                          <a:cubicBezTo>
                            <a:pt x="2025650" y="1014413"/>
                            <a:pt x="1996281" y="1023144"/>
                            <a:pt x="1981200" y="1023938"/>
                          </a:cubicBezTo>
                          <a:cubicBezTo>
                            <a:pt x="1966119" y="1024732"/>
                            <a:pt x="1951038" y="1028701"/>
                            <a:pt x="1943100" y="1023938"/>
                          </a:cubicBezTo>
                          <a:cubicBezTo>
                            <a:pt x="1935163" y="1019176"/>
                            <a:pt x="1940719" y="1000919"/>
                            <a:pt x="1933575" y="995363"/>
                          </a:cubicBezTo>
                          <a:cubicBezTo>
                            <a:pt x="1926431" y="989807"/>
                            <a:pt x="1911349" y="991394"/>
                            <a:pt x="1900237" y="990600"/>
                          </a:cubicBezTo>
                          <a:cubicBezTo>
                            <a:pt x="1889125" y="989806"/>
                            <a:pt x="1866900" y="990600"/>
                            <a:pt x="1866900" y="990600"/>
                          </a:cubicBezTo>
                          <a:cubicBezTo>
                            <a:pt x="1855788" y="990600"/>
                            <a:pt x="1847056" y="1000125"/>
                            <a:pt x="1833562" y="990600"/>
                          </a:cubicBezTo>
                          <a:cubicBezTo>
                            <a:pt x="1820068" y="981075"/>
                            <a:pt x="1799431" y="945356"/>
                            <a:pt x="1785937" y="933450"/>
                          </a:cubicBezTo>
                          <a:cubicBezTo>
                            <a:pt x="1772443" y="921544"/>
                            <a:pt x="1760537" y="921544"/>
                            <a:pt x="1752600" y="919163"/>
                          </a:cubicBezTo>
                          <a:cubicBezTo>
                            <a:pt x="1744663" y="916782"/>
                            <a:pt x="1741487" y="931863"/>
                            <a:pt x="1738312" y="919163"/>
                          </a:cubicBezTo>
                          <a:cubicBezTo>
                            <a:pt x="1735137" y="906463"/>
                            <a:pt x="1735931" y="850107"/>
                            <a:pt x="1733550" y="842963"/>
                          </a:cubicBezTo>
                          <a:cubicBezTo>
                            <a:pt x="1731169" y="835819"/>
                            <a:pt x="1729581" y="868363"/>
                            <a:pt x="1724025" y="876300"/>
                          </a:cubicBezTo>
                          <a:cubicBezTo>
                            <a:pt x="1718469" y="884238"/>
                            <a:pt x="1700212" y="890588"/>
                            <a:pt x="1700212" y="890588"/>
                          </a:cubicBezTo>
                          <a:cubicBezTo>
                            <a:pt x="1692275" y="895351"/>
                            <a:pt x="1683544" y="907256"/>
                            <a:pt x="1676400" y="904875"/>
                          </a:cubicBezTo>
                          <a:cubicBezTo>
                            <a:pt x="1669256" y="902494"/>
                            <a:pt x="1665288" y="887413"/>
                            <a:pt x="1657350" y="876300"/>
                          </a:cubicBezTo>
                          <a:cubicBezTo>
                            <a:pt x="1649413" y="865188"/>
                            <a:pt x="1637506" y="850106"/>
                            <a:pt x="1628775" y="838200"/>
                          </a:cubicBezTo>
                          <a:cubicBezTo>
                            <a:pt x="1620044" y="826294"/>
                            <a:pt x="1612899" y="817563"/>
                            <a:pt x="1604962" y="804863"/>
                          </a:cubicBezTo>
                          <a:cubicBezTo>
                            <a:pt x="1597025" y="792163"/>
                            <a:pt x="1589087" y="774700"/>
                            <a:pt x="1581150" y="762000"/>
                          </a:cubicBezTo>
                          <a:cubicBezTo>
                            <a:pt x="1573213" y="749300"/>
                            <a:pt x="1566862" y="735807"/>
                            <a:pt x="1557337" y="728663"/>
                          </a:cubicBezTo>
                          <a:cubicBezTo>
                            <a:pt x="1547812" y="721519"/>
                            <a:pt x="1524000" y="719138"/>
                            <a:pt x="1524000" y="719138"/>
                          </a:cubicBezTo>
                          <a:cubicBezTo>
                            <a:pt x="1502569" y="712788"/>
                            <a:pt x="1454150" y="700882"/>
                            <a:pt x="1428750" y="690563"/>
                          </a:cubicBezTo>
                          <a:cubicBezTo>
                            <a:pt x="1403350" y="680244"/>
                            <a:pt x="1389856" y="671513"/>
                            <a:pt x="1371600" y="657225"/>
                          </a:cubicBezTo>
                          <a:cubicBezTo>
                            <a:pt x="1353344" y="642937"/>
                            <a:pt x="1323181" y="616744"/>
                            <a:pt x="1319212" y="604838"/>
                          </a:cubicBezTo>
                          <a:cubicBezTo>
                            <a:pt x="1315243" y="592932"/>
                            <a:pt x="1349374" y="588963"/>
                            <a:pt x="1347787" y="585788"/>
                          </a:cubicBezTo>
                          <a:cubicBezTo>
                            <a:pt x="1346200" y="582613"/>
                            <a:pt x="1319212" y="584201"/>
                            <a:pt x="1309687" y="585788"/>
                          </a:cubicBezTo>
                          <a:cubicBezTo>
                            <a:pt x="1300162" y="587376"/>
                            <a:pt x="1300956" y="593726"/>
                            <a:pt x="1290637" y="595313"/>
                          </a:cubicBezTo>
                          <a:cubicBezTo>
                            <a:pt x="1280318" y="596901"/>
                            <a:pt x="1259681" y="599282"/>
                            <a:pt x="1247775" y="595313"/>
                          </a:cubicBezTo>
                          <a:cubicBezTo>
                            <a:pt x="1235869" y="591344"/>
                            <a:pt x="1230312" y="578644"/>
                            <a:pt x="1219200" y="571500"/>
                          </a:cubicBezTo>
                          <a:cubicBezTo>
                            <a:pt x="1208088" y="564356"/>
                            <a:pt x="1190625" y="558006"/>
                            <a:pt x="1181100" y="552450"/>
                          </a:cubicBezTo>
                          <a:cubicBezTo>
                            <a:pt x="1171575" y="546894"/>
                            <a:pt x="1169194" y="540544"/>
                            <a:pt x="1162050" y="538163"/>
                          </a:cubicBezTo>
                          <a:cubicBezTo>
                            <a:pt x="1154906" y="535782"/>
                            <a:pt x="1142999" y="539750"/>
                            <a:pt x="1138237" y="538163"/>
                          </a:cubicBezTo>
                          <a:cubicBezTo>
                            <a:pt x="1133475" y="536576"/>
                            <a:pt x="1138237" y="531019"/>
                            <a:pt x="1133475" y="528638"/>
                          </a:cubicBezTo>
                          <a:cubicBezTo>
                            <a:pt x="1128713" y="526257"/>
                            <a:pt x="1117600" y="528638"/>
                            <a:pt x="1109662" y="523875"/>
                          </a:cubicBezTo>
                          <a:cubicBezTo>
                            <a:pt x="1101725" y="519113"/>
                            <a:pt x="1085850" y="500063"/>
                            <a:pt x="1085850" y="500063"/>
                          </a:cubicBezTo>
                          <a:cubicBezTo>
                            <a:pt x="1077119" y="491332"/>
                            <a:pt x="1063625" y="471488"/>
                            <a:pt x="1057275" y="471488"/>
                          </a:cubicBezTo>
                          <a:cubicBezTo>
                            <a:pt x="1050925" y="471488"/>
                            <a:pt x="1049338" y="491332"/>
                            <a:pt x="1047750" y="500063"/>
                          </a:cubicBezTo>
                          <a:cubicBezTo>
                            <a:pt x="1046162" y="508794"/>
                            <a:pt x="1052512" y="519906"/>
                            <a:pt x="1047750" y="523875"/>
                          </a:cubicBezTo>
                          <a:cubicBezTo>
                            <a:pt x="1042988" y="527844"/>
                            <a:pt x="1025525" y="529431"/>
                            <a:pt x="1019175" y="523875"/>
                          </a:cubicBezTo>
                          <a:cubicBezTo>
                            <a:pt x="1012825" y="518319"/>
                            <a:pt x="1012825" y="500063"/>
                            <a:pt x="1009650" y="490538"/>
                          </a:cubicBezTo>
                          <a:cubicBezTo>
                            <a:pt x="1006475" y="481013"/>
                            <a:pt x="1010444" y="470694"/>
                            <a:pt x="1000125" y="466725"/>
                          </a:cubicBezTo>
                          <a:cubicBezTo>
                            <a:pt x="989806" y="462756"/>
                            <a:pt x="947737" y="466725"/>
                            <a:pt x="947737" y="466725"/>
                          </a:cubicBezTo>
                          <a:cubicBezTo>
                            <a:pt x="932656" y="466725"/>
                            <a:pt x="918368" y="468313"/>
                            <a:pt x="909637" y="466725"/>
                          </a:cubicBezTo>
                          <a:cubicBezTo>
                            <a:pt x="900906" y="465137"/>
                            <a:pt x="903288" y="458788"/>
                            <a:pt x="895350" y="457200"/>
                          </a:cubicBezTo>
                          <a:cubicBezTo>
                            <a:pt x="887412" y="455612"/>
                            <a:pt x="862012" y="457200"/>
                            <a:pt x="862012" y="457200"/>
                          </a:cubicBezTo>
                          <a:lnTo>
                            <a:pt x="823912" y="457200"/>
                          </a:lnTo>
                          <a:cubicBezTo>
                            <a:pt x="815181" y="457200"/>
                            <a:pt x="815975" y="454819"/>
                            <a:pt x="809625" y="457200"/>
                          </a:cubicBezTo>
                          <a:cubicBezTo>
                            <a:pt x="803275" y="459581"/>
                            <a:pt x="796924" y="469107"/>
                            <a:pt x="785812" y="471488"/>
                          </a:cubicBezTo>
                          <a:cubicBezTo>
                            <a:pt x="774700" y="473869"/>
                            <a:pt x="742950" y="471488"/>
                            <a:pt x="742950" y="471488"/>
                          </a:cubicBezTo>
                          <a:lnTo>
                            <a:pt x="700087" y="471488"/>
                          </a:lnTo>
                          <a:cubicBezTo>
                            <a:pt x="689768" y="471488"/>
                            <a:pt x="686593" y="473869"/>
                            <a:pt x="681037" y="471488"/>
                          </a:cubicBezTo>
                          <a:cubicBezTo>
                            <a:pt x="675481" y="469107"/>
                            <a:pt x="675481" y="459581"/>
                            <a:pt x="666750" y="457200"/>
                          </a:cubicBezTo>
                          <a:cubicBezTo>
                            <a:pt x="658019" y="454819"/>
                            <a:pt x="628650" y="457200"/>
                            <a:pt x="628650" y="457200"/>
                          </a:cubicBezTo>
                          <a:cubicBezTo>
                            <a:pt x="616744" y="457200"/>
                            <a:pt x="604837" y="458788"/>
                            <a:pt x="595312" y="457200"/>
                          </a:cubicBezTo>
                          <a:cubicBezTo>
                            <a:pt x="585787" y="455613"/>
                            <a:pt x="578644" y="450850"/>
                            <a:pt x="571500" y="447675"/>
                          </a:cubicBezTo>
                          <a:cubicBezTo>
                            <a:pt x="564356" y="444500"/>
                            <a:pt x="561975" y="440531"/>
                            <a:pt x="552450" y="438150"/>
                          </a:cubicBezTo>
                          <a:cubicBezTo>
                            <a:pt x="542925" y="435769"/>
                            <a:pt x="524669" y="440532"/>
                            <a:pt x="514350" y="433388"/>
                          </a:cubicBezTo>
                          <a:cubicBezTo>
                            <a:pt x="504031" y="426244"/>
                            <a:pt x="496887" y="406400"/>
                            <a:pt x="490537" y="395288"/>
                          </a:cubicBezTo>
                          <a:cubicBezTo>
                            <a:pt x="484187" y="384176"/>
                            <a:pt x="484188" y="373857"/>
                            <a:pt x="476250" y="366713"/>
                          </a:cubicBezTo>
                          <a:cubicBezTo>
                            <a:pt x="468313" y="359569"/>
                            <a:pt x="457199" y="361950"/>
                            <a:pt x="442912" y="352425"/>
                          </a:cubicBezTo>
                          <a:cubicBezTo>
                            <a:pt x="428625" y="342900"/>
                            <a:pt x="408781" y="328613"/>
                            <a:pt x="390525" y="309563"/>
                          </a:cubicBezTo>
                          <a:cubicBezTo>
                            <a:pt x="372269" y="290513"/>
                            <a:pt x="346869" y="257175"/>
                            <a:pt x="333375" y="238125"/>
                          </a:cubicBezTo>
                          <a:cubicBezTo>
                            <a:pt x="319881" y="219075"/>
                            <a:pt x="315118" y="203201"/>
                            <a:pt x="309562" y="195263"/>
                          </a:cubicBezTo>
                          <a:cubicBezTo>
                            <a:pt x="304006" y="187326"/>
                            <a:pt x="300037" y="190500"/>
                            <a:pt x="300037" y="190500"/>
                          </a:cubicBezTo>
                          <a:lnTo>
                            <a:pt x="228600" y="157163"/>
                          </a:lnTo>
                          <a:cubicBezTo>
                            <a:pt x="207169" y="146844"/>
                            <a:pt x="185738" y="139701"/>
                            <a:pt x="171450" y="128588"/>
                          </a:cubicBezTo>
                          <a:cubicBezTo>
                            <a:pt x="157163" y="117476"/>
                            <a:pt x="150812" y="100807"/>
                            <a:pt x="142875" y="90488"/>
                          </a:cubicBezTo>
                          <a:cubicBezTo>
                            <a:pt x="134938" y="80169"/>
                            <a:pt x="119856" y="70644"/>
                            <a:pt x="123825" y="66675"/>
                          </a:cubicBezTo>
                          <a:cubicBezTo>
                            <a:pt x="127794" y="62706"/>
                            <a:pt x="156368" y="69056"/>
                            <a:pt x="166687" y="66675"/>
                          </a:cubicBezTo>
                          <a:cubicBezTo>
                            <a:pt x="177006" y="64294"/>
                            <a:pt x="180181" y="57151"/>
                            <a:pt x="185737" y="52388"/>
                          </a:cubicBezTo>
                          <a:cubicBezTo>
                            <a:pt x="191293" y="47626"/>
                            <a:pt x="200025" y="42862"/>
                            <a:pt x="200025" y="38100"/>
                          </a:cubicBezTo>
                          <a:cubicBezTo>
                            <a:pt x="200025" y="33338"/>
                            <a:pt x="191293" y="26194"/>
                            <a:pt x="185737" y="23813"/>
                          </a:cubicBezTo>
                          <a:cubicBezTo>
                            <a:pt x="180181" y="21432"/>
                            <a:pt x="173037" y="23019"/>
                            <a:pt x="166687" y="23813"/>
                          </a:cubicBezTo>
                          <a:cubicBezTo>
                            <a:pt x="160337" y="24607"/>
                            <a:pt x="153193" y="26194"/>
                            <a:pt x="147637" y="28575"/>
                          </a:cubicBezTo>
                          <a:cubicBezTo>
                            <a:pt x="142081" y="30956"/>
                            <a:pt x="135731" y="33338"/>
                            <a:pt x="133350" y="38100"/>
                          </a:cubicBezTo>
                          <a:cubicBezTo>
                            <a:pt x="130969" y="42862"/>
                            <a:pt x="137319" y="53975"/>
                            <a:pt x="133350" y="57150"/>
                          </a:cubicBezTo>
                          <a:cubicBezTo>
                            <a:pt x="129381" y="60325"/>
                            <a:pt x="109537" y="57150"/>
                            <a:pt x="109537" y="57150"/>
                          </a:cubicBezTo>
                          <a:lnTo>
                            <a:pt x="85725" y="57150"/>
                          </a:lnTo>
                          <a:cubicBezTo>
                            <a:pt x="76200" y="57150"/>
                            <a:pt x="59531" y="61119"/>
                            <a:pt x="52387" y="57150"/>
                          </a:cubicBezTo>
                          <a:cubicBezTo>
                            <a:pt x="45243" y="53181"/>
                            <a:pt x="51593" y="42863"/>
                            <a:pt x="42862" y="33338"/>
                          </a:cubicBezTo>
                          <a:cubicBezTo>
                            <a:pt x="34131" y="23813"/>
                            <a:pt x="8731" y="7144"/>
                            <a:pt x="0" y="0"/>
                          </a:cubicBezTo>
                        </a:path>
                      </a:pathLst>
                    </a:custGeom>
                    <a:grp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37" name="Freeform 36"/>
                    <p:cNvSpPr/>
                    <p:nvPr/>
                  </p:nvSpPr>
                  <p:spPr>
                    <a:xfrm>
                      <a:off x="3024188" y="2030413"/>
                      <a:ext cx="1209675" cy="247650"/>
                    </a:xfrm>
                    <a:custGeom>
                      <a:avLst/>
                      <a:gdLst>
                        <a:gd name="connsiteX0" fmla="*/ 1209675 w 1209675"/>
                        <a:gd name="connsiteY0" fmla="*/ 246062 h 247650"/>
                        <a:gd name="connsiteX1" fmla="*/ 1119187 w 1209675"/>
                        <a:gd name="connsiteY1" fmla="*/ 236537 h 247650"/>
                        <a:gd name="connsiteX2" fmla="*/ 1095375 w 1209675"/>
                        <a:gd name="connsiteY2" fmla="*/ 236537 h 247650"/>
                        <a:gd name="connsiteX3" fmla="*/ 1085850 w 1209675"/>
                        <a:gd name="connsiteY3" fmla="*/ 246062 h 247650"/>
                        <a:gd name="connsiteX4" fmla="*/ 1028700 w 1209675"/>
                        <a:gd name="connsiteY4" fmla="*/ 246062 h 247650"/>
                        <a:gd name="connsiteX5" fmla="*/ 976312 w 1209675"/>
                        <a:gd name="connsiteY5" fmla="*/ 246062 h 247650"/>
                        <a:gd name="connsiteX6" fmla="*/ 962025 w 1209675"/>
                        <a:gd name="connsiteY6" fmla="*/ 246062 h 247650"/>
                        <a:gd name="connsiteX7" fmla="*/ 938212 w 1209675"/>
                        <a:gd name="connsiteY7" fmla="*/ 236537 h 247650"/>
                        <a:gd name="connsiteX8" fmla="*/ 914400 w 1209675"/>
                        <a:gd name="connsiteY8" fmla="*/ 236537 h 247650"/>
                        <a:gd name="connsiteX9" fmla="*/ 890587 w 1209675"/>
                        <a:gd name="connsiteY9" fmla="*/ 222250 h 247650"/>
                        <a:gd name="connsiteX10" fmla="*/ 847725 w 1209675"/>
                        <a:gd name="connsiteY10" fmla="*/ 193675 h 247650"/>
                        <a:gd name="connsiteX11" fmla="*/ 804862 w 1209675"/>
                        <a:gd name="connsiteY11" fmla="*/ 165100 h 247650"/>
                        <a:gd name="connsiteX12" fmla="*/ 766762 w 1209675"/>
                        <a:gd name="connsiteY12" fmla="*/ 107950 h 247650"/>
                        <a:gd name="connsiteX13" fmla="*/ 752475 w 1209675"/>
                        <a:gd name="connsiteY13" fmla="*/ 88900 h 247650"/>
                        <a:gd name="connsiteX14" fmla="*/ 695325 w 1209675"/>
                        <a:gd name="connsiteY14" fmla="*/ 84137 h 247650"/>
                        <a:gd name="connsiteX15" fmla="*/ 661987 w 1209675"/>
                        <a:gd name="connsiteY15" fmla="*/ 84137 h 247650"/>
                        <a:gd name="connsiteX16" fmla="*/ 628650 w 1209675"/>
                        <a:gd name="connsiteY16" fmla="*/ 84137 h 247650"/>
                        <a:gd name="connsiteX17" fmla="*/ 604837 w 1209675"/>
                        <a:gd name="connsiteY17" fmla="*/ 107950 h 247650"/>
                        <a:gd name="connsiteX18" fmla="*/ 571500 w 1209675"/>
                        <a:gd name="connsiteY18" fmla="*/ 107950 h 247650"/>
                        <a:gd name="connsiteX19" fmla="*/ 547687 w 1209675"/>
                        <a:gd name="connsiteY19" fmla="*/ 122237 h 247650"/>
                        <a:gd name="connsiteX20" fmla="*/ 509587 w 1209675"/>
                        <a:gd name="connsiteY20" fmla="*/ 122237 h 247650"/>
                        <a:gd name="connsiteX21" fmla="*/ 490537 w 1209675"/>
                        <a:gd name="connsiteY21" fmla="*/ 79375 h 247650"/>
                        <a:gd name="connsiteX22" fmla="*/ 452437 w 1209675"/>
                        <a:gd name="connsiteY22" fmla="*/ 79375 h 247650"/>
                        <a:gd name="connsiteX23" fmla="*/ 419100 w 1209675"/>
                        <a:gd name="connsiteY23" fmla="*/ 79375 h 247650"/>
                        <a:gd name="connsiteX24" fmla="*/ 385762 w 1209675"/>
                        <a:gd name="connsiteY24" fmla="*/ 84137 h 247650"/>
                        <a:gd name="connsiteX25" fmla="*/ 381000 w 1209675"/>
                        <a:gd name="connsiteY25" fmla="*/ 112712 h 247650"/>
                        <a:gd name="connsiteX26" fmla="*/ 361950 w 1209675"/>
                        <a:gd name="connsiteY26" fmla="*/ 122237 h 247650"/>
                        <a:gd name="connsiteX27" fmla="*/ 347662 w 1209675"/>
                        <a:gd name="connsiteY27" fmla="*/ 146050 h 247650"/>
                        <a:gd name="connsiteX28" fmla="*/ 319087 w 1209675"/>
                        <a:gd name="connsiteY28" fmla="*/ 150812 h 247650"/>
                        <a:gd name="connsiteX29" fmla="*/ 266700 w 1209675"/>
                        <a:gd name="connsiteY29" fmla="*/ 93662 h 247650"/>
                        <a:gd name="connsiteX30" fmla="*/ 261937 w 1209675"/>
                        <a:gd name="connsiteY30" fmla="*/ 74612 h 247650"/>
                        <a:gd name="connsiteX31" fmla="*/ 252412 w 1209675"/>
                        <a:gd name="connsiteY31" fmla="*/ 60325 h 247650"/>
                        <a:gd name="connsiteX32" fmla="*/ 304800 w 1209675"/>
                        <a:gd name="connsiteY32" fmla="*/ 60325 h 247650"/>
                        <a:gd name="connsiteX33" fmla="*/ 314325 w 1209675"/>
                        <a:gd name="connsiteY33" fmla="*/ 22225 h 247650"/>
                        <a:gd name="connsiteX34" fmla="*/ 333375 w 1209675"/>
                        <a:gd name="connsiteY34" fmla="*/ 3175 h 247650"/>
                        <a:gd name="connsiteX35" fmla="*/ 290512 w 1209675"/>
                        <a:gd name="connsiteY35" fmla="*/ 3175 h 247650"/>
                        <a:gd name="connsiteX36" fmla="*/ 252412 w 1209675"/>
                        <a:gd name="connsiteY36" fmla="*/ 12700 h 247650"/>
                        <a:gd name="connsiteX37" fmla="*/ 223837 w 1209675"/>
                        <a:gd name="connsiteY37" fmla="*/ 26987 h 247650"/>
                        <a:gd name="connsiteX38" fmla="*/ 223837 w 1209675"/>
                        <a:gd name="connsiteY38" fmla="*/ 46037 h 247650"/>
                        <a:gd name="connsiteX39" fmla="*/ 190500 w 1209675"/>
                        <a:gd name="connsiteY39" fmla="*/ 46037 h 247650"/>
                        <a:gd name="connsiteX40" fmla="*/ 161925 w 1209675"/>
                        <a:gd name="connsiteY40" fmla="*/ 50800 h 247650"/>
                        <a:gd name="connsiteX41" fmla="*/ 128587 w 1209675"/>
                        <a:gd name="connsiteY41" fmla="*/ 60325 h 247650"/>
                        <a:gd name="connsiteX42" fmla="*/ 90487 w 1209675"/>
                        <a:gd name="connsiteY42" fmla="*/ 60325 h 247650"/>
                        <a:gd name="connsiteX43" fmla="*/ 57150 w 1209675"/>
                        <a:gd name="connsiteY43" fmla="*/ 74612 h 247650"/>
                        <a:gd name="connsiteX44" fmla="*/ 23812 w 1209675"/>
                        <a:gd name="connsiteY44" fmla="*/ 107950 h 247650"/>
                        <a:gd name="connsiteX45" fmla="*/ 0 w 1209675"/>
                        <a:gd name="connsiteY45" fmla="*/ 117475 h 2476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</a:cxnLst>
                      <a:rect l="l" t="t" r="r" b="b"/>
                      <a:pathLst>
                        <a:path w="1209675" h="247650">
                          <a:moveTo>
                            <a:pt x="1209675" y="246062"/>
                          </a:moveTo>
                          <a:lnTo>
                            <a:pt x="1119187" y="236537"/>
                          </a:lnTo>
                          <a:cubicBezTo>
                            <a:pt x="1100137" y="234950"/>
                            <a:pt x="1100931" y="234950"/>
                            <a:pt x="1095375" y="236537"/>
                          </a:cubicBezTo>
                          <a:cubicBezTo>
                            <a:pt x="1089819" y="238124"/>
                            <a:pt x="1096962" y="244475"/>
                            <a:pt x="1085850" y="246062"/>
                          </a:cubicBezTo>
                          <a:cubicBezTo>
                            <a:pt x="1074738" y="247649"/>
                            <a:pt x="1028700" y="246062"/>
                            <a:pt x="1028700" y="246062"/>
                          </a:cubicBezTo>
                          <a:lnTo>
                            <a:pt x="976312" y="246062"/>
                          </a:lnTo>
                          <a:cubicBezTo>
                            <a:pt x="965200" y="246062"/>
                            <a:pt x="968375" y="247650"/>
                            <a:pt x="962025" y="246062"/>
                          </a:cubicBezTo>
                          <a:cubicBezTo>
                            <a:pt x="955675" y="244475"/>
                            <a:pt x="946150" y="238125"/>
                            <a:pt x="938212" y="236537"/>
                          </a:cubicBezTo>
                          <a:cubicBezTo>
                            <a:pt x="930274" y="234949"/>
                            <a:pt x="922337" y="238918"/>
                            <a:pt x="914400" y="236537"/>
                          </a:cubicBezTo>
                          <a:cubicBezTo>
                            <a:pt x="906463" y="234156"/>
                            <a:pt x="901700" y="229394"/>
                            <a:pt x="890587" y="222250"/>
                          </a:cubicBezTo>
                          <a:cubicBezTo>
                            <a:pt x="879475" y="215106"/>
                            <a:pt x="847725" y="193675"/>
                            <a:pt x="847725" y="193675"/>
                          </a:cubicBezTo>
                          <a:cubicBezTo>
                            <a:pt x="833438" y="184150"/>
                            <a:pt x="818356" y="179387"/>
                            <a:pt x="804862" y="165100"/>
                          </a:cubicBezTo>
                          <a:cubicBezTo>
                            <a:pt x="791368" y="150813"/>
                            <a:pt x="775493" y="120650"/>
                            <a:pt x="766762" y="107950"/>
                          </a:cubicBezTo>
                          <a:cubicBezTo>
                            <a:pt x="758031" y="95250"/>
                            <a:pt x="764381" y="92869"/>
                            <a:pt x="752475" y="88900"/>
                          </a:cubicBezTo>
                          <a:cubicBezTo>
                            <a:pt x="740569" y="84931"/>
                            <a:pt x="710406" y="84931"/>
                            <a:pt x="695325" y="84137"/>
                          </a:cubicBezTo>
                          <a:cubicBezTo>
                            <a:pt x="680244" y="83343"/>
                            <a:pt x="661987" y="84137"/>
                            <a:pt x="661987" y="84137"/>
                          </a:cubicBezTo>
                          <a:cubicBezTo>
                            <a:pt x="650875" y="84137"/>
                            <a:pt x="638175" y="80168"/>
                            <a:pt x="628650" y="84137"/>
                          </a:cubicBezTo>
                          <a:cubicBezTo>
                            <a:pt x="619125" y="88106"/>
                            <a:pt x="614362" y="103981"/>
                            <a:pt x="604837" y="107950"/>
                          </a:cubicBezTo>
                          <a:cubicBezTo>
                            <a:pt x="595312" y="111919"/>
                            <a:pt x="581025" y="105569"/>
                            <a:pt x="571500" y="107950"/>
                          </a:cubicBezTo>
                          <a:cubicBezTo>
                            <a:pt x="561975" y="110331"/>
                            <a:pt x="558006" y="119856"/>
                            <a:pt x="547687" y="122237"/>
                          </a:cubicBezTo>
                          <a:cubicBezTo>
                            <a:pt x="537368" y="124618"/>
                            <a:pt x="519112" y="129381"/>
                            <a:pt x="509587" y="122237"/>
                          </a:cubicBezTo>
                          <a:cubicBezTo>
                            <a:pt x="500062" y="115093"/>
                            <a:pt x="500062" y="86519"/>
                            <a:pt x="490537" y="79375"/>
                          </a:cubicBezTo>
                          <a:cubicBezTo>
                            <a:pt x="481012" y="72231"/>
                            <a:pt x="452437" y="79375"/>
                            <a:pt x="452437" y="79375"/>
                          </a:cubicBezTo>
                          <a:cubicBezTo>
                            <a:pt x="440531" y="79375"/>
                            <a:pt x="430212" y="78581"/>
                            <a:pt x="419100" y="79375"/>
                          </a:cubicBezTo>
                          <a:cubicBezTo>
                            <a:pt x="407988" y="80169"/>
                            <a:pt x="392112" y="78581"/>
                            <a:pt x="385762" y="84137"/>
                          </a:cubicBezTo>
                          <a:cubicBezTo>
                            <a:pt x="379412" y="89693"/>
                            <a:pt x="384969" y="106362"/>
                            <a:pt x="381000" y="112712"/>
                          </a:cubicBezTo>
                          <a:cubicBezTo>
                            <a:pt x="377031" y="119062"/>
                            <a:pt x="367506" y="116681"/>
                            <a:pt x="361950" y="122237"/>
                          </a:cubicBezTo>
                          <a:cubicBezTo>
                            <a:pt x="356394" y="127793"/>
                            <a:pt x="354806" y="141288"/>
                            <a:pt x="347662" y="146050"/>
                          </a:cubicBezTo>
                          <a:cubicBezTo>
                            <a:pt x="340518" y="150812"/>
                            <a:pt x="332581" y="159543"/>
                            <a:pt x="319087" y="150812"/>
                          </a:cubicBezTo>
                          <a:cubicBezTo>
                            <a:pt x="305593" y="142081"/>
                            <a:pt x="276225" y="106362"/>
                            <a:pt x="266700" y="93662"/>
                          </a:cubicBezTo>
                          <a:cubicBezTo>
                            <a:pt x="257175" y="80962"/>
                            <a:pt x="264318" y="80168"/>
                            <a:pt x="261937" y="74612"/>
                          </a:cubicBezTo>
                          <a:cubicBezTo>
                            <a:pt x="259556" y="69056"/>
                            <a:pt x="245268" y="62706"/>
                            <a:pt x="252412" y="60325"/>
                          </a:cubicBezTo>
                          <a:cubicBezTo>
                            <a:pt x="259556" y="57944"/>
                            <a:pt x="294481" y="66675"/>
                            <a:pt x="304800" y="60325"/>
                          </a:cubicBezTo>
                          <a:cubicBezTo>
                            <a:pt x="315119" y="53975"/>
                            <a:pt x="309562" y="31750"/>
                            <a:pt x="314325" y="22225"/>
                          </a:cubicBezTo>
                          <a:cubicBezTo>
                            <a:pt x="319088" y="12700"/>
                            <a:pt x="337344" y="6350"/>
                            <a:pt x="333375" y="3175"/>
                          </a:cubicBezTo>
                          <a:cubicBezTo>
                            <a:pt x="329406" y="0"/>
                            <a:pt x="304006" y="1588"/>
                            <a:pt x="290512" y="3175"/>
                          </a:cubicBezTo>
                          <a:cubicBezTo>
                            <a:pt x="277018" y="4762"/>
                            <a:pt x="263524" y="8731"/>
                            <a:pt x="252412" y="12700"/>
                          </a:cubicBezTo>
                          <a:cubicBezTo>
                            <a:pt x="241300" y="16669"/>
                            <a:pt x="228599" y="21431"/>
                            <a:pt x="223837" y="26987"/>
                          </a:cubicBezTo>
                          <a:cubicBezTo>
                            <a:pt x="219075" y="32543"/>
                            <a:pt x="229393" y="42862"/>
                            <a:pt x="223837" y="46037"/>
                          </a:cubicBezTo>
                          <a:cubicBezTo>
                            <a:pt x="218281" y="49212"/>
                            <a:pt x="200819" y="45243"/>
                            <a:pt x="190500" y="46037"/>
                          </a:cubicBezTo>
                          <a:cubicBezTo>
                            <a:pt x="180181" y="46831"/>
                            <a:pt x="172244" y="48419"/>
                            <a:pt x="161925" y="50800"/>
                          </a:cubicBezTo>
                          <a:cubicBezTo>
                            <a:pt x="151606" y="53181"/>
                            <a:pt x="140493" y="58738"/>
                            <a:pt x="128587" y="60325"/>
                          </a:cubicBezTo>
                          <a:cubicBezTo>
                            <a:pt x="116681" y="61912"/>
                            <a:pt x="102393" y="57944"/>
                            <a:pt x="90487" y="60325"/>
                          </a:cubicBezTo>
                          <a:cubicBezTo>
                            <a:pt x="78581" y="62706"/>
                            <a:pt x="68263" y="66675"/>
                            <a:pt x="57150" y="74612"/>
                          </a:cubicBezTo>
                          <a:cubicBezTo>
                            <a:pt x="46038" y="82550"/>
                            <a:pt x="33337" y="100806"/>
                            <a:pt x="23812" y="107950"/>
                          </a:cubicBezTo>
                          <a:cubicBezTo>
                            <a:pt x="14287" y="115094"/>
                            <a:pt x="7143" y="116284"/>
                            <a:pt x="0" y="117475"/>
                          </a:cubicBezTo>
                        </a:path>
                      </a:pathLst>
                    </a:custGeom>
                    <a:grp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38" name="Freeform 37"/>
                    <p:cNvSpPr/>
                    <p:nvPr/>
                  </p:nvSpPr>
                  <p:spPr>
                    <a:xfrm>
                      <a:off x="904875" y="2002632"/>
                      <a:ext cx="2118519" cy="500856"/>
                    </a:xfrm>
                    <a:custGeom>
                      <a:avLst/>
                      <a:gdLst>
                        <a:gd name="connsiteX0" fmla="*/ 2114550 w 2118519"/>
                        <a:gd name="connsiteY0" fmla="*/ 145256 h 500856"/>
                        <a:gd name="connsiteX1" fmla="*/ 2114550 w 2118519"/>
                        <a:gd name="connsiteY1" fmla="*/ 73818 h 500856"/>
                        <a:gd name="connsiteX2" fmla="*/ 2090738 w 2118519"/>
                        <a:gd name="connsiteY2" fmla="*/ 50006 h 500856"/>
                        <a:gd name="connsiteX3" fmla="*/ 2024063 w 2118519"/>
                        <a:gd name="connsiteY3" fmla="*/ 45243 h 500856"/>
                        <a:gd name="connsiteX4" fmla="*/ 1800225 w 2118519"/>
                        <a:gd name="connsiteY4" fmla="*/ 45243 h 500856"/>
                        <a:gd name="connsiteX5" fmla="*/ 1771650 w 2118519"/>
                        <a:gd name="connsiteY5" fmla="*/ 30956 h 500856"/>
                        <a:gd name="connsiteX6" fmla="*/ 1738313 w 2118519"/>
                        <a:gd name="connsiteY6" fmla="*/ 21431 h 500856"/>
                        <a:gd name="connsiteX7" fmla="*/ 1709738 w 2118519"/>
                        <a:gd name="connsiteY7" fmla="*/ 2381 h 500856"/>
                        <a:gd name="connsiteX8" fmla="*/ 1476375 w 2118519"/>
                        <a:gd name="connsiteY8" fmla="*/ 7143 h 500856"/>
                        <a:gd name="connsiteX9" fmla="*/ 1452563 w 2118519"/>
                        <a:gd name="connsiteY9" fmla="*/ 30956 h 500856"/>
                        <a:gd name="connsiteX10" fmla="*/ 1428750 w 2118519"/>
                        <a:gd name="connsiteY10" fmla="*/ 50006 h 500856"/>
                        <a:gd name="connsiteX11" fmla="*/ 1404938 w 2118519"/>
                        <a:gd name="connsiteY11" fmla="*/ 64293 h 500856"/>
                        <a:gd name="connsiteX12" fmla="*/ 1371600 w 2118519"/>
                        <a:gd name="connsiteY12" fmla="*/ 97631 h 500856"/>
                        <a:gd name="connsiteX13" fmla="*/ 1338263 w 2118519"/>
                        <a:gd name="connsiteY13" fmla="*/ 116681 h 500856"/>
                        <a:gd name="connsiteX14" fmla="*/ 1300163 w 2118519"/>
                        <a:gd name="connsiteY14" fmla="*/ 116681 h 500856"/>
                        <a:gd name="connsiteX15" fmla="*/ 1181100 w 2118519"/>
                        <a:gd name="connsiteY15" fmla="*/ 121443 h 500856"/>
                        <a:gd name="connsiteX16" fmla="*/ 1071563 w 2118519"/>
                        <a:gd name="connsiteY16" fmla="*/ 116681 h 500856"/>
                        <a:gd name="connsiteX17" fmla="*/ 1038225 w 2118519"/>
                        <a:gd name="connsiteY17" fmla="*/ 154781 h 500856"/>
                        <a:gd name="connsiteX18" fmla="*/ 995363 w 2118519"/>
                        <a:gd name="connsiteY18" fmla="*/ 188118 h 500856"/>
                        <a:gd name="connsiteX19" fmla="*/ 962025 w 2118519"/>
                        <a:gd name="connsiteY19" fmla="*/ 150018 h 500856"/>
                        <a:gd name="connsiteX20" fmla="*/ 904875 w 2118519"/>
                        <a:gd name="connsiteY20" fmla="*/ 150018 h 500856"/>
                        <a:gd name="connsiteX21" fmla="*/ 881063 w 2118519"/>
                        <a:gd name="connsiteY21" fmla="*/ 159543 h 500856"/>
                        <a:gd name="connsiteX22" fmla="*/ 857250 w 2118519"/>
                        <a:gd name="connsiteY22" fmla="*/ 188118 h 500856"/>
                        <a:gd name="connsiteX23" fmla="*/ 828675 w 2118519"/>
                        <a:gd name="connsiteY23" fmla="*/ 192881 h 500856"/>
                        <a:gd name="connsiteX24" fmla="*/ 819150 w 2118519"/>
                        <a:gd name="connsiteY24" fmla="*/ 164306 h 500856"/>
                        <a:gd name="connsiteX25" fmla="*/ 828675 w 2118519"/>
                        <a:gd name="connsiteY25" fmla="*/ 140493 h 500856"/>
                        <a:gd name="connsiteX26" fmla="*/ 800100 w 2118519"/>
                        <a:gd name="connsiteY26" fmla="*/ 150018 h 500856"/>
                        <a:gd name="connsiteX27" fmla="*/ 785813 w 2118519"/>
                        <a:gd name="connsiteY27" fmla="*/ 154781 h 500856"/>
                        <a:gd name="connsiteX28" fmla="*/ 752475 w 2118519"/>
                        <a:gd name="connsiteY28" fmla="*/ 178593 h 500856"/>
                        <a:gd name="connsiteX29" fmla="*/ 709613 w 2118519"/>
                        <a:gd name="connsiteY29" fmla="*/ 202406 h 500856"/>
                        <a:gd name="connsiteX30" fmla="*/ 690563 w 2118519"/>
                        <a:gd name="connsiteY30" fmla="*/ 230981 h 500856"/>
                        <a:gd name="connsiteX31" fmla="*/ 657225 w 2118519"/>
                        <a:gd name="connsiteY31" fmla="*/ 259556 h 500856"/>
                        <a:gd name="connsiteX32" fmla="*/ 619125 w 2118519"/>
                        <a:gd name="connsiteY32" fmla="*/ 259556 h 500856"/>
                        <a:gd name="connsiteX33" fmla="*/ 604838 w 2118519"/>
                        <a:gd name="connsiteY33" fmla="*/ 240506 h 500856"/>
                        <a:gd name="connsiteX34" fmla="*/ 581025 w 2118519"/>
                        <a:gd name="connsiteY34" fmla="*/ 245268 h 500856"/>
                        <a:gd name="connsiteX35" fmla="*/ 542925 w 2118519"/>
                        <a:gd name="connsiteY35" fmla="*/ 254793 h 500856"/>
                        <a:gd name="connsiteX36" fmla="*/ 476250 w 2118519"/>
                        <a:gd name="connsiteY36" fmla="*/ 283368 h 500856"/>
                        <a:gd name="connsiteX37" fmla="*/ 428625 w 2118519"/>
                        <a:gd name="connsiteY37" fmla="*/ 321468 h 500856"/>
                        <a:gd name="connsiteX38" fmla="*/ 404813 w 2118519"/>
                        <a:gd name="connsiteY38" fmla="*/ 326231 h 500856"/>
                        <a:gd name="connsiteX39" fmla="*/ 395288 w 2118519"/>
                        <a:gd name="connsiteY39" fmla="*/ 307181 h 500856"/>
                        <a:gd name="connsiteX40" fmla="*/ 347663 w 2118519"/>
                        <a:gd name="connsiteY40" fmla="*/ 321468 h 500856"/>
                        <a:gd name="connsiteX41" fmla="*/ 319088 w 2118519"/>
                        <a:gd name="connsiteY41" fmla="*/ 297656 h 500856"/>
                        <a:gd name="connsiteX42" fmla="*/ 290513 w 2118519"/>
                        <a:gd name="connsiteY42" fmla="*/ 335756 h 500856"/>
                        <a:gd name="connsiteX43" fmla="*/ 271463 w 2118519"/>
                        <a:gd name="connsiteY43" fmla="*/ 359568 h 500856"/>
                        <a:gd name="connsiteX44" fmla="*/ 214313 w 2118519"/>
                        <a:gd name="connsiteY44" fmla="*/ 388143 h 500856"/>
                        <a:gd name="connsiteX45" fmla="*/ 166688 w 2118519"/>
                        <a:gd name="connsiteY45" fmla="*/ 411956 h 500856"/>
                        <a:gd name="connsiteX46" fmla="*/ 147638 w 2118519"/>
                        <a:gd name="connsiteY46" fmla="*/ 378618 h 500856"/>
                        <a:gd name="connsiteX47" fmla="*/ 138113 w 2118519"/>
                        <a:gd name="connsiteY47" fmla="*/ 392906 h 500856"/>
                        <a:gd name="connsiteX48" fmla="*/ 109538 w 2118519"/>
                        <a:gd name="connsiteY48" fmla="*/ 407193 h 500856"/>
                        <a:gd name="connsiteX49" fmla="*/ 71438 w 2118519"/>
                        <a:gd name="connsiteY49" fmla="*/ 445293 h 500856"/>
                        <a:gd name="connsiteX50" fmla="*/ 42863 w 2118519"/>
                        <a:gd name="connsiteY50" fmla="*/ 440531 h 500856"/>
                        <a:gd name="connsiteX51" fmla="*/ 42863 w 2118519"/>
                        <a:gd name="connsiteY51" fmla="*/ 478631 h 500856"/>
                        <a:gd name="connsiteX52" fmla="*/ 42863 w 2118519"/>
                        <a:gd name="connsiteY52" fmla="*/ 497681 h 500856"/>
                        <a:gd name="connsiteX53" fmla="*/ 0 w 2118519"/>
                        <a:gd name="connsiteY53" fmla="*/ 497681 h 5008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</a:cxnLst>
                      <a:rect l="l" t="t" r="r" b="b"/>
                      <a:pathLst>
                        <a:path w="2118519" h="500856">
                          <a:moveTo>
                            <a:pt x="2114550" y="145256"/>
                          </a:moveTo>
                          <a:cubicBezTo>
                            <a:pt x="2116534" y="117474"/>
                            <a:pt x="2118519" y="89693"/>
                            <a:pt x="2114550" y="73818"/>
                          </a:cubicBezTo>
                          <a:cubicBezTo>
                            <a:pt x="2110581" y="57943"/>
                            <a:pt x="2105819" y="54768"/>
                            <a:pt x="2090738" y="50006"/>
                          </a:cubicBezTo>
                          <a:cubicBezTo>
                            <a:pt x="2075657" y="45244"/>
                            <a:pt x="2072482" y="46037"/>
                            <a:pt x="2024063" y="45243"/>
                          </a:cubicBezTo>
                          <a:cubicBezTo>
                            <a:pt x="1975644" y="44449"/>
                            <a:pt x="1842294" y="47624"/>
                            <a:pt x="1800225" y="45243"/>
                          </a:cubicBezTo>
                          <a:cubicBezTo>
                            <a:pt x="1758156" y="42862"/>
                            <a:pt x="1781969" y="34925"/>
                            <a:pt x="1771650" y="30956"/>
                          </a:cubicBezTo>
                          <a:cubicBezTo>
                            <a:pt x="1761331" y="26987"/>
                            <a:pt x="1748632" y="26193"/>
                            <a:pt x="1738313" y="21431"/>
                          </a:cubicBezTo>
                          <a:cubicBezTo>
                            <a:pt x="1727994" y="16669"/>
                            <a:pt x="1753394" y="4762"/>
                            <a:pt x="1709738" y="2381"/>
                          </a:cubicBezTo>
                          <a:cubicBezTo>
                            <a:pt x="1666082" y="0"/>
                            <a:pt x="1519238" y="2381"/>
                            <a:pt x="1476375" y="7143"/>
                          </a:cubicBezTo>
                          <a:cubicBezTo>
                            <a:pt x="1433513" y="11906"/>
                            <a:pt x="1460501" y="23812"/>
                            <a:pt x="1452563" y="30956"/>
                          </a:cubicBezTo>
                          <a:cubicBezTo>
                            <a:pt x="1444626" y="38100"/>
                            <a:pt x="1436688" y="44450"/>
                            <a:pt x="1428750" y="50006"/>
                          </a:cubicBezTo>
                          <a:cubicBezTo>
                            <a:pt x="1420812" y="55562"/>
                            <a:pt x="1414463" y="56356"/>
                            <a:pt x="1404938" y="64293"/>
                          </a:cubicBezTo>
                          <a:cubicBezTo>
                            <a:pt x="1395413" y="72230"/>
                            <a:pt x="1382712" y="88900"/>
                            <a:pt x="1371600" y="97631"/>
                          </a:cubicBezTo>
                          <a:cubicBezTo>
                            <a:pt x="1360488" y="106362"/>
                            <a:pt x="1350169" y="113506"/>
                            <a:pt x="1338263" y="116681"/>
                          </a:cubicBezTo>
                          <a:cubicBezTo>
                            <a:pt x="1326357" y="119856"/>
                            <a:pt x="1300163" y="116681"/>
                            <a:pt x="1300163" y="116681"/>
                          </a:cubicBezTo>
                          <a:cubicBezTo>
                            <a:pt x="1273969" y="117475"/>
                            <a:pt x="1219200" y="121443"/>
                            <a:pt x="1181100" y="121443"/>
                          </a:cubicBezTo>
                          <a:cubicBezTo>
                            <a:pt x="1143000" y="121443"/>
                            <a:pt x="1095375" y="111125"/>
                            <a:pt x="1071563" y="116681"/>
                          </a:cubicBezTo>
                          <a:cubicBezTo>
                            <a:pt x="1047751" y="122237"/>
                            <a:pt x="1050925" y="142875"/>
                            <a:pt x="1038225" y="154781"/>
                          </a:cubicBezTo>
                          <a:cubicBezTo>
                            <a:pt x="1025525" y="166687"/>
                            <a:pt x="1008063" y="188912"/>
                            <a:pt x="995363" y="188118"/>
                          </a:cubicBezTo>
                          <a:cubicBezTo>
                            <a:pt x="982663" y="187324"/>
                            <a:pt x="977106" y="156368"/>
                            <a:pt x="962025" y="150018"/>
                          </a:cubicBezTo>
                          <a:cubicBezTo>
                            <a:pt x="946944" y="143668"/>
                            <a:pt x="918369" y="148431"/>
                            <a:pt x="904875" y="150018"/>
                          </a:cubicBezTo>
                          <a:cubicBezTo>
                            <a:pt x="891381" y="151605"/>
                            <a:pt x="889000" y="153193"/>
                            <a:pt x="881063" y="159543"/>
                          </a:cubicBezTo>
                          <a:cubicBezTo>
                            <a:pt x="873126" y="165893"/>
                            <a:pt x="865981" y="182562"/>
                            <a:pt x="857250" y="188118"/>
                          </a:cubicBezTo>
                          <a:cubicBezTo>
                            <a:pt x="848519" y="193674"/>
                            <a:pt x="835025" y="196850"/>
                            <a:pt x="828675" y="192881"/>
                          </a:cubicBezTo>
                          <a:cubicBezTo>
                            <a:pt x="822325" y="188912"/>
                            <a:pt x="819150" y="173037"/>
                            <a:pt x="819150" y="164306"/>
                          </a:cubicBezTo>
                          <a:cubicBezTo>
                            <a:pt x="819150" y="155575"/>
                            <a:pt x="831850" y="142874"/>
                            <a:pt x="828675" y="140493"/>
                          </a:cubicBezTo>
                          <a:cubicBezTo>
                            <a:pt x="825500" y="138112"/>
                            <a:pt x="800100" y="150018"/>
                            <a:pt x="800100" y="150018"/>
                          </a:cubicBezTo>
                          <a:cubicBezTo>
                            <a:pt x="792956" y="152399"/>
                            <a:pt x="793751" y="150019"/>
                            <a:pt x="785813" y="154781"/>
                          </a:cubicBezTo>
                          <a:cubicBezTo>
                            <a:pt x="777876" y="159544"/>
                            <a:pt x="765175" y="170656"/>
                            <a:pt x="752475" y="178593"/>
                          </a:cubicBezTo>
                          <a:cubicBezTo>
                            <a:pt x="739775" y="186530"/>
                            <a:pt x="719932" y="193675"/>
                            <a:pt x="709613" y="202406"/>
                          </a:cubicBezTo>
                          <a:cubicBezTo>
                            <a:pt x="699294" y="211137"/>
                            <a:pt x="699294" y="221456"/>
                            <a:pt x="690563" y="230981"/>
                          </a:cubicBezTo>
                          <a:cubicBezTo>
                            <a:pt x="681832" y="240506"/>
                            <a:pt x="669131" y="254794"/>
                            <a:pt x="657225" y="259556"/>
                          </a:cubicBezTo>
                          <a:cubicBezTo>
                            <a:pt x="645319" y="264318"/>
                            <a:pt x="627856" y="262731"/>
                            <a:pt x="619125" y="259556"/>
                          </a:cubicBezTo>
                          <a:cubicBezTo>
                            <a:pt x="610394" y="256381"/>
                            <a:pt x="611188" y="242887"/>
                            <a:pt x="604838" y="240506"/>
                          </a:cubicBezTo>
                          <a:cubicBezTo>
                            <a:pt x="598488" y="238125"/>
                            <a:pt x="591344" y="242887"/>
                            <a:pt x="581025" y="245268"/>
                          </a:cubicBezTo>
                          <a:cubicBezTo>
                            <a:pt x="570706" y="247649"/>
                            <a:pt x="560387" y="248443"/>
                            <a:pt x="542925" y="254793"/>
                          </a:cubicBezTo>
                          <a:cubicBezTo>
                            <a:pt x="525463" y="261143"/>
                            <a:pt x="495300" y="272256"/>
                            <a:pt x="476250" y="283368"/>
                          </a:cubicBezTo>
                          <a:cubicBezTo>
                            <a:pt x="457200" y="294480"/>
                            <a:pt x="440531" y="314324"/>
                            <a:pt x="428625" y="321468"/>
                          </a:cubicBezTo>
                          <a:cubicBezTo>
                            <a:pt x="416719" y="328612"/>
                            <a:pt x="410369" y="328612"/>
                            <a:pt x="404813" y="326231"/>
                          </a:cubicBezTo>
                          <a:cubicBezTo>
                            <a:pt x="399257" y="323850"/>
                            <a:pt x="404813" y="307975"/>
                            <a:pt x="395288" y="307181"/>
                          </a:cubicBezTo>
                          <a:cubicBezTo>
                            <a:pt x="385763" y="306387"/>
                            <a:pt x="360363" y="323055"/>
                            <a:pt x="347663" y="321468"/>
                          </a:cubicBezTo>
                          <a:cubicBezTo>
                            <a:pt x="334963" y="319881"/>
                            <a:pt x="328613" y="295275"/>
                            <a:pt x="319088" y="297656"/>
                          </a:cubicBezTo>
                          <a:cubicBezTo>
                            <a:pt x="309563" y="300037"/>
                            <a:pt x="298450" y="325437"/>
                            <a:pt x="290513" y="335756"/>
                          </a:cubicBezTo>
                          <a:cubicBezTo>
                            <a:pt x="282576" y="346075"/>
                            <a:pt x="284163" y="350837"/>
                            <a:pt x="271463" y="359568"/>
                          </a:cubicBezTo>
                          <a:cubicBezTo>
                            <a:pt x="258763" y="368299"/>
                            <a:pt x="214313" y="388143"/>
                            <a:pt x="214313" y="388143"/>
                          </a:cubicBezTo>
                          <a:cubicBezTo>
                            <a:pt x="196851" y="396874"/>
                            <a:pt x="177800" y="413543"/>
                            <a:pt x="166688" y="411956"/>
                          </a:cubicBezTo>
                          <a:cubicBezTo>
                            <a:pt x="155576" y="410369"/>
                            <a:pt x="152400" y="381793"/>
                            <a:pt x="147638" y="378618"/>
                          </a:cubicBezTo>
                          <a:cubicBezTo>
                            <a:pt x="142876" y="375443"/>
                            <a:pt x="144463" y="388144"/>
                            <a:pt x="138113" y="392906"/>
                          </a:cubicBezTo>
                          <a:cubicBezTo>
                            <a:pt x="131763" y="397668"/>
                            <a:pt x="120651" y="398462"/>
                            <a:pt x="109538" y="407193"/>
                          </a:cubicBezTo>
                          <a:cubicBezTo>
                            <a:pt x="98425" y="415924"/>
                            <a:pt x="82551" y="439737"/>
                            <a:pt x="71438" y="445293"/>
                          </a:cubicBezTo>
                          <a:cubicBezTo>
                            <a:pt x="60326" y="450849"/>
                            <a:pt x="47626" y="434975"/>
                            <a:pt x="42863" y="440531"/>
                          </a:cubicBezTo>
                          <a:cubicBezTo>
                            <a:pt x="38101" y="446087"/>
                            <a:pt x="42863" y="478631"/>
                            <a:pt x="42863" y="478631"/>
                          </a:cubicBezTo>
                          <a:cubicBezTo>
                            <a:pt x="42863" y="488156"/>
                            <a:pt x="50007" y="494506"/>
                            <a:pt x="42863" y="497681"/>
                          </a:cubicBezTo>
                          <a:cubicBezTo>
                            <a:pt x="35719" y="500856"/>
                            <a:pt x="0" y="497681"/>
                            <a:pt x="0" y="497681"/>
                          </a:cubicBezTo>
                        </a:path>
                      </a:pathLst>
                    </a:custGeom>
                    <a:grp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39" name="Freeform 38"/>
                    <p:cNvSpPr/>
                    <p:nvPr/>
                  </p:nvSpPr>
                  <p:spPr>
                    <a:xfrm>
                      <a:off x="264319" y="2497931"/>
                      <a:ext cx="638175" cy="550466"/>
                    </a:xfrm>
                    <a:custGeom>
                      <a:avLst/>
                      <a:gdLst>
                        <a:gd name="connsiteX0" fmla="*/ 638175 w 638175"/>
                        <a:gd name="connsiteY0" fmla="*/ 0 h 550466"/>
                        <a:gd name="connsiteX1" fmla="*/ 611981 w 638175"/>
                        <a:gd name="connsiteY1" fmla="*/ 45244 h 550466"/>
                        <a:gd name="connsiteX2" fmla="*/ 595312 w 638175"/>
                        <a:gd name="connsiteY2" fmla="*/ 54769 h 550466"/>
                        <a:gd name="connsiteX3" fmla="*/ 573881 w 638175"/>
                        <a:gd name="connsiteY3" fmla="*/ 71438 h 550466"/>
                        <a:gd name="connsiteX4" fmla="*/ 528637 w 638175"/>
                        <a:gd name="connsiteY4" fmla="*/ 119063 h 550466"/>
                        <a:gd name="connsiteX5" fmla="*/ 514350 w 638175"/>
                        <a:gd name="connsiteY5" fmla="*/ 145257 h 550466"/>
                        <a:gd name="connsiteX6" fmla="*/ 507206 w 638175"/>
                        <a:gd name="connsiteY6" fmla="*/ 152400 h 550466"/>
                        <a:gd name="connsiteX7" fmla="*/ 488156 w 638175"/>
                        <a:gd name="connsiteY7" fmla="*/ 178594 h 550466"/>
                        <a:gd name="connsiteX8" fmla="*/ 483394 w 638175"/>
                        <a:gd name="connsiteY8" fmla="*/ 200025 h 550466"/>
                        <a:gd name="connsiteX9" fmla="*/ 466725 w 638175"/>
                        <a:gd name="connsiteY9" fmla="*/ 235744 h 550466"/>
                        <a:gd name="connsiteX10" fmla="*/ 450056 w 638175"/>
                        <a:gd name="connsiteY10" fmla="*/ 280988 h 550466"/>
                        <a:gd name="connsiteX11" fmla="*/ 445294 w 638175"/>
                        <a:gd name="connsiteY11" fmla="*/ 307182 h 550466"/>
                        <a:gd name="connsiteX12" fmla="*/ 466725 w 638175"/>
                        <a:gd name="connsiteY12" fmla="*/ 330994 h 550466"/>
                        <a:gd name="connsiteX13" fmla="*/ 471487 w 638175"/>
                        <a:gd name="connsiteY13" fmla="*/ 352425 h 550466"/>
                        <a:gd name="connsiteX14" fmla="*/ 485775 w 638175"/>
                        <a:gd name="connsiteY14" fmla="*/ 364332 h 550466"/>
                        <a:gd name="connsiteX15" fmla="*/ 495300 w 638175"/>
                        <a:gd name="connsiteY15" fmla="*/ 376238 h 550466"/>
                        <a:gd name="connsiteX16" fmla="*/ 497681 w 638175"/>
                        <a:gd name="connsiteY16" fmla="*/ 392907 h 550466"/>
                        <a:gd name="connsiteX17" fmla="*/ 497681 w 638175"/>
                        <a:gd name="connsiteY17" fmla="*/ 409575 h 550466"/>
                        <a:gd name="connsiteX18" fmla="*/ 521494 w 638175"/>
                        <a:gd name="connsiteY18" fmla="*/ 433388 h 550466"/>
                        <a:gd name="connsiteX19" fmla="*/ 523875 w 638175"/>
                        <a:gd name="connsiteY19" fmla="*/ 454819 h 550466"/>
                        <a:gd name="connsiteX20" fmla="*/ 509587 w 638175"/>
                        <a:gd name="connsiteY20" fmla="*/ 485775 h 550466"/>
                        <a:gd name="connsiteX21" fmla="*/ 478631 w 638175"/>
                        <a:gd name="connsiteY21" fmla="*/ 464344 h 550466"/>
                        <a:gd name="connsiteX22" fmla="*/ 457200 w 638175"/>
                        <a:gd name="connsiteY22" fmla="*/ 452438 h 550466"/>
                        <a:gd name="connsiteX23" fmla="*/ 445294 w 638175"/>
                        <a:gd name="connsiteY23" fmla="*/ 469107 h 550466"/>
                        <a:gd name="connsiteX24" fmla="*/ 419100 w 638175"/>
                        <a:gd name="connsiteY24" fmla="*/ 466725 h 550466"/>
                        <a:gd name="connsiteX25" fmla="*/ 381000 w 638175"/>
                        <a:gd name="connsiteY25" fmla="*/ 433388 h 550466"/>
                        <a:gd name="connsiteX26" fmla="*/ 345281 w 638175"/>
                        <a:gd name="connsiteY26" fmla="*/ 440532 h 550466"/>
                        <a:gd name="connsiteX27" fmla="*/ 288131 w 638175"/>
                        <a:gd name="connsiteY27" fmla="*/ 459582 h 550466"/>
                        <a:gd name="connsiteX28" fmla="*/ 219075 w 638175"/>
                        <a:gd name="connsiteY28" fmla="*/ 500063 h 550466"/>
                        <a:gd name="connsiteX29" fmla="*/ 161925 w 638175"/>
                        <a:gd name="connsiteY29" fmla="*/ 533400 h 550466"/>
                        <a:gd name="connsiteX30" fmla="*/ 135731 w 638175"/>
                        <a:gd name="connsiteY30" fmla="*/ 547688 h 550466"/>
                        <a:gd name="connsiteX31" fmla="*/ 102394 w 638175"/>
                        <a:gd name="connsiteY31" fmla="*/ 516732 h 550466"/>
                        <a:gd name="connsiteX32" fmla="*/ 76200 w 638175"/>
                        <a:gd name="connsiteY32" fmla="*/ 531019 h 550466"/>
                        <a:gd name="connsiteX33" fmla="*/ 47625 w 638175"/>
                        <a:gd name="connsiteY33" fmla="*/ 535782 h 550466"/>
                        <a:gd name="connsiteX34" fmla="*/ 21431 w 638175"/>
                        <a:gd name="connsiteY34" fmla="*/ 547688 h 550466"/>
                        <a:gd name="connsiteX35" fmla="*/ 0 w 638175"/>
                        <a:gd name="connsiteY35" fmla="*/ 547688 h 5504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</a:cxnLst>
                      <a:rect l="l" t="t" r="r" b="b"/>
                      <a:pathLst>
                        <a:path w="638175" h="550466">
                          <a:moveTo>
                            <a:pt x="638175" y="0"/>
                          </a:moveTo>
                          <a:cubicBezTo>
                            <a:pt x="628650" y="18058"/>
                            <a:pt x="619125" y="36116"/>
                            <a:pt x="611981" y="45244"/>
                          </a:cubicBezTo>
                          <a:cubicBezTo>
                            <a:pt x="604837" y="54372"/>
                            <a:pt x="601662" y="50403"/>
                            <a:pt x="595312" y="54769"/>
                          </a:cubicBezTo>
                          <a:cubicBezTo>
                            <a:pt x="588962" y="59135"/>
                            <a:pt x="584993" y="60722"/>
                            <a:pt x="573881" y="71438"/>
                          </a:cubicBezTo>
                          <a:cubicBezTo>
                            <a:pt x="562769" y="82154"/>
                            <a:pt x="538559" y="106760"/>
                            <a:pt x="528637" y="119063"/>
                          </a:cubicBezTo>
                          <a:cubicBezTo>
                            <a:pt x="518715" y="131366"/>
                            <a:pt x="517922" y="139701"/>
                            <a:pt x="514350" y="145257"/>
                          </a:cubicBezTo>
                          <a:cubicBezTo>
                            <a:pt x="510778" y="150813"/>
                            <a:pt x="511572" y="146844"/>
                            <a:pt x="507206" y="152400"/>
                          </a:cubicBezTo>
                          <a:cubicBezTo>
                            <a:pt x="502840" y="157956"/>
                            <a:pt x="492125" y="170657"/>
                            <a:pt x="488156" y="178594"/>
                          </a:cubicBezTo>
                          <a:cubicBezTo>
                            <a:pt x="484187" y="186531"/>
                            <a:pt x="486966" y="190500"/>
                            <a:pt x="483394" y="200025"/>
                          </a:cubicBezTo>
                          <a:cubicBezTo>
                            <a:pt x="479822" y="209550"/>
                            <a:pt x="472281" y="222250"/>
                            <a:pt x="466725" y="235744"/>
                          </a:cubicBezTo>
                          <a:cubicBezTo>
                            <a:pt x="461169" y="249238"/>
                            <a:pt x="453628" y="269082"/>
                            <a:pt x="450056" y="280988"/>
                          </a:cubicBezTo>
                          <a:cubicBezTo>
                            <a:pt x="446484" y="292894"/>
                            <a:pt x="442516" y="298848"/>
                            <a:pt x="445294" y="307182"/>
                          </a:cubicBezTo>
                          <a:cubicBezTo>
                            <a:pt x="448072" y="315516"/>
                            <a:pt x="462359" y="323453"/>
                            <a:pt x="466725" y="330994"/>
                          </a:cubicBezTo>
                          <a:cubicBezTo>
                            <a:pt x="471091" y="338535"/>
                            <a:pt x="468312" y="346869"/>
                            <a:pt x="471487" y="352425"/>
                          </a:cubicBezTo>
                          <a:cubicBezTo>
                            <a:pt x="474662" y="357981"/>
                            <a:pt x="481806" y="360363"/>
                            <a:pt x="485775" y="364332"/>
                          </a:cubicBezTo>
                          <a:cubicBezTo>
                            <a:pt x="489744" y="368301"/>
                            <a:pt x="493316" y="371476"/>
                            <a:pt x="495300" y="376238"/>
                          </a:cubicBezTo>
                          <a:cubicBezTo>
                            <a:pt x="497284" y="381001"/>
                            <a:pt x="497284" y="387351"/>
                            <a:pt x="497681" y="392907"/>
                          </a:cubicBezTo>
                          <a:cubicBezTo>
                            <a:pt x="498078" y="398463"/>
                            <a:pt x="493712" y="402828"/>
                            <a:pt x="497681" y="409575"/>
                          </a:cubicBezTo>
                          <a:cubicBezTo>
                            <a:pt x="501650" y="416322"/>
                            <a:pt x="517128" y="425847"/>
                            <a:pt x="521494" y="433388"/>
                          </a:cubicBezTo>
                          <a:cubicBezTo>
                            <a:pt x="525860" y="440929"/>
                            <a:pt x="525859" y="446088"/>
                            <a:pt x="523875" y="454819"/>
                          </a:cubicBezTo>
                          <a:cubicBezTo>
                            <a:pt x="521891" y="463550"/>
                            <a:pt x="517128" y="484187"/>
                            <a:pt x="509587" y="485775"/>
                          </a:cubicBezTo>
                          <a:cubicBezTo>
                            <a:pt x="502046" y="487363"/>
                            <a:pt x="487362" y="469900"/>
                            <a:pt x="478631" y="464344"/>
                          </a:cubicBezTo>
                          <a:cubicBezTo>
                            <a:pt x="469900" y="458788"/>
                            <a:pt x="462756" y="451644"/>
                            <a:pt x="457200" y="452438"/>
                          </a:cubicBezTo>
                          <a:cubicBezTo>
                            <a:pt x="451644" y="453232"/>
                            <a:pt x="451644" y="466726"/>
                            <a:pt x="445294" y="469107"/>
                          </a:cubicBezTo>
                          <a:cubicBezTo>
                            <a:pt x="438944" y="471488"/>
                            <a:pt x="429816" y="472678"/>
                            <a:pt x="419100" y="466725"/>
                          </a:cubicBezTo>
                          <a:cubicBezTo>
                            <a:pt x="408384" y="460772"/>
                            <a:pt x="393303" y="437754"/>
                            <a:pt x="381000" y="433388"/>
                          </a:cubicBezTo>
                          <a:cubicBezTo>
                            <a:pt x="368697" y="429023"/>
                            <a:pt x="360759" y="436166"/>
                            <a:pt x="345281" y="440532"/>
                          </a:cubicBezTo>
                          <a:cubicBezTo>
                            <a:pt x="329803" y="444898"/>
                            <a:pt x="309165" y="449660"/>
                            <a:pt x="288131" y="459582"/>
                          </a:cubicBezTo>
                          <a:cubicBezTo>
                            <a:pt x="267097" y="469504"/>
                            <a:pt x="219075" y="500063"/>
                            <a:pt x="219075" y="500063"/>
                          </a:cubicBezTo>
                          <a:lnTo>
                            <a:pt x="161925" y="533400"/>
                          </a:lnTo>
                          <a:cubicBezTo>
                            <a:pt x="148034" y="541337"/>
                            <a:pt x="145653" y="550466"/>
                            <a:pt x="135731" y="547688"/>
                          </a:cubicBezTo>
                          <a:cubicBezTo>
                            <a:pt x="125809" y="544910"/>
                            <a:pt x="112316" y="519510"/>
                            <a:pt x="102394" y="516732"/>
                          </a:cubicBezTo>
                          <a:cubicBezTo>
                            <a:pt x="92472" y="513954"/>
                            <a:pt x="85328" y="527844"/>
                            <a:pt x="76200" y="531019"/>
                          </a:cubicBezTo>
                          <a:cubicBezTo>
                            <a:pt x="67072" y="534194"/>
                            <a:pt x="56753" y="533004"/>
                            <a:pt x="47625" y="535782"/>
                          </a:cubicBezTo>
                          <a:cubicBezTo>
                            <a:pt x="38497" y="538560"/>
                            <a:pt x="29368" y="545704"/>
                            <a:pt x="21431" y="547688"/>
                          </a:cubicBezTo>
                          <a:cubicBezTo>
                            <a:pt x="13494" y="549672"/>
                            <a:pt x="1587" y="547291"/>
                            <a:pt x="0" y="547688"/>
                          </a:cubicBezTo>
                        </a:path>
                      </a:pathLst>
                    </a:custGeom>
                    <a:grp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sp>
                <p:nvSpPr>
                  <p:cNvPr id="26" name="Freeform 25"/>
                  <p:cNvSpPr/>
                  <p:nvPr/>
                </p:nvSpPr>
                <p:spPr>
                  <a:xfrm>
                    <a:off x="1704446" y="3067579"/>
                    <a:ext cx="513821" cy="418571"/>
                  </a:xfrm>
                  <a:custGeom>
                    <a:avLst/>
                    <a:gdLst>
                      <a:gd name="connsiteX0" fmla="*/ 6879 w 513821"/>
                      <a:gd name="connsiteY0" fmla="*/ 272521 h 418571"/>
                      <a:gd name="connsiteX1" fmla="*/ 22754 w 513821"/>
                      <a:gd name="connsiteY1" fmla="*/ 332846 h 418571"/>
                      <a:gd name="connsiteX2" fmla="*/ 41804 w 513821"/>
                      <a:gd name="connsiteY2" fmla="*/ 358246 h 418571"/>
                      <a:gd name="connsiteX3" fmla="*/ 76729 w 513821"/>
                      <a:gd name="connsiteY3" fmla="*/ 370946 h 418571"/>
                      <a:gd name="connsiteX4" fmla="*/ 118004 w 513821"/>
                      <a:gd name="connsiteY4" fmla="*/ 386821 h 418571"/>
                      <a:gd name="connsiteX5" fmla="*/ 156104 w 513821"/>
                      <a:gd name="connsiteY5" fmla="*/ 396346 h 418571"/>
                      <a:gd name="connsiteX6" fmla="*/ 194204 w 513821"/>
                      <a:gd name="connsiteY6" fmla="*/ 409046 h 418571"/>
                      <a:gd name="connsiteX7" fmla="*/ 206904 w 513821"/>
                      <a:gd name="connsiteY7" fmla="*/ 415396 h 418571"/>
                      <a:gd name="connsiteX8" fmla="*/ 232304 w 513821"/>
                      <a:gd name="connsiteY8" fmla="*/ 389996 h 418571"/>
                      <a:gd name="connsiteX9" fmla="*/ 264054 w 513821"/>
                      <a:gd name="connsiteY9" fmla="*/ 389996 h 418571"/>
                      <a:gd name="connsiteX10" fmla="*/ 273579 w 513821"/>
                      <a:gd name="connsiteY10" fmla="*/ 402696 h 418571"/>
                      <a:gd name="connsiteX11" fmla="*/ 305329 w 513821"/>
                      <a:gd name="connsiteY11" fmla="*/ 402696 h 418571"/>
                      <a:gd name="connsiteX12" fmla="*/ 343429 w 513821"/>
                      <a:gd name="connsiteY12" fmla="*/ 402696 h 418571"/>
                      <a:gd name="connsiteX13" fmla="*/ 365654 w 513821"/>
                      <a:gd name="connsiteY13" fmla="*/ 393171 h 418571"/>
                      <a:gd name="connsiteX14" fmla="*/ 397404 w 513821"/>
                      <a:gd name="connsiteY14" fmla="*/ 370946 h 418571"/>
                      <a:gd name="connsiteX15" fmla="*/ 413279 w 513821"/>
                      <a:gd name="connsiteY15" fmla="*/ 345546 h 418571"/>
                      <a:gd name="connsiteX16" fmla="*/ 460904 w 513821"/>
                      <a:gd name="connsiteY16" fmla="*/ 336021 h 418571"/>
                      <a:gd name="connsiteX17" fmla="*/ 486304 w 513821"/>
                      <a:gd name="connsiteY17" fmla="*/ 323321 h 418571"/>
                      <a:gd name="connsiteX18" fmla="*/ 505354 w 513821"/>
                      <a:gd name="connsiteY18" fmla="*/ 323321 h 418571"/>
                      <a:gd name="connsiteX19" fmla="*/ 511704 w 513821"/>
                      <a:gd name="connsiteY19" fmla="*/ 304271 h 418571"/>
                      <a:gd name="connsiteX20" fmla="*/ 492654 w 513821"/>
                      <a:gd name="connsiteY20" fmla="*/ 282046 h 418571"/>
                      <a:gd name="connsiteX21" fmla="*/ 464079 w 513821"/>
                      <a:gd name="connsiteY21" fmla="*/ 256646 h 418571"/>
                      <a:gd name="connsiteX22" fmla="*/ 464079 w 513821"/>
                      <a:gd name="connsiteY22" fmla="*/ 231246 h 418571"/>
                      <a:gd name="connsiteX23" fmla="*/ 460904 w 513821"/>
                      <a:gd name="connsiteY23" fmla="*/ 212196 h 418571"/>
                      <a:gd name="connsiteX24" fmla="*/ 448204 w 513821"/>
                      <a:gd name="connsiteY24" fmla="*/ 196321 h 418571"/>
                      <a:gd name="connsiteX25" fmla="*/ 435504 w 513821"/>
                      <a:gd name="connsiteY25" fmla="*/ 161396 h 418571"/>
                      <a:gd name="connsiteX26" fmla="*/ 432329 w 513821"/>
                      <a:gd name="connsiteY26" fmla="*/ 132821 h 418571"/>
                      <a:gd name="connsiteX27" fmla="*/ 403754 w 513821"/>
                      <a:gd name="connsiteY27" fmla="*/ 113771 h 418571"/>
                      <a:gd name="connsiteX28" fmla="*/ 400579 w 513821"/>
                      <a:gd name="connsiteY28" fmla="*/ 94721 h 418571"/>
                      <a:gd name="connsiteX29" fmla="*/ 400579 w 513821"/>
                      <a:gd name="connsiteY29" fmla="*/ 72496 h 418571"/>
                      <a:gd name="connsiteX30" fmla="*/ 378354 w 513821"/>
                      <a:gd name="connsiteY30" fmla="*/ 37571 h 418571"/>
                      <a:gd name="connsiteX31" fmla="*/ 362479 w 513821"/>
                      <a:gd name="connsiteY31" fmla="*/ 28046 h 418571"/>
                      <a:gd name="connsiteX32" fmla="*/ 343429 w 513821"/>
                      <a:gd name="connsiteY32" fmla="*/ 24871 h 418571"/>
                      <a:gd name="connsiteX33" fmla="*/ 321204 w 513821"/>
                      <a:gd name="connsiteY33" fmla="*/ 18521 h 418571"/>
                      <a:gd name="connsiteX34" fmla="*/ 279929 w 513821"/>
                      <a:gd name="connsiteY34" fmla="*/ 2646 h 418571"/>
                      <a:gd name="connsiteX35" fmla="*/ 270404 w 513821"/>
                      <a:gd name="connsiteY35" fmla="*/ 2646 h 418571"/>
                      <a:gd name="connsiteX36" fmla="*/ 248179 w 513821"/>
                      <a:gd name="connsiteY36" fmla="*/ 15346 h 418571"/>
                      <a:gd name="connsiteX37" fmla="*/ 219604 w 513821"/>
                      <a:gd name="connsiteY37" fmla="*/ 15346 h 418571"/>
                      <a:gd name="connsiteX38" fmla="*/ 200554 w 513821"/>
                      <a:gd name="connsiteY38" fmla="*/ 15346 h 418571"/>
                      <a:gd name="connsiteX39" fmla="*/ 194204 w 513821"/>
                      <a:gd name="connsiteY39" fmla="*/ 28046 h 418571"/>
                      <a:gd name="connsiteX40" fmla="*/ 171979 w 513821"/>
                      <a:gd name="connsiteY40" fmla="*/ 21696 h 418571"/>
                      <a:gd name="connsiteX41" fmla="*/ 156104 w 513821"/>
                      <a:gd name="connsiteY41" fmla="*/ 24871 h 418571"/>
                      <a:gd name="connsiteX42" fmla="*/ 133879 w 513821"/>
                      <a:gd name="connsiteY42" fmla="*/ 66146 h 418571"/>
                      <a:gd name="connsiteX43" fmla="*/ 114829 w 513821"/>
                      <a:gd name="connsiteY43" fmla="*/ 88371 h 418571"/>
                      <a:gd name="connsiteX44" fmla="*/ 95779 w 513821"/>
                      <a:gd name="connsiteY44" fmla="*/ 97896 h 418571"/>
                      <a:gd name="connsiteX45" fmla="*/ 105304 w 513821"/>
                      <a:gd name="connsiteY45" fmla="*/ 123296 h 418571"/>
                      <a:gd name="connsiteX46" fmla="*/ 105304 w 513821"/>
                      <a:gd name="connsiteY46" fmla="*/ 148696 h 418571"/>
                      <a:gd name="connsiteX47" fmla="*/ 95779 w 513821"/>
                      <a:gd name="connsiteY47" fmla="*/ 155046 h 418571"/>
                      <a:gd name="connsiteX48" fmla="*/ 102129 w 513821"/>
                      <a:gd name="connsiteY48" fmla="*/ 167746 h 418571"/>
                      <a:gd name="connsiteX49" fmla="*/ 143404 w 513821"/>
                      <a:gd name="connsiteY49" fmla="*/ 196321 h 418571"/>
                      <a:gd name="connsiteX50" fmla="*/ 149754 w 513821"/>
                      <a:gd name="connsiteY50" fmla="*/ 228071 h 418571"/>
                      <a:gd name="connsiteX51" fmla="*/ 165629 w 513821"/>
                      <a:gd name="connsiteY51" fmla="*/ 253471 h 418571"/>
                      <a:gd name="connsiteX52" fmla="*/ 171979 w 513821"/>
                      <a:gd name="connsiteY52" fmla="*/ 285221 h 418571"/>
                      <a:gd name="connsiteX53" fmla="*/ 165629 w 513821"/>
                      <a:gd name="connsiteY53" fmla="*/ 297921 h 418571"/>
                      <a:gd name="connsiteX54" fmla="*/ 137054 w 513821"/>
                      <a:gd name="connsiteY54" fmla="*/ 301096 h 418571"/>
                      <a:gd name="connsiteX55" fmla="*/ 127529 w 513821"/>
                      <a:gd name="connsiteY55" fmla="*/ 310621 h 418571"/>
                      <a:gd name="connsiteX56" fmla="*/ 105304 w 513821"/>
                      <a:gd name="connsiteY56" fmla="*/ 313796 h 418571"/>
                      <a:gd name="connsiteX57" fmla="*/ 95779 w 513821"/>
                      <a:gd name="connsiteY57" fmla="*/ 326496 h 418571"/>
                      <a:gd name="connsiteX58" fmla="*/ 64029 w 513821"/>
                      <a:gd name="connsiteY58" fmla="*/ 310621 h 418571"/>
                      <a:gd name="connsiteX59" fmla="*/ 6879 w 513821"/>
                      <a:gd name="connsiteY59" fmla="*/ 272521 h 418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513821" h="418571">
                        <a:moveTo>
                          <a:pt x="6879" y="272521"/>
                        </a:moveTo>
                        <a:cubicBezTo>
                          <a:pt x="0" y="276225"/>
                          <a:pt x="16933" y="318559"/>
                          <a:pt x="22754" y="332846"/>
                        </a:cubicBezTo>
                        <a:cubicBezTo>
                          <a:pt x="28575" y="347133"/>
                          <a:pt x="32808" y="351896"/>
                          <a:pt x="41804" y="358246"/>
                        </a:cubicBezTo>
                        <a:cubicBezTo>
                          <a:pt x="50800" y="364596"/>
                          <a:pt x="76729" y="370946"/>
                          <a:pt x="76729" y="370946"/>
                        </a:cubicBezTo>
                        <a:cubicBezTo>
                          <a:pt x="89429" y="375709"/>
                          <a:pt x="104775" y="382588"/>
                          <a:pt x="118004" y="386821"/>
                        </a:cubicBezTo>
                        <a:cubicBezTo>
                          <a:pt x="131233" y="391054"/>
                          <a:pt x="143404" y="392642"/>
                          <a:pt x="156104" y="396346"/>
                        </a:cubicBezTo>
                        <a:cubicBezTo>
                          <a:pt x="168804" y="400050"/>
                          <a:pt x="185737" y="405871"/>
                          <a:pt x="194204" y="409046"/>
                        </a:cubicBezTo>
                        <a:cubicBezTo>
                          <a:pt x="202671" y="412221"/>
                          <a:pt x="200554" y="418571"/>
                          <a:pt x="206904" y="415396"/>
                        </a:cubicBezTo>
                        <a:cubicBezTo>
                          <a:pt x="213254" y="412221"/>
                          <a:pt x="222779" y="394229"/>
                          <a:pt x="232304" y="389996"/>
                        </a:cubicBezTo>
                        <a:cubicBezTo>
                          <a:pt x="241829" y="385763"/>
                          <a:pt x="257175" y="387879"/>
                          <a:pt x="264054" y="389996"/>
                        </a:cubicBezTo>
                        <a:cubicBezTo>
                          <a:pt x="270933" y="392113"/>
                          <a:pt x="266700" y="400579"/>
                          <a:pt x="273579" y="402696"/>
                        </a:cubicBezTo>
                        <a:cubicBezTo>
                          <a:pt x="280458" y="404813"/>
                          <a:pt x="305329" y="402696"/>
                          <a:pt x="305329" y="402696"/>
                        </a:cubicBezTo>
                        <a:cubicBezTo>
                          <a:pt x="316971" y="402696"/>
                          <a:pt x="333375" y="404283"/>
                          <a:pt x="343429" y="402696"/>
                        </a:cubicBezTo>
                        <a:cubicBezTo>
                          <a:pt x="353483" y="401109"/>
                          <a:pt x="356658" y="398463"/>
                          <a:pt x="365654" y="393171"/>
                        </a:cubicBezTo>
                        <a:cubicBezTo>
                          <a:pt x="374650" y="387879"/>
                          <a:pt x="389467" y="378883"/>
                          <a:pt x="397404" y="370946"/>
                        </a:cubicBezTo>
                        <a:cubicBezTo>
                          <a:pt x="405341" y="363009"/>
                          <a:pt x="402696" y="351367"/>
                          <a:pt x="413279" y="345546"/>
                        </a:cubicBezTo>
                        <a:cubicBezTo>
                          <a:pt x="423862" y="339725"/>
                          <a:pt x="448733" y="339725"/>
                          <a:pt x="460904" y="336021"/>
                        </a:cubicBezTo>
                        <a:cubicBezTo>
                          <a:pt x="473075" y="332317"/>
                          <a:pt x="478896" y="325438"/>
                          <a:pt x="486304" y="323321"/>
                        </a:cubicBezTo>
                        <a:cubicBezTo>
                          <a:pt x="493712" y="321204"/>
                          <a:pt x="501121" y="326496"/>
                          <a:pt x="505354" y="323321"/>
                        </a:cubicBezTo>
                        <a:cubicBezTo>
                          <a:pt x="509587" y="320146"/>
                          <a:pt x="513821" y="311150"/>
                          <a:pt x="511704" y="304271"/>
                        </a:cubicBezTo>
                        <a:cubicBezTo>
                          <a:pt x="509587" y="297392"/>
                          <a:pt x="500591" y="289983"/>
                          <a:pt x="492654" y="282046"/>
                        </a:cubicBezTo>
                        <a:cubicBezTo>
                          <a:pt x="484717" y="274109"/>
                          <a:pt x="468842" y="265113"/>
                          <a:pt x="464079" y="256646"/>
                        </a:cubicBezTo>
                        <a:cubicBezTo>
                          <a:pt x="459316" y="248179"/>
                          <a:pt x="464608" y="238654"/>
                          <a:pt x="464079" y="231246"/>
                        </a:cubicBezTo>
                        <a:cubicBezTo>
                          <a:pt x="463550" y="223838"/>
                          <a:pt x="463550" y="218017"/>
                          <a:pt x="460904" y="212196"/>
                        </a:cubicBezTo>
                        <a:cubicBezTo>
                          <a:pt x="458258" y="206375"/>
                          <a:pt x="452437" y="204788"/>
                          <a:pt x="448204" y="196321"/>
                        </a:cubicBezTo>
                        <a:cubicBezTo>
                          <a:pt x="443971" y="187854"/>
                          <a:pt x="438150" y="171979"/>
                          <a:pt x="435504" y="161396"/>
                        </a:cubicBezTo>
                        <a:cubicBezTo>
                          <a:pt x="432858" y="150813"/>
                          <a:pt x="437621" y="140758"/>
                          <a:pt x="432329" y="132821"/>
                        </a:cubicBezTo>
                        <a:cubicBezTo>
                          <a:pt x="427037" y="124884"/>
                          <a:pt x="409046" y="120121"/>
                          <a:pt x="403754" y="113771"/>
                        </a:cubicBezTo>
                        <a:cubicBezTo>
                          <a:pt x="398462" y="107421"/>
                          <a:pt x="401108" y="101600"/>
                          <a:pt x="400579" y="94721"/>
                        </a:cubicBezTo>
                        <a:cubicBezTo>
                          <a:pt x="400050" y="87842"/>
                          <a:pt x="404283" y="82021"/>
                          <a:pt x="400579" y="72496"/>
                        </a:cubicBezTo>
                        <a:cubicBezTo>
                          <a:pt x="396875" y="62971"/>
                          <a:pt x="384704" y="44979"/>
                          <a:pt x="378354" y="37571"/>
                        </a:cubicBezTo>
                        <a:cubicBezTo>
                          <a:pt x="372004" y="30163"/>
                          <a:pt x="368300" y="30163"/>
                          <a:pt x="362479" y="28046"/>
                        </a:cubicBezTo>
                        <a:cubicBezTo>
                          <a:pt x="356658" y="25929"/>
                          <a:pt x="350308" y="26458"/>
                          <a:pt x="343429" y="24871"/>
                        </a:cubicBezTo>
                        <a:cubicBezTo>
                          <a:pt x="336550" y="23284"/>
                          <a:pt x="331787" y="22225"/>
                          <a:pt x="321204" y="18521"/>
                        </a:cubicBezTo>
                        <a:cubicBezTo>
                          <a:pt x="310621" y="14817"/>
                          <a:pt x="288396" y="5292"/>
                          <a:pt x="279929" y="2646"/>
                        </a:cubicBezTo>
                        <a:cubicBezTo>
                          <a:pt x="271462" y="0"/>
                          <a:pt x="275696" y="529"/>
                          <a:pt x="270404" y="2646"/>
                        </a:cubicBezTo>
                        <a:cubicBezTo>
                          <a:pt x="265112" y="4763"/>
                          <a:pt x="256646" y="13229"/>
                          <a:pt x="248179" y="15346"/>
                        </a:cubicBezTo>
                        <a:cubicBezTo>
                          <a:pt x="239712" y="17463"/>
                          <a:pt x="219604" y="15346"/>
                          <a:pt x="219604" y="15346"/>
                        </a:cubicBezTo>
                        <a:cubicBezTo>
                          <a:pt x="211667" y="15346"/>
                          <a:pt x="204787" y="13229"/>
                          <a:pt x="200554" y="15346"/>
                        </a:cubicBezTo>
                        <a:cubicBezTo>
                          <a:pt x="196321" y="17463"/>
                          <a:pt x="198966" y="26988"/>
                          <a:pt x="194204" y="28046"/>
                        </a:cubicBezTo>
                        <a:cubicBezTo>
                          <a:pt x="189442" y="29104"/>
                          <a:pt x="178329" y="22225"/>
                          <a:pt x="171979" y="21696"/>
                        </a:cubicBezTo>
                        <a:cubicBezTo>
                          <a:pt x="165629" y="21167"/>
                          <a:pt x="162454" y="17463"/>
                          <a:pt x="156104" y="24871"/>
                        </a:cubicBezTo>
                        <a:cubicBezTo>
                          <a:pt x="149754" y="32279"/>
                          <a:pt x="140758" y="55563"/>
                          <a:pt x="133879" y="66146"/>
                        </a:cubicBezTo>
                        <a:cubicBezTo>
                          <a:pt x="127000" y="76729"/>
                          <a:pt x="121179" y="83079"/>
                          <a:pt x="114829" y="88371"/>
                        </a:cubicBezTo>
                        <a:cubicBezTo>
                          <a:pt x="108479" y="93663"/>
                          <a:pt x="97367" y="92075"/>
                          <a:pt x="95779" y="97896"/>
                        </a:cubicBezTo>
                        <a:cubicBezTo>
                          <a:pt x="94192" y="103717"/>
                          <a:pt x="103717" y="114829"/>
                          <a:pt x="105304" y="123296"/>
                        </a:cubicBezTo>
                        <a:cubicBezTo>
                          <a:pt x="106891" y="131763"/>
                          <a:pt x="106891" y="143404"/>
                          <a:pt x="105304" y="148696"/>
                        </a:cubicBezTo>
                        <a:cubicBezTo>
                          <a:pt x="103717" y="153988"/>
                          <a:pt x="96308" y="151871"/>
                          <a:pt x="95779" y="155046"/>
                        </a:cubicBezTo>
                        <a:cubicBezTo>
                          <a:pt x="95250" y="158221"/>
                          <a:pt x="94191" y="160867"/>
                          <a:pt x="102129" y="167746"/>
                        </a:cubicBezTo>
                        <a:cubicBezTo>
                          <a:pt x="110067" y="174625"/>
                          <a:pt x="135467" y="186267"/>
                          <a:pt x="143404" y="196321"/>
                        </a:cubicBezTo>
                        <a:cubicBezTo>
                          <a:pt x="151341" y="206375"/>
                          <a:pt x="146050" y="218546"/>
                          <a:pt x="149754" y="228071"/>
                        </a:cubicBezTo>
                        <a:cubicBezTo>
                          <a:pt x="153458" y="237596"/>
                          <a:pt x="161925" y="243946"/>
                          <a:pt x="165629" y="253471"/>
                        </a:cubicBezTo>
                        <a:cubicBezTo>
                          <a:pt x="169333" y="262996"/>
                          <a:pt x="171979" y="277813"/>
                          <a:pt x="171979" y="285221"/>
                        </a:cubicBezTo>
                        <a:cubicBezTo>
                          <a:pt x="171979" y="292629"/>
                          <a:pt x="171450" y="295275"/>
                          <a:pt x="165629" y="297921"/>
                        </a:cubicBezTo>
                        <a:cubicBezTo>
                          <a:pt x="159808" y="300567"/>
                          <a:pt x="143404" y="298979"/>
                          <a:pt x="137054" y="301096"/>
                        </a:cubicBezTo>
                        <a:cubicBezTo>
                          <a:pt x="130704" y="303213"/>
                          <a:pt x="132821" y="308504"/>
                          <a:pt x="127529" y="310621"/>
                        </a:cubicBezTo>
                        <a:cubicBezTo>
                          <a:pt x="122237" y="312738"/>
                          <a:pt x="110596" y="311150"/>
                          <a:pt x="105304" y="313796"/>
                        </a:cubicBezTo>
                        <a:cubicBezTo>
                          <a:pt x="100012" y="316442"/>
                          <a:pt x="102658" y="327025"/>
                          <a:pt x="95779" y="326496"/>
                        </a:cubicBezTo>
                        <a:cubicBezTo>
                          <a:pt x="88900" y="325967"/>
                          <a:pt x="74083" y="316971"/>
                          <a:pt x="64029" y="310621"/>
                        </a:cubicBezTo>
                        <a:cubicBezTo>
                          <a:pt x="53975" y="304271"/>
                          <a:pt x="13758" y="268817"/>
                          <a:pt x="6879" y="272521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7" name="Freeform 22"/>
                  <p:cNvSpPr/>
                  <p:nvPr/>
                </p:nvSpPr>
                <p:spPr>
                  <a:xfrm>
                    <a:off x="6114521" y="3141133"/>
                    <a:ext cx="156633" cy="116417"/>
                  </a:xfrm>
                  <a:custGeom>
                    <a:avLst/>
                    <a:gdLst>
                      <a:gd name="connsiteX0" fmla="*/ 156104 w 156633"/>
                      <a:gd name="connsiteY0" fmla="*/ 113242 h 116417"/>
                      <a:gd name="connsiteX1" fmla="*/ 98954 w 156633"/>
                      <a:gd name="connsiteY1" fmla="*/ 75142 h 116417"/>
                      <a:gd name="connsiteX2" fmla="*/ 86254 w 156633"/>
                      <a:gd name="connsiteY2" fmla="*/ 43392 h 116417"/>
                      <a:gd name="connsiteX3" fmla="*/ 67204 w 156633"/>
                      <a:gd name="connsiteY3" fmla="*/ 5292 h 116417"/>
                      <a:gd name="connsiteX4" fmla="*/ 51329 w 156633"/>
                      <a:gd name="connsiteY4" fmla="*/ 11642 h 116417"/>
                      <a:gd name="connsiteX5" fmla="*/ 35454 w 156633"/>
                      <a:gd name="connsiteY5" fmla="*/ 17992 h 116417"/>
                      <a:gd name="connsiteX6" fmla="*/ 529 w 156633"/>
                      <a:gd name="connsiteY6" fmla="*/ 14817 h 116417"/>
                      <a:gd name="connsiteX7" fmla="*/ 38629 w 156633"/>
                      <a:gd name="connsiteY7" fmla="*/ 46567 h 116417"/>
                      <a:gd name="connsiteX8" fmla="*/ 57679 w 156633"/>
                      <a:gd name="connsiteY8" fmla="*/ 68792 h 116417"/>
                      <a:gd name="connsiteX9" fmla="*/ 79904 w 156633"/>
                      <a:gd name="connsiteY9" fmla="*/ 84667 h 116417"/>
                      <a:gd name="connsiteX10" fmla="*/ 102129 w 156633"/>
                      <a:gd name="connsiteY10" fmla="*/ 94192 h 116417"/>
                      <a:gd name="connsiteX11" fmla="*/ 156104 w 156633"/>
                      <a:gd name="connsiteY11" fmla="*/ 113242 h 116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6633" h="116417">
                        <a:moveTo>
                          <a:pt x="156104" y="113242"/>
                        </a:moveTo>
                        <a:cubicBezTo>
                          <a:pt x="155575" y="110067"/>
                          <a:pt x="110596" y="86784"/>
                          <a:pt x="98954" y="75142"/>
                        </a:cubicBezTo>
                        <a:cubicBezTo>
                          <a:pt x="87312" y="63500"/>
                          <a:pt x="91546" y="55034"/>
                          <a:pt x="86254" y="43392"/>
                        </a:cubicBezTo>
                        <a:cubicBezTo>
                          <a:pt x="80962" y="31750"/>
                          <a:pt x="73025" y="10584"/>
                          <a:pt x="67204" y="5292"/>
                        </a:cubicBezTo>
                        <a:cubicBezTo>
                          <a:pt x="61383" y="0"/>
                          <a:pt x="51329" y="11642"/>
                          <a:pt x="51329" y="11642"/>
                        </a:cubicBezTo>
                        <a:cubicBezTo>
                          <a:pt x="46037" y="13759"/>
                          <a:pt x="43921" y="17463"/>
                          <a:pt x="35454" y="17992"/>
                        </a:cubicBezTo>
                        <a:cubicBezTo>
                          <a:pt x="26987" y="18521"/>
                          <a:pt x="0" y="10055"/>
                          <a:pt x="529" y="14817"/>
                        </a:cubicBezTo>
                        <a:cubicBezTo>
                          <a:pt x="1058" y="19580"/>
                          <a:pt x="29104" y="37571"/>
                          <a:pt x="38629" y="46567"/>
                        </a:cubicBezTo>
                        <a:cubicBezTo>
                          <a:pt x="48154" y="55563"/>
                          <a:pt x="50800" y="62442"/>
                          <a:pt x="57679" y="68792"/>
                        </a:cubicBezTo>
                        <a:cubicBezTo>
                          <a:pt x="64558" y="75142"/>
                          <a:pt x="72496" y="80434"/>
                          <a:pt x="79904" y="84667"/>
                        </a:cubicBezTo>
                        <a:cubicBezTo>
                          <a:pt x="87312" y="88900"/>
                          <a:pt x="91017" y="89959"/>
                          <a:pt x="102129" y="94192"/>
                        </a:cubicBezTo>
                        <a:cubicBezTo>
                          <a:pt x="113242" y="98425"/>
                          <a:pt x="156633" y="116417"/>
                          <a:pt x="156104" y="113242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8" name="Freeform 27"/>
                  <p:cNvSpPr/>
                  <p:nvPr/>
                </p:nvSpPr>
                <p:spPr>
                  <a:xfrm>
                    <a:off x="5817658" y="2900892"/>
                    <a:ext cx="322792" cy="267758"/>
                  </a:xfrm>
                  <a:custGeom>
                    <a:avLst/>
                    <a:gdLst>
                      <a:gd name="connsiteX0" fmla="*/ 243417 w 322792"/>
                      <a:gd name="connsiteY0" fmla="*/ 267758 h 267758"/>
                      <a:gd name="connsiteX1" fmla="*/ 291042 w 322792"/>
                      <a:gd name="connsiteY1" fmla="*/ 191558 h 267758"/>
                      <a:gd name="connsiteX2" fmla="*/ 322792 w 322792"/>
                      <a:gd name="connsiteY2" fmla="*/ 175683 h 267758"/>
                      <a:gd name="connsiteX3" fmla="*/ 291042 w 322792"/>
                      <a:gd name="connsiteY3" fmla="*/ 150283 h 267758"/>
                      <a:gd name="connsiteX4" fmla="*/ 230717 w 322792"/>
                      <a:gd name="connsiteY4" fmla="*/ 121708 h 267758"/>
                      <a:gd name="connsiteX5" fmla="*/ 202142 w 322792"/>
                      <a:gd name="connsiteY5" fmla="*/ 115358 h 267758"/>
                      <a:gd name="connsiteX6" fmla="*/ 183092 w 322792"/>
                      <a:gd name="connsiteY6" fmla="*/ 112183 h 267758"/>
                      <a:gd name="connsiteX7" fmla="*/ 154517 w 322792"/>
                      <a:gd name="connsiteY7" fmla="*/ 67733 h 267758"/>
                      <a:gd name="connsiteX8" fmla="*/ 141817 w 322792"/>
                      <a:gd name="connsiteY8" fmla="*/ 29633 h 267758"/>
                      <a:gd name="connsiteX9" fmla="*/ 103717 w 322792"/>
                      <a:gd name="connsiteY9" fmla="*/ 20108 h 267758"/>
                      <a:gd name="connsiteX10" fmla="*/ 81492 w 322792"/>
                      <a:gd name="connsiteY10" fmla="*/ 4233 h 267758"/>
                      <a:gd name="connsiteX11" fmla="*/ 62442 w 322792"/>
                      <a:gd name="connsiteY11" fmla="*/ 1058 h 267758"/>
                      <a:gd name="connsiteX12" fmla="*/ 43392 w 322792"/>
                      <a:gd name="connsiteY12" fmla="*/ 10583 h 267758"/>
                      <a:gd name="connsiteX13" fmla="*/ 14817 w 322792"/>
                      <a:gd name="connsiteY13" fmla="*/ 7408 h 267758"/>
                      <a:gd name="connsiteX14" fmla="*/ 2117 w 322792"/>
                      <a:gd name="connsiteY14" fmla="*/ 29633 h 267758"/>
                      <a:gd name="connsiteX15" fmla="*/ 5292 w 322792"/>
                      <a:gd name="connsiteY15" fmla="*/ 55033 h 267758"/>
                      <a:gd name="connsiteX16" fmla="*/ 33867 w 322792"/>
                      <a:gd name="connsiteY16" fmla="*/ 61383 h 267758"/>
                      <a:gd name="connsiteX17" fmla="*/ 59267 w 322792"/>
                      <a:gd name="connsiteY17" fmla="*/ 61383 h 267758"/>
                      <a:gd name="connsiteX18" fmla="*/ 84667 w 322792"/>
                      <a:gd name="connsiteY18" fmla="*/ 74083 h 267758"/>
                      <a:gd name="connsiteX19" fmla="*/ 87842 w 322792"/>
                      <a:gd name="connsiteY19" fmla="*/ 83608 h 267758"/>
                      <a:gd name="connsiteX20" fmla="*/ 116417 w 322792"/>
                      <a:gd name="connsiteY20" fmla="*/ 109008 h 267758"/>
                      <a:gd name="connsiteX21" fmla="*/ 75142 w 322792"/>
                      <a:gd name="connsiteY21" fmla="*/ 105833 h 26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22792" h="267758">
                        <a:moveTo>
                          <a:pt x="243417" y="267758"/>
                        </a:moveTo>
                        <a:cubicBezTo>
                          <a:pt x="260615" y="237331"/>
                          <a:pt x="277813" y="206904"/>
                          <a:pt x="291042" y="191558"/>
                        </a:cubicBezTo>
                        <a:cubicBezTo>
                          <a:pt x="304271" y="176212"/>
                          <a:pt x="322792" y="182562"/>
                          <a:pt x="322792" y="175683"/>
                        </a:cubicBezTo>
                        <a:cubicBezTo>
                          <a:pt x="322792" y="168804"/>
                          <a:pt x="306388" y="159279"/>
                          <a:pt x="291042" y="150283"/>
                        </a:cubicBezTo>
                        <a:cubicBezTo>
                          <a:pt x="275696" y="141287"/>
                          <a:pt x="245534" y="127529"/>
                          <a:pt x="230717" y="121708"/>
                        </a:cubicBezTo>
                        <a:cubicBezTo>
                          <a:pt x="215900" y="115887"/>
                          <a:pt x="210080" y="116946"/>
                          <a:pt x="202142" y="115358"/>
                        </a:cubicBezTo>
                        <a:cubicBezTo>
                          <a:pt x="194204" y="113770"/>
                          <a:pt x="191029" y="120120"/>
                          <a:pt x="183092" y="112183"/>
                        </a:cubicBezTo>
                        <a:cubicBezTo>
                          <a:pt x="175155" y="104246"/>
                          <a:pt x="161396" y="81491"/>
                          <a:pt x="154517" y="67733"/>
                        </a:cubicBezTo>
                        <a:cubicBezTo>
                          <a:pt x="147638" y="53975"/>
                          <a:pt x="150284" y="37571"/>
                          <a:pt x="141817" y="29633"/>
                        </a:cubicBezTo>
                        <a:cubicBezTo>
                          <a:pt x="133350" y="21696"/>
                          <a:pt x="113771" y="24341"/>
                          <a:pt x="103717" y="20108"/>
                        </a:cubicBezTo>
                        <a:cubicBezTo>
                          <a:pt x="93663" y="15875"/>
                          <a:pt x="88371" y="7408"/>
                          <a:pt x="81492" y="4233"/>
                        </a:cubicBezTo>
                        <a:cubicBezTo>
                          <a:pt x="74613" y="1058"/>
                          <a:pt x="68792" y="0"/>
                          <a:pt x="62442" y="1058"/>
                        </a:cubicBezTo>
                        <a:cubicBezTo>
                          <a:pt x="56092" y="2116"/>
                          <a:pt x="51329" y="9525"/>
                          <a:pt x="43392" y="10583"/>
                        </a:cubicBezTo>
                        <a:cubicBezTo>
                          <a:pt x="35455" y="11641"/>
                          <a:pt x="21696" y="4233"/>
                          <a:pt x="14817" y="7408"/>
                        </a:cubicBezTo>
                        <a:cubicBezTo>
                          <a:pt x="7938" y="10583"/>
                          <a:pt x="3705" y="21695"/>
                          <a:pt x="2117" y="29633"/>
                        </a:cubicBezTo>
                        <a:cubicBezTo>
                          <a:pt x="529" y="37571"/>
                          <a:pt x="0" y="49741"/>
                          <a:pt x="5292" y="55033"/>
                        </a:cubicBezTo>
                        <a:cubicBezTo>
                          <a:pt x="10584" y="60325"/>
                          <a:pt x="24871" y="60325"/>
                          <a:pt x="33867" y="61383"/>
                        </a:cubicBezTo>
                        <a:cubicBezTo>
                          <a:pt x="42863" y="62441"/>
                          <a:pt x="50800" y="59266"/>
                          <a:pt x="59267" y="61383"/>
                        </a:cubicBezTo>
                        <a:cubicBezTo>
                          <a:pt x="67734" y="63500"/>
                          <a:pt x="79905" y="70379"/>
                          <a:pt x="84667" y="74083"/>
                        </a:cubicBezTo>
                        <a:cubicBezTo>
                          <a:pt x="89429" y="77787"/>
                          <a:pt x="82550" y="77787"/>
                          <a:pt x="87842" y="83608"/>
                        </a:cubicBezTo>
                        <a:cubicBezTo>
                          <a:pt x="93134" y="89429"/>
                          <a:pt x="118534" y="105304"/>
                          <a:pt x="116417" y="109008"/>
                        </a:cubicBezTo>
                        <a:cubicBezTo>
                          <a:pt x="114300" y="112712"/>
                          <a:pt x="83079" y="105833"/>
                          <a:pt x="75142" y="105833"/>
                        </a:cubicBezTo>
                      </a:path>
                    </a:pathLst>
                  </a:custGeom>
                  <a:grpFill/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9" name="Freeform 28"/>
                  <p:cNvSpPr/>
                  <p:nvPr/>
                </p:nvSpPr>
                <p:spPr>
                  <a:xfrm>
                    <a:off x="5886450" y="3006725"/>
                    <a:ext cx="174096" cy="158750"/>
                  </a:xfrm>
                  <a:custGeom>
                    <a:avLst/>
                    <a:gdLst>
                      <a:gd name="connsiteX0" fmla="*/ 0 w 174096"/>
                      <a:gd name="connsiteY0" fmla="*/ 0 h 158750"/>
                      <a:gd name="connsiteX1" fmla="*/ 15875 w 174096"/>
                      <a:gd name="connsiteY1" fmla="*/ 47625 h 158750"/>
                      <a:gd name="connsiteX2" fmla="*/ 28575 w 174096"/>
                      <a:gd name="connsiteY2" fmla="*/ 60325 h 158750"/>
                      <a:gd name="connsiteX3" fmla="*/ 63500 w 174096"/>
                      <a:gd name="connsiteY3" fmla="*/ 60325 h 158750"/>
                      <a:gd name="connsiteX4" fmla="*/ 69850 w 174096"/>
                      <a:gd name="connsiteY4" fmla="*/ 44450 h 158750"/>
                      <a:gd name="connsiteX5" fmla="*/ 101600 w 174096"/>
                      <a:gd name="connsiteY5" fmla="*/ 53975 h 158750"/>
                      <a:gd name="connsiteX6" fmla="*/ 101600 w 174096"/>
                      <a:gd name="connsiteY6" fmla="*/ 76200 h 158750"/>
                      <a:gd name="connsiteX7" fmla="*/ 107950 w 174096"/>
                      <a:gd name="connsiteY7" fmla="*/ 88900 h 158750"/>
                      <a:gd name="connsiteX8" fmla="*/ 136525 w 174096"/>
                      <a:gd name="connsiteY8" fmla="*/ 98425 h 158750"/>
                      <a:gd name="connsiteX9" fmla="*/ 168275 w 174096"/>
                      <a:gd name="connsiteY9" fmla="*/ 117475 h 158750"/>
                      <a:gd name="connsiteX10" fmla="*/ 171450 w 174096"/>
                      <a:gd name="connsiteY10" fmla="*/ 158750 h 158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4096" h="158750">
                        <a:moveTo>
                          <a:pt x="0" y="0"/>
                        </a:moveTo>
                        <a:cubicBezTo>
                          <a:pt x="5556" y="18785"/>
                          <a:pt x="11113" y="37571"/>
                          <a:pt x="15875" y="47625"/>
                        </a:cubicBezTo>
                        <a:cubicBezTo>
                          <a:pt x="20638" y="57679"/>
                          <a:pt x="20638" y="58208"/>
                          <a:pt x="28575" y="60325"/>
                        </a:cubicBezTo>
                        <a:cubicBezTo>
                          <a:pt x="36512" y="62442"/>
                          <a:pt x="56621" y="62971"/>
                          <a:pt x="63500" y="60325"/>
                        </a:cubicBezTo>
                        <a:cubicBezTo>
                          <a:pt x="70379" y="57679"/>
                          <a:pt x="63500" y="45508"/>
                          <a:pt x="69850" y="44450"/>
                        </a:cubicBezTo>
                        <a:cubicBezTo>
                          <a:pt x="76200" y="43392"/>
                          <a:pt x="96308" y="48683"/>
                          <a:pt x="101600" y="53975"/>
                        </a:cubicBezTo>
                        <a:cubicBezTo>
                          <a:pt x="106892" y="59267"/>
                          <a:pt x="100542" y="70379"/>
                          <a:pt x="101600" y="76200"/>
                        </a:cubicBezTo>
                        <a:cubicBezTo>
                          <a:pt x="102658" y="82021"/>
                          <a:pt x="102129" y="85196"/>
                          <a:pt x="107950" y="88900"/>
                        </a:cubicBezTo>
                        <a:cubicBezTo>
                          <a:pt x="113771" y="92604"/>
                          <a:pt x="126471" y="93663"/>
                          <a:pt x="136525" y="98425"/>
                        </a:cubicBezTo>
                        <a:cubicBezTo>
                          <a:pt x="146579" y="103188"/>
                          <a:pt x="162454" y="107421"/>
                          <a:pt x="168275" y="117475"/>
                        </a:cubicBezTo>
                        <a:cubicBezTo>
                          <a:pt x="174096" y="127529"/>
                          <a:pt x="172773" y="143139"/>
                          <a:pt x="171450" y="158750"/>
                        </a:cubicBezTo>
                      </a:path>
                    </a:pathLst>
                  </a:custGeom>
                  <a:grpFill/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0" name="Freeform 29"/>
                  <p:cNvSpPr/>
                  <p:nvPr/>
                </p:nvSpPr>
                <p:spPr>
                  <a:xfrm>
                    <a:off x="5638800" y="2706687"/>
                    <a:ext cx="194733" cy="150284"/>
                  </a:xfrm>
                  <a:custGeom>
                    <a:avLst/>
                    <a:gdLst>
                      <a:gd name="connsiteX0" fmla="*/ 193675 w 194733"/>
                      <a:gd name="connsiteY0" fmla="*/ 122238 h 150284"/>
                      <a:gd name="connsiteX1" fmla="*/ 146050 w 194733"/>
                      <a:gd name="connsiteY1" fmla="*/ 58738 h 150284"/>
                      <a:gd name="connsiteX2" fmla="*/ 120650 w 194733"/>
                      <a:gd name="connsiteY2" fmla="*/ 20638 h 150284"/>
                      <a:gd name="connsiteX3" fmla="*/ 92075 w 194733"/>
                      <a:gd name="connsiteY3" fmla="*/ 20638 h 150284"/>
                      <a:gd name="connsiteX4" fmla="*/ 66675 w 194733"/>
                      <a:gd name="connsiteY4" fmla="*/ 4763 h 150284"/>
                      <a:gd name="connsiteX5" fmla="*/ 31750 w 194733"/>
                      <a:gd name="connsiteY5" fmla="*/ 4763 h 150284"/>
                      <a:gd name="connsiteX6" fmla="*/ 9525 w 194733"/>
                      <a:gd name="connsiteY6" fmla="*/ 33338 h 150284"/>
                      <a:gd name="connsiteX7" fmla="*/ 3175 w 194733"/>
                      <a:gd name="connsiteY7" fmla="*/ 61913 h 150284"/>
                      <a:gd name="connsiteX8" fmla="*/ 28575 w 194733"/>
                      <a:gd name="connsiteY8" fmla="*/ 80963 h 150284"/>
                      <a:gd name="connsiteX9" fmla="*/ 69850 w 194733"/>
                      <a:gd name="connsiteY9" fmla="*/ 84138 h 150284"/>
                      <a:gd name="connsiteX10" fmla="*/ 98425 w 194733"/>
                      <a:gd name="connsiteY10" fmla="*/ 106363 h 150284"/>
                      <a:gd name="connsiteX11" fmla="*/ 130175 w 194733"/>
                      <a:gd name="connsiteY11" fmla="*/ 141288 h 150284"/>
                      <a:gd name="connsiteX12" fmla="*/ 139700 w 194733"/>
                      <a:gd name="connsiteY12" fmla="*/ 147638 h 150284"/>
                      <a:gd name="connsiteX13" fmla="*/ 193675 w 194733"/>
                      <a:gd name="connsiteY13" fmla="*/ 122238 h 150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94733" h="150284">
                        <a:moveTo>
                          <a:pt x="193675" y="122238"/>
                        </a:moveTo>
                        <a:cubicBezTo>
                          <a:pt x="194733" y="107421"/>
                          <a:pt x="158221" y="75671"/>
                          <a:pt x="146050" y="58738"/>
                        </a:cubicBezTo>
                        <a:cubicBezTo>
                          <a:pt x="133879" y="41805"/>
                          <a:pt x="129646" y="26988"/>
                          <a:pt x="120650" y="20638"/>
                        </a:cubicBezTo>
                        <a:cubicBezTo>
                          <a:pt x="111654" y="14288"/>
                          <a:pt x="101071" y="23284"/>
                          <a:pt x="92075" y="20638"/>
                        </a:cubicBezTo>
                        <a:cubicBezTo>
                          <a:pt x="83079" y="17992"/>
                          <a:pt x="76729" y="7409"/>
                          <a:pt x="66675" y="4763"/>
                        </a:cubicBezTo>
                        <a:cubicBezTo>
                          <a:pt x="56621" y="2117"/>
                          <a:pt x="41275" y="0"/>
                          <a:pt x="31750" y="4763"/>
                        </a:cubicBezTo>
                        <a:cubicBezTo>
                          <a:pt x="22225" y="9526"/>
                          <a:pt x="14288" y="23813"/>
                          <a:pt x="9525" y="33338"/>
                        </a:cubicBezTo>
                        <a:cubicBezTo>
                          <a:pt x="4762" y="42863"/>
                          <a:pt x="0" y="53975"/>
                          <a:pt x="3175" y="61913"/>
                        </a:cubicBezTo>
                        <a:cubicBezTo>
                          <a:pt x="6350" y="69851"/>
                          <a:pt x="17463" y="77259"/>
                          <a:pt x="28575" y="80963"/>
                        </a:cubicBezTo>
                        <a:cubicBezTo>
                          <a:pt x="39687" y="84667"/>
                          <a:pt x="58208" y="79905"/>
                          <a:pt x="69850" y="84138"/>
                        </a:cubicBezTo>
                        <a:cubicBezTo>
                          <a:pt x="81492" y="88371"/>
                          <a:pt x="88371" y="96838"/>
                          <a:pt x="98425" y="106363"/>
                        </a:cubicBezTo>
                        <a:cubicBezTo>
                          <a:pt x="108479" y="115888"/>
                          <a:pt x="123296" y="134409"/>
                          <a:pt x="130175" y="141288"/>
                        </a:cubicBezTo>
                        <a:cubicBezTo>
                          <a:pt x="137054" y="148167"/>
                          <a:pt x="128587" y="150284"/>
                          <a:pt x="139700" y="147638"/>
                        </a:cubicBezTo>
                        <a:cubicBezTo>
                          <a:pt x="150813" y="144992"/>
                          <a:pt x="192617" y="137055"/>
                          <a:pt x="193675" y="122238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>
                    <a:off x="5308600" y="2604029"/>
                    <a:ext cx="278342" cy="131234"/>
                  </a:xfrm>
                  <a:custGeom>
                    <a:avLst/>
                    <a:gdLst>
                      <a:gd name="connsiteX0" fmla="*/ 276225 w 278342"/>
                      <a:gd name="connsiteY0" fmla="*/ 69321 h 131234"/>
                      <a:gd name="connsiteX1" fmla="*/ 209550 w 278342"/>
                      <a:gd name="connsiteY1" fmla="*/ 8996 h 131234"/>
                      <a:gd name="connsiteX2" fmla="*/ 200025 w 278342"/>
                      <a:gd name="connsiteY2" fmla="*/ 15346 h 131234"/>
                      <a:gd name="connsiteX3" fmla="*/ 168275 w 278342"/>
                      <a:gd name="connsiteY3" fmla="*/ 18521 h 131234"/>
                      <a:gd name="connsiteX4" fmla="*/ 149225 w 278342"/>
                      <a:gd name="connsiteY4" fmla="*/ 28046 h 131234"/>
                      <a:gd name="connsiteX5" fmla="*/ 114300 w 278342"/>
                      <a:gd name="connsiteY5" fmla="*/ 28046 h 131234"/>
                      <a:gd name="connsiteX6" fmla="*/ 88900 w 278342"/>
                      <a:gd name="connsiteY6" fmla="*/ 18521 h 131234"/>
                      <a:gd name="connsiteX7" fmla="*/ 12700 w 278342"/>
                      <a:gd name="connsiteY7" fmla="*/ 28046 h 131234"/>
                      <a:gd name="connsiteX8" fmla="*/ 12700 w 278342"/>
                      <a:gd name="connsiteY8" fmla="*/ 56621 h 131234"/>
                      <a:gd name="connsiteX9" fmla="*/ 69850 w 278342"/>
                      <a:gd name="connsiteY9" fmla="*/ 85196 h 131234"/>
                      <a:gd name="connsiteX10" fmla="*/ 107950 w 278342"/>
                      <a:gd name="connsiteY10" fmla="*/ 113771 h 131234"/>
                      <a:gd name="connsiteX11" fmla="*/ 136525 w 278342"/>
                      <a:gd name="connsiteY11" fmla="*/ 123296 h 131234"/>
                      <a:gd name="connsiteX12" fmla="*/ 165100 w 278342"/>
                      <a:gd name="connsiteY12" fmla="*/ 126471 h 131234"/>
                      <a:gd name="connsiteX13" fmla="*/ 184150 w 278342"/>
                      <a:gd name="connsiteY13" fmla="*/ 94721 h 131234"/>
                      <a:gd name="connsiteX14" fmla="*/ 222250 w 278342"/>
                      <a:gd name="connsiteY14" fmla="*/ 91546 h 131234"/>
                      <a:gd name="connsiteX15" fmla="*/ 276225 w 278342"/>
                      <a:gd name="connsiteY15" fmla="*/ 69321 h 131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78342" h="131234">
                        <a:moveTo>
                          <a:pt x="276225" y="69321"/>
                        </a:moveTo>
                        <a:cubicBezTo>
                          <a:pt x="274108" y="55563"/>
                          <a:pt x="222250" y="17992"/>
                          <a:pt x="209550" y="8996"/>
                        </a:cubicBezTo>
                        <a:cubicBezTo>
                          <a:pt x="196850" y="0"/>
                          <a:pt x="206904" y="13759"/>
                          <a:pt x="200025" y="15346"/>
                        </a:cubicBezTo>
                        <a:cubicBezTo>
                          <a:pt x="193146" y="16933"/>
                          <a:pt x="176742" y="16404"/>
                          <a:pt x="168275" y="18521"/>
                        </a:cubicBezTo>
                        <a:cubicBezTo>
                          <a:pt x="159808" y="20638"/>
                          <a:pt x="158221" y="26459"/>
                          <a:pt x="149225" y="28046"/>
                        </a:cubicBezTo>
                        <a:cubicBezTo>
                          <a:pt x="140229" y="29633"/>
                          <a:pt x="124354" y="29633"/>
                          <a:pt x="114300" y="28046"/>
                        </a:cubicBezTo>
                        <a:cubicBezTo>
                          <a:pt x="104246" y="26459"/>
                          <a:pt x="105833" y="18521"/>
                          <a:pt x="88900" y="18521"/>
                        </a:cubicBezTo>
                        <a:cubicBezTo>
                          <a:pt x="71967" y="18521"/>
                          <a:pt x="25400" y="21696"/>
                          <a:pt x="12700" y="28046"/>
                        </a:cubicBezTo>
                        <a:cubicBezTo>
                          <a:pt x="0" y="34396"/>
                          <a:pt x="3175" y="47096"/>
                          <a:pt x="12700" y="56621"/>
                        </a:cubicBezTo>
                        <a:cubicBezTo>
                          <a:pt x="22225" y="66146"/>
                          <a:pt x="53975" y="75671"/>
                          <a:pt x="69850" y="85196"/>
                        </a:cubicBezTo>
                        <a:cubicBezTo>
                          <a:pt x="85725" y="94721"/>
                          <a:pt x="96838" y="107421"/>
                          <a:pt x="107950" y="113771"/>
                        </a:cubicBezTo>
                        <a:cubicBezTo>
                          <a:pt x="119062" y="120121"/>
                          <a:pt x="127000" y="121179"/>
                          <a:pt x="136525" y="123296"/>
                        </a:cubicBezTo>
                        <a:cubicBezTo>
                          <a:pt x="146050" y="125413"/>
                          <a:pt x="157163" y="131234"/>
                          <a:pt x="165100" y="126471"/>
                        </a:cubicBezTo>
                        <a:cubicBezTo>
                          <a:pt x="173038" y="121709"/>
                          <a:pt x="174625" y="100542"/>
                          <a:pt x="184150" y="94721"/>
                        </a:cubicBezTo>
                        <a:cubicBezTo>
                          <a:pt x="193675" y="88900"/>
                          <a:pt x="212725" y="95250"/>
                          <a:pt x="222250" y="91546"/>
                        </a:cubicBezTo>
                        <a:cubicBezTo>
                          <a:pt x="231775" y="87842"/>
                          <a:pt x="278342" y="83079"/>
                          <a:pt x="276225" y="69321"/>
                        </a:cubicBezTo>
                        <a:close/>
                      </a:path>
                    </a:pathLst>
                  </a:custGeom>
                  <a:grp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sp>
            <p:nvSpPr>
              <p:cNvPr id="14" name="Oval 13"/>
              <p:cNvSpPr/>
              <p:nvPr/>
            </p:nvSpPr>
            <p:spPr>
              <a:xfrm>
                <a:off x="7391400" y="4876800"/>
                <a:ext cx="100584" cy="10058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209800" y="2133600"/>
                <a:ext cx="100584" cy="10058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Oval 10"/>
              <p:cNvSpPr/>
              <p:nvPr/>
            </p:nvSpPr>
            <p:spPr>
              <a:xfrm>
                <a:off x="3048000" y="2171700"/>
                <a:ext cx="100584" cy="10058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152775" y="2266950"/>
                <a:ext cx="100584" cy="10058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181475" y="2423541"/>
                <a:ext cx="100584" cy="10058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257800" y="2790825"/>
                <a:ext cx="100584" cy="10058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067550" y="4133850"/>
                <a:ext cx="100584" cy="10058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Oval 8"/>
              <p:cNvSpPr/>
              <p:nvPr/>
            </p:nvSpPr>
            <p:spPr>
              <a:xfrm>
                <a:off x="2190750" y="2288978"/>
                <a:ext cx="100584" cy="10058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095500" y="2193925"/>
              <a:ext cx="100584" cy="10058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WASTEWATER TREATMENT PLANTS</a:t>
            </a:r>
            <a:br>
              <a:rPr lang="en-US" dirty="0" smtClean="0"/>
            </a:br>
            <a:r>
              <a:rPr lang="en-US" sz="3600" dirty="0" smtClean="0"/>
              <a:t>OUTSIDE CITY OF LA HABANA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2712322" y="2202794"/>
            <a:ext cx="305727" cy="569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2002791" cy="17373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17" name="Rectangle 9"/>
          <p:cNvSpPr>
            <a:spLocks noChangeArrowheads="1"/>
          </p:cNvSpPr>
          <p:nvPr/>
        </p:nvSpPr>
        <p:spPr bwMode="auto">
          <a:xfrm>
            <a:off x="152400" y="5619690"/>
            <a:ext cx="2523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Quibu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WWTP</a:t>
            </a:r>
          </a:p>
        </p:txBody>
      </p:sp>
      <p:pic>
        <p:nvPicPr>
          <p:cNvPr id="31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434840"/>
            <a:ext cx="1978661" cy="17373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19" name="Rectangle 12"/>
          <p:cNvSpPr>
            <a:spLocks noChangeArrowheads="1"/>
          </p:cNvSpPr>
          <p:nvPr/>
        </p:nvSpPr>
        <p:spPr bwMode="auto">
          <a:xfrm>
            <a:off x="2927844" y="6153090"/>
            <a:ext cx="27109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Bejucal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WWTP</a:t>
            </a:r>
          </a:p>
        </p:txBody>
      </p:sp>
      <p:pic>
        <p:nvPicPr>
          <p:cNvPr id="32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2630" y="4817392"/>
            <a:ext cx="2123439" cy="17373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21" name="Rectangle 15"/>
          <p:cNvSpPr>
            <a:spLocks noChangeArrowheads="1"/>
          </p:cNvSpPr>
          <p:nvPr/>
        </p:nvSpPr>
        <p:spPr bwMode="auto">
          <a:xfrm>
            <a:off x="6508346" y="6534090"/>
            <a:ext cx="27880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Holguin WWTP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6858000" y="1828800"/>
            <a:ext cx="164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CUBA WASTEWATER TREATMENT PLANTS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6934200" y="1819093"/>
            <a:ext cx="1499468" cy="623232"/>
          </a:xfrm>
          <a:prstGeom prst="rect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Oval 358"/>
          <p:cNvSpPr/>
          <p:nvPr/>
        </p:nvSpPr>
        <p:spPr>
          <a:xfrm>
            <a:off x="7940082" y="2234028"/>
            <a:ext cx="62847" cy="6262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7279238" y="2167354"/>
            <a:ext cx="4523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WWTP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429899"/>
            <a:ext cx="1499466" cy="42441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78" name="Oval 377"/>
          <p:cNvSpPr/>
          <p:nvPr/>
        </p:nvSpPr>
        <p:spPr>
          <a:xfrm>
            <a:off x="7924800" y="2209800"/>
            <a:ext cx="97753" cy="97411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WASTEWATER TREATMENT </a:t>
            </a:r>
            <a:br>
              <a:rPr lang="en-US" dirty="0" smtClean="0"/>
            </a:br>
            <a:r>
              <a:rPr lang="en-US" sz="3600" dirty="0" smtClean="0"/>
              <a:t>DEMAND &amp; CAPACITY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612648" y="1553028"/>
            <a:ext cx="8531352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 smtClean="0"/>
              <a:t>Demand</a:t>
            </a:r>
          </a:p>
          <a:p>
            <a:pPr lvl="1"/>
            <a:r>
              <a:rPr lang="en-US" dirty="0" smtClean="0"/>
              <a:t>Population: 11.25 Million</a:t>
            </a:r>
          </a:p>
          <a:p>
            <a:pPr lvl="1"/>
            <a:r>
              <a:rPr lang="en-US" dirty="0" smtClean="0"/>
              <a:t>Overall Demand: 3.02 mil m</a:t>
            </a:r>
            <a:r>
              <a:rPr lang="en-US" baseline="30000" dirty="0" smtClean="0"/>
              <a:t>3</a:t>
            </a:r>
            <a:r>
              <a:rPr lang="en-US" dirty="0" smtClean="0"/>
              <a:t>/d, or 0.27 m</a:t>
            </a:r>
            <a:r>
              <a:rPr lang="en-US" baseline="30000" dirty="0" smtClean="0"/>
              <a:t>3</a:t>
            </a:r>
            <a:r>
              <a:rPr lang="en-US" dirty="0" smtClean="0"/>
              <a:t>/person/day</a:t>
            </a:r>
          </a:p>
          <a:p>
            <a:pPr lvl="1"/>
            <a:r>
              <a:rPr lang="en-US" dirty="0" smtClean="0"/>
              <a:t>Demand Breakdown:</a:t>
            </a:r>
          </a:p>
          <a:p>
            <a:pPr lvl="2"/>
            <a:r>
              <a:rPr lang="en-US" sz="2200" dirty="0" smtClean="0"/>
              <a:t>Urban 76% (2.30 mil m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/day) </a:t>
            </a:r>
          </a:p>
          <a:p>
            <a:pPr lvl="2"/>
            <a:r>
              <a:rPr lang="en-US" sz="2200" dirty="0" smtClean="0"/>
              <a:t>Rural  24% (0.72 mil m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/day) </a:t>
            </a:r>
          </a:p>
          <a:p>
            <a:r>
              <a:rPr lang="en-US" sz="3500" dirty="0" smtClean="0"/>
              <a:t>Capacity</a:t>
            </a:r>
          </a:p>
          <a:p>
            <a:pPr lvl="1"/>
            <a:r>
              <a:rPr lang="en-US" dirty="0" smtClean="0"/>
              <a:t>Only 2 large plants are operational and at 1/3 capacity:</a:t>
            </a:r>
          </a:p>
          <a:p>
            <a:pPr lvl="2"/>
            <a:r>
              <a:rPr lang="en-US" sz="2200" b="1" dirty="0" smtClean="0"/>
              <a:t>21,600 m</a:t>
            </a:r>
            <a:r>
              <a:rPr lang="en-US" sz="2200" b="1" baseline="30000" dirty="0" smtClean="0"/>
              <a:t>3</a:t>
            </a:r>
            <a:r>
              <a:rPr lang="en-US" sz="2200" b="1" dirty="0" smtClean="0"/>
              <a:t>/day (&lt;1% of existing wastewater flows)</a:t>
            </a:r>
            <a:endParaRPr lang="en-US" sz="2200" dirty="0" smtClean="0"/>
          </a:p>
          <a:p>
            <a:pPr lvl="1"/>
            <a:r>
              <a:rPr lang="en-US" dirty="0" smtClean="0"/>
              <a:t>If all existing treatment plants were operational: </a:t>
            </a:r>
          </a:p>
          <a:p>
            <a:pPr lvl="2"/>
            <a:r>
              <a:rPr lang="en-US" sz="2200" b="1" dirty="0" smtClean="0"/>
              <a:t>107,900 m</a:t>
            </a:r>
            <a:r>
              <a:rPr lang="en-US" sz="2200" b="1" baseline="30000" dirty="0" smtClean="0"/>
              <a:t>3</a:t>
            </a:r>
            <a:r>
              <a:rPr lang="en-US" sz="2200" b="1" dirty="0" smtClean="0"/>
              <a:t>/day</a:t>
            </a:r>
          </a:p>
          <a:p>
            <a:pPr lvl="1"/>
            <a:r>
              <a:rPr lang="en-US" dirty="0" smtClean="0"/>
              <a:t>After completion of two plants on </a:t>
            </a:r>
            <a:r>
              <a:rPr lang="en-US" dirty="0" err="1" smtClean="0"/>
              <a:t>Luyano</a:t>
            </a:r>
            <a:r>
              <a:rPr lang="en-US" dirty="0" smtClean="0"/>
              <a:t>:</a:t>
            </a:r>
          </a:p>
          <a:p>
            <a:pPr lvl="2"/>
            <a:r>
              <a:rPr lang="en-US" sz="2200" b="1" dirty="0" smtClean="0"/>
              <a:t>246,140 m</a:t>
            </a:r>
            <a:r>
              <a:rPr lang="en-US" sz="2200" b="1" baseline="30000" dirty="0" smtClean="0"/>
              <a:t>3</a:t>
            </a:r>
            <a:r>
              <a:rPr lang="en-US" sz="2200" b="1" dirty="0" smtClean="0"/>
              <a:t>/day</a:t>
            </a:r>
          </a:p>
          <a:p>
            <a:pPr lvl="1"/>
            <a:r>
              <a:rPr lang="en-US" sz="2500" dirty="0" smtClean="0"/>
              <a:t>If all delayed and plants in planning were completed:</a:t>
            </a:r>
          </a:p>
          <a:p>
            <a:pPr lvl="2"/>
            <a:r>
              <a:rPr lang="en-US" sz="2200" b="1" dirty="0" smtClean="0"/>
              <a:t>~400,000 m</a:t>
            </a:r>
            <a:r>
              <a:rPr lang="en-US" sz="2200" b="1" baseline="30000" dirty="0" smtClean="0"/>
              <a:t>3</a:t>
            </a:r>
            <a:r>
              <a:rPr lang="en-US" sz="2200" b="1" dirty="0" smtClean="0"/>
              <a:t>/day (&lt;15% of existing wastewater flows)</a:t>
            </a:r>
          </a:p>
          <a:p>
            <a:pPr lvl="2"/>
            <a:endParaRPr lang="en-US" sz="2200" b="1" dirty="0" smtClean="0"/>
          </a:p>
          <a:p>
            <a:pPr lvl="1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WASTEWATER TREATMENT </a:t>
            </a:r>
            <a:br>
              <a:rPr lang="en-US" dirty="0" smtClean="0"/>
            </a:br>
            <a:r>
              <a:rPr lang="en-US" sz="3600" dirty="0" smtClean="0"/>
              <a:t>HIGH PRIORITY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Rehabilitation of existing wastewater infrastructure:</a:t>
            </a:r>
          </a:p>
          <a:p>
            <a:pPr lvl="1"/>
            <a:r>
              <a:rPr lang="en-US" dirty="0" smtClean="0"/>
              <a:t>Collection System (Sewers)</a:t>
            </a:r>
          </a:p>
          <a:p>
            <a:pPr lvl="1"/>
            <a:r>
              <a:rPr lang="en-US" dirty="0" smtClean="0"/>
              <a:t>Pump Stations</a:t>
            </a:r>
          </a:p>
          <a:p>
            <a:pPr lvl="1"/>
            <a:r>
              <a:rPr lang="en-US" dirty="0" smtClean="0"/>
              <a:t>Wastewater Treatment Plants</a:t>
            </a:r>
          </a:p>
          <a:p>
            <a:r>
              <a:rPr lang="en-US" dirty="0" smtClean="0"/>
              <a:t>Priority should be given to protection of source water quality to ensure public health</a:t>
            </a:r>
          </a:p>
          <a:p>
            <a:r>
              <a:rPr lang="en-US" dirty="0" smtClean="0"/>
              <a:t>Emphasis on highly populated areas </a:t>
            </a:r>
            <a:r>
              <a:rPr lang="en-US" sz="2400" dirty="0" smtClean="0"/>
              <a:t>(cities with population &gt; 100,000)</a:t>
            </a:r>
            <a:endParaRPr lang="en-US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Overall Cost of Wastewater Infrastructure Improvements</a:t>
            </a:r>
            <a:endParaRPr lang="en-US" sz="2300" dirty="0" smtClean="0"/>
          </a:p>
          <a:p>
            <a:pPr lvl="1">
              <a:buClr>
                <a:schemeClr val="accent2">
                  <a:lumMod val="75000"/>
                </a:schemeClr>
              </a:buClr>
              <a:buNone/>
            </a:pPr>
            <a:endParaRPr lang="en-US" sz="2300" dirty="0" smtClean="0"/>
          </a:p>
          <a:p>
            <a:pPr lvl="1">
              <a:buClr>
                <a:schemeClr val="accent2">
                  <a:lumMod val="75000"/>
                </a:schemeClr>
              </a:buClr>
              <a:buNone/>
            </a:pPr>
            <a:endParaRPr lang="en-US" sz="2300" dirty="0" smtClean="0"/>
          </a:p>
          <a:p>
            <a:pPr>
              <a:buNone/>
            </a:pPr>
            <a:endParaRPr lang="en-US" dirty="0" smtClean="0"/>
          </a:p>
          <a:p>
            <a:pPr lvl="2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lvl="2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endParaRPr lang="en-US" sz="20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68017" y="2164842"/>
          <a:ext cx="7391400" cy="452628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695700"/>
                <a:gridCol w="3695700"/>
              </a:tblGrid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Wastewater Collection</a:t>
                      </a:r>
                      <a:r>
                        <a:rPr lang="en-US" sz="1800" dirty="0" smtClean="0"/>
                        <a:t> System Improvements</a:t>
                      </a:r>
                      <a:r>
                        <a:rPr lang="en-US" sz="1800" baseline="0" dirty="0" smtClean="0"/>
                        <a:t> (Million USD)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/>
                        <a:t>$1200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aseline="0" dirty="0" smtClean="0"/>
                        <a:t>Wastewater Treatment Plant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aseline="0" dirty="0" smtClean="0"/>
                        <a:t>Improvements </a:t>
                      </a:r>
                      <a:r>
                        <a:rPr kumimoji="0" lang="en-US" sz="1800" kern="1200" dirty="0" smtClean="0"/>
                        <a:t>(Million USD)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/>
                        <a:t>$550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Wastewater Pump Station Improvements </a:t>
                      </a:r>
                      <a:r>
                        <a:rPr kumimoji="0" lang="en-US" sz="1800" kern="1200" dirty="0" smtClean="0"/>
                        <a:t>(Million USD)</a:t>
                      </a:r>
                      <a:r>
                        <a:rPr lang="en-US" sz="1800" dirty="0" smtClean="0"/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/>
                        <a:t>$450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Total </a:t>
                      </a:r>
                      <a:r>
                        <a:rPr lang="en-US" sz="2400" b="1" baseline="0" dirty="0" smtClean="0"/>
                        <a:t>(Million USD)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/>
                        <a:t>$2,200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WASTEWATER COST ESTIMATES</a:t>
            </a:r>
            <a:br>
              <a:rPr lang="en-US" dirty="0" smtClean="0"/>
            </a:br>
            <a:r>
              <a:rPr lang="en-US" sz="3600" dirty="0" smtClean="0"/>
              <a:t>OVERALL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33400" y="1676400"/>
            <a:ext cx="8153400" cy="5181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3200" dirty="0" smtClean="0"/>
              <a:t>Water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600" dirty="0" smtClean="0"/>
              <a:t>Sources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600" dirty="0" smtClean="0"/>
              <a:t>Current Infrastructure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600" dirty="0" smtClean="0"/>
              <a:t>Demand vs. Capacity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600" dirty="0" smtClean="0"/>
              <a:t>Improvements &amp; Costs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3200" dirty="0" smtClean="0"/>
              <a:t>Wastewater</a:t>
            </a:r>
            <a:endParaRPr lang="en-US" sz="3600" dirty="0" smtClean="0"/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600" dirty="0" smtClean="0"/>
              <a:t>Overview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600" dirty="0" smtClean="0"/>
              <a:t>Current Infrastructure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600" dirty="0" smtClean="0"/>
              <a:t>Demand vs. Capacity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600" dirty="0" smtClean="0"/>
              <a:t>Improvements &amp; Costs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3200" dirty="0" smtClean="0"/>
              <a:t>Conclusions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defRPr/>
            </a:pPr>
            <a:endParaRPr lang="en-US" sz="2600" dirty="0" smtClean="0"/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endParaRPr lang="en-US" sz="2300" dirty="0" smtClean="0"/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20242"/>
            <a:ext cx="3500204" cy="272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1236"/>
          <a:stretch>
            <a:fillRect/>
          </a:stretch>
        </p:blipFill>
        <p:spPr bwMode="auto">
          <a:xfrm>
            <a:off x="4937009" y="4419600"/>
            <a:ext cx="3489144" cy="2209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OVERALL COST OF IMPROVEMENTS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1973529"/>
          <a:ext cx="7140446" cy="378719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570223"/>
                <a:gridCol w="3570223"/>
              </a:tblGrid>
              <a:tr h="759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/>
                        <a:t>Water Infrastructure Improvements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kumimoji="0" lang="en-US" sz="2400" kern="1200" dirty="0" smtClean="0"/>
                        <a:t>(Billion USD)</a:t>
                      </a:r>
                      <a:endParaRPr lang="en-US" sz="2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2654" marR="526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/>
                        <a:t>$3.52</a:t>
                      </a:r>
                      <a:endParaRPr lang="en-US" sz="2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2654" marR="52654" marT="0" marB="0" anchor="ctr"/>
                </a:tc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2654" marR="526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2654" marR="52654" marT="0" marB="0" anchor="ctr"/>
                </a:tc>
              </a:tr>
              <a:tr h="767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/>
                        <a:t>Wastewater Infrastructure Improvements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kumimoji="0" lang="en-US" sz="2400" kern="1200" dirty="0" smtClean="0"/>
                        <a:t>(Billion USD)</a:t>
                      </a:r>
                      <a:r>
                        <a:rPr lang="en-US" sz="2400" dirty="0" smtClean="0"/>
                        <a:t> </a:t>
                      </a:r>
                      <a:endParaRPr lang="en-US" sz="2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2654" marR="526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/>
                        <a:t>$2.20</a:t>
                      </a:r>
                      <a:endParaRPr lang="en-US" sz="2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2654" marR="52654" marT="0" marB="0" anchor="ctr"/>
                </a:tc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2654" marR="526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2654" marR="52654" marT="0" marB="0" anchor="ctr"/>
                </a:tc>
              </a:tr>
              <a:tr h="597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/>
                        <a:t>TOTAL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baseline="0" dirty="0" smtClean="0"/>
                        <a:t>(Billion USD)</a:t>
                      </a:r>
                      <a:endParaRPr lang="en-US" sz="28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2654" marR="526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/>
                        <a:t>$5.72</a:t>
                      </a:r>
                      <a:endParaRPr lang="en-US" sz="28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2654" marR="52654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/>
          <a:lstStyle/>
          <a:p>
            <a:r>
              <a:rPr lang="en-US" dirty="0" smtClean="0"/>
              <a:t>Current condition of Cuba’s water and wastewater system warrants extensive improvements to both systems.</a:t>
            </a:r>
          </a:p>
          <a:p>
            <a:r>
              <a:rPr lang="en-US" dirty="0" smtClean="0"/>
              <a:t>Final Recommendations:</a:t>
            </a:r>
          </a:p>
          <a:p>
            <a:pPr lvl="1"/>
            <a:r>
              <a:rPr lang="en-US" dirty="0" smtClean="0"/>
              <a:t>Improvement of Water Distribution System</a:t>
            </a:r>
          </a:p>
          <a:p>
            <a:pPr lvl="1"/>
            <a:r>
              <a:rPr lang="en-US" dirty="0" smtClean="0"/>
              <a:t>Nationwide On-Site Sodium Hypochlorite Generation</a:t>
            </a:r>
          </a:p>
          <a:p>
            <a:pPr lvl="1"/>
            <a:r>
              <a:rPr lang="en-US" dirty="0" smtClean="0"/>
              <a:t>Rehabilitation of Existing Wastewater Infrastructure</a:t>
            </a:r>
          </a:p>
          <a:p>
            <a:pPr lvl="1"/>
            <a:r>
              <a:rPr lang="en-US" dirty="0" smtClean="0"/>
              <a:t>Construction of Priority New Wastewater Infrastructure to meet demand/protect human health.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FIU Cuban Research Institute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062132"/>
            <a:ext cx="22098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2600" dirty="0" smtClean="0">
                <a:solidFill>
                  <a:srgbClr val="FFFFFF"/>
                </a:solidFill>
              </a:rPr>
              <a:t>Feb 12, 2014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381000"/>
            <a:ext cx="73152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 Evaluation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Cuba’s water</a:t>
            </a:r>
            <a:r>
              <a:rPr lang="en-US" sz="36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and wastewater infrastructure</a:t>
            </a:r>
            <a:endParaRPr lang="en-US" sz="2800" cap="all" baseline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88857" y="1550143"/>
            <a:ext cx="249068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476625"/>
            <a:ext cx="2590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 l="52600" t="34257" r="2400" b="20361"/>
          <a:stretch>
            <a:fillRect/>
          </a:stretch>
        </p:blipFill>
        <p:spPr bwMode="auto">
          <a:xfrm>
            <a:off x="3124200" y="3246120"/>
            <a:ext cx="251460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M:\TITANIUM\Omar De Leon\Classes\Fall 2009\CUBA PROJECT\19989417.jpg"/>
          <p:cNvPicPr>
            <a:picLocks noChangeAspect="1" noChangeArrowheads="1"/>
          </p:cNvPicPr>
          <p:nvPr/>
        </p:nvPicPr>
        <p:blipFill>
          <a:blip r:embed="rId5" cstate="print"/>
          <a:srcRect l="3200" t="2111" r="4000" b="2902"/>
          <a:stretch>
            <a:fillRect/>
          </a:stretch>
        </p:blipFill>
        <p:spPr bwMode="auto">
          <a:xfrm>
            <a:off x="914400" y="1600200"/>
            <a:ext cx="2438400" cy="198120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600200"/>
            <a:ext cx="2286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 l="1391" t="1905" r="1217" b="952"/>
          <a:stretch>
            <a:fillRect/>
          </a:stretch>
        </p:blipFill>
        <p:spPr bwMode="auto">
          <a:xfrm>
            <a:off x="914400" y="3481251"/>
            <a:ext cx="2438400" cy="177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096000" y="6172200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err="1" smtClean="0">
                <a:solidFill>
                  <a:srgbClr val="FFFFFF"/>
                </a:solidFill>
              </a:rPr>
              <a:t>Josenrique</a:t>
            </a:r>
            <a:r>
              <a:rPr lang="en-US" sz="2600" dirty="0" smtClean="0">
                <a:solidFill>
                  <a:srgbClr val="FFFFFF"/>
                </a:solidFill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</a:rPr>
              <a:t>Cueto</a:t>
            </a:r>
            <a:endParaRPr lang="en-US" sz="2600" dirty="0" smtClean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 l="2000" t="4059" r="2000" b="4059"/>
          <a:stretch>
            <a:fillRect/>
          </a:stretch>
        </p:blipFill>
        <p:spPr bwMode="auto">
          <a:xfrm>
            <a:off x="5638800" y="3485322"/>
            <a:ext cx="2590800" cy="177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SOURCES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33400" y="1600200"/>
            <a:ext cx="81534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Surface Water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Accounts for 65% of Cuba’s Available Water Supply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Priority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Watersheds</a:t>
            </a:r>
          </a:p>
          <a:p>
            <a:pPr lvl="2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lang="en-US" sz="2400" dirty="0" smtClean="0"/>
              <a:t>Serve 40% of Population</a:t>
            </a:r>
          </a:p>
          <a:p>
            <a:pPr lvl="2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lang="en-US" sz="2400" dirty="0" err="1" smtClean="0"/>
              <a:t>Cuyaguateje</a:t>
            </a:r>
            <a:r>
              <a:rPr lang="en-US" sz="2400" dirty="0" smtClean="0"/>
              <a:t>, </a:t>
            </a:r>
            <a:r>
              <a:rPr lang="en-US" sz="2400" dirty="0" err="1" smtClean="0"/>
              <a:t>Ariguanabo</a:t>
            </a:r>
            <a:r>
              <a:rPr lang="en-US" sz="2400" dirty="0" smtClean="0"/>
              <a:t>, </a:t>
            </a:r>
            <a:r>
              <a:rPr lang="en-US" sz="2400" dirty="0" err="1" smtClean="0"/>
              <a:t>Almendares</a:t>
            </a:r>
            <a:r>
              <a:rPr lang="en-US" sz="2400" dirty="0" smtClean="0"/>
              <a:t>-Vento, </a:t>
            </a:r>
            <a:r>
              <a:rPr lang="en-US" sz="2400" dirty="0" err="1" smtClean="0"/>
              <a:t>Hanabanilla</a:t>
            </a:r>
            <a:r>
              <a:rPr lang="en-US" sz="2400" dirty="0" smtClean="0"/>
              <a:t>, </a:t>
            </a:r>
            <a:r>
              <a:rPr lang="en-US" sz="2400" dirty="0" err="1" smtClean="0"/>
              <a:t>Zaza</a:t>
            </a:r>
            <a:r>
              <a:rPr lang="en-US" sz="2400" dirty="0" smtClean="0"/>
              <a:t>, </a:t>
            </a:r>
            <a:r>
              <a:rPr lang="en-US" sz="2400" dirty="0" err="1" smtClean="0"/>
              <a:t>Cauto</a:t>
            </a:r>
            <a:r>
              <a:rPr lang="en-US" sz="2400" dirty="0" smtClean="0"/>
              <a:t>, Guantanamo-</a:t>
            </a:r>
            <a:r>
              <a:rPr lang="en-US" sz="2400" dirty="0" err="1" smtClean="0"/>
              <a:t>Guasa</a:t>
            </a:r>
            <a:r>
              <a:rPr lang="en-US" sz="2400" dirty="0" smtClean="0"/>
              <a:t> and Toa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Ground Water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600" dirty="0" smtClean="0"/>
              <a:t>35% of Cuba’s Available Water Supply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600" dirty="0" smtClean="0"/>
              <a:t>Specific Regions where Ground Water Predominates:</a:t>
            </a:r>
          </a:p>
          <a:p>
            <a:pPr lvl="2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lang="en-US" sz="2300" dirty="0" smtClean="0"/>
              <a:t>La Habana, Matanzas, Ciego de Avila, and Camaguey</a:t>
            </a:r>
          </a:p>
          <a:p>
            <a:pPr lvl="2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endParaRPr lang="en-US" sz="2300" dirty="0" smtClean="0"/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WATERSHEDS</a:t>
            </a:r>
            <a:endParaRPr lang="en-US" dirty="0"/>
          </a:p>
        </p:txBody>
      </p:sp>
      <p:sp>
        <p:nvSpPr>
          <p:cNvPr id="457" name="TextBox 456"/>
          <p:cNvSpPr txBox="1"/>
          <p:nvPr/>
        </p:nvSpPr>
        <p:spPr>
          <a:xfrm>
            <a:off x="8388746" y="4343400"/>
            <a:ext cx="755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</a:rPr>
              <a:t>Rio Toa</a:t>
            </a:r>
            <a:endParaRPr kumimoji="0" lang="en-US" sz="1000" b="0" i="0" u="sng" strike="noStrike" kern="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</a:endParaRPr>
          </a:p>
        </p:txBody>
      </p:sp>
      <p:grpSp>
        <p:nvGrpSpPr>
          <p:cNvPr id="3" name="Group 585"/>
          <p:cNvGrpSpPr/>
          <p:nvPr/>
        </p:nvGrpSpPr>
        <p:grpSpPr>
          <a:xfrm>
            <a:off x="0" y="1676402"/>
            <a:ext cx="9144000" cy="4544196"/>
            <a:chOff x="-27436" y="914402"/>
            <a:chExt cx="9144000" cy="4544196"/>
          </a:xfrm>
        </p:grpSpPr>
        <p:pic>
          <p:nvPicPr>
            <p:cNvPr id="588" name="Picture 587" descr="F:\Cuba_part_2\Paper_2\For_Jose_Omar\Outline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2624328" y="-1203962"/>
              <a:ext cx="3535679" cy="8839207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pSp>
          <p:nvGrpSpPr>
            <p:cNvPr id="4" name="Group 98"/>
            <p:cNvGrpSpPr/>
            <p:nvPr/>
          </p:nvGrpSpPr>
          <p:grpSpPr>
            <a:xfrm>
              <a:off x="0" y="914402"/>
              <a:ext cx="9116564" cy="4544196"/>
              <a:chOff x="0" y="914402"/>
              <a:chExt cx="9116564" cy="4544196"/>
            </a:xfrm>
          </p:grpSpPr>
          <p:sp>
            <p:nvSpPr>
              <p:cNvPr id="601" name="Freeform 600"/>
              <p:cNvSpPr/>
              <p:nvPr/>
            </p:nvSpPr>
            <p:spPr>
              <a:xfrm>
                <a:off x="4286250" y="2731294"/>
                <a:ext cx="540544" cy="221456"/>
              </a:xfrm>
              <a:custGeom>
                <a:avLst/>
                <a:gdLst>
                  <a:gd name="connsiteX0" fmla="*/ 490538 w 540544"/>
                  <a:gd name="connsiteY0" fmla="*/ 11906 h 221456"/>
                  <a:gd name="connsiteX1" fmla="*/ 533400 w 540544"/>
                  <a:gd name="connsiteY1" fmla="*/ 92869 h 221456"/>
                  <a:gd name="connsiteX2" fmla="*/ 533400 w 540544"/>
                  <a:gd name="connsiteY2" fmla="*/ 159544 h 221456"/>
                  <a:gd name="connsiteX3" fmla="*/ 495300 w 540544"/>
                  <a:gd name="connsiteY3" fmla="*/ 207169 h 221456"/>
                  <a:gd name="connsiteX4" fmla="*/ 376238 w 540544"/>
                  <a:gd name="connsiteY4" fmla="*/ 207169 h 221456"/>
                  <a:gd name="connsiteX5" fmla="*/ 257175 w 540544"/>
                  <a:gd name="connsiteY5" fmla="*/ 221456 h 221456"/>
                  <a:gd name="connsiteX6" fmla="*/ 152400 w 540544"/>
                  <a:gd name="connsiteY6" fmla="*/ 207169 h 221456"/>
                  <a:gd name="connsiteX7" fmla="*/ 66675 w 540544"/>
                  <a:gd name="connsiteY7" fmla="*/ 202406 h 221456"/>
                  <a:gd name="connsiteX8" fmla="*/ 23813 w 540544"/>
                  <a:gd name="connsiteY8" fmla="*/ 178594 h 221456"/>
                  <a:gd name="connsiteX9" fmla="*/ 4763 w 540544"/>
                  <a:gd name="connsiteY9" fmla="*/ 111919 h 221456"/>
                  <a:gd name="connsiteX10" fmla="*/ 9525 w 540544"/>
                  <a:gd name="connsiteY10" fmla="*/ 69056 h 221456"/>
                  <a:gd name="connsiteX11" fmla="*/ 61913 w 540544"/>
                  <a:gd name="connsiteY11" fmla="*/ 11906 h 221456"/>
                  <a:gd name="connsiteX12" fmla="*/ 123825 w 540544"/>
                  <a:gd name="connsiteY12" fmla="*/ 21431 h 221456"/>
                  <a:gd name="connsiteX13" fmla="*/ 195263 w 540544"/>
                  <a:gd name="connsiteY13" fmla="*/ 26194 h 221456"/>
                  <a:gd name="connsiteX14" fmla="*/ 266700 w 540544"/>
                  <a:gd name="connsiteY14" fmla="*/ 35719 h 221456"/>
                  <a:gd name="connsiteX15" fmla="*/ 319088 w 540544"/>
                  <a:gd name="connsiteY15" fmla="*/ 2381 h 221456"/>
                  <a:gd name="connsiteX16" fmla="*/ 395288 w 540544"/>
                  <a:gd name="connsiteY16" fmla="*/ 21431 h 221456"/>
                  <a:gd name="connsiteX17" fmla="*/ 490538 w 540544"/>
                  <a:gd name="connsiteY17" fmla="*/ 11906 h 22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0544" h="221456">
                    <a:moveTo>
                      <a:pt x="490538" y="11906"/>
                    </a:moveTo>
                    <a:cubicBezTo>
                      <a:pt x="513557" y="23812"/>
                      <a:pt x="526256" y="68263"/>
                      <a:pt x="533400" y="92869"/>
                    </a:cubicBezTo>
                    <a:cubicBezTo>
                      <a:pt x="540544" y="117475"/>
                      <a:pt x="539750" y="140494"/>
                      <a:pt x="533400" y="159544"/>
                    </a:cubicBezTo>
                    <a:cubicBezTo>
                      <a:pt x="527050" y="178594"/>
                      <a:pt x="521494" y="199232"/>
                      <a:pt x="495300" y="207169"/>
                    </a:cubicBezTo>
                    <a:cubicBezTo>
                      <a:pt x="469106" y="215106"/>
                      <a:pt x="415926" y="204788"/>
                      <a:pt x="376238" y="207169"/>
                    </a:cubicBezTo>
                    <a:cubicBezTo>
                      <a:pt x="336550" y="209550"/>
                      <a:pt x="294481" y="221456"/>
                      <a:pt x="257175" y="221456"/>
                    </a:cubicBezTo>
                    <a:cubicBezTo>
                      <a:pt x="219869" y="221456"/>
                      <a:pt x="184150" y="210344"/>
                      <a:pt x="152400" y="207169"/>
                    </a:cubicBezTo>
                    <a:cubicBezTo>
                      <a:pt x="120650" y="203994"/>
                      <a:pt x="88106" y="207168"/>
                      <a:pt x="66675" y="202406"/>
                    </a:cubicBezTo>
                    <a:cubicBezTo>
                      <a:pt x="45244" y="197644"/>
                      <a:pt x="34132" y="193675"/>
                      <a:pt x="23813" y="178594"/>
                    </a:cubicBezTo>
                    <a:cubicBezTo>
                      <a:pt x="13494" y="163513"/>
                      <a:pt x="7144" y="130175"/>
                      <a:pt x="4763" y="111919"/>
                    </a:cubicBezTo>
                    <a:cubicBezTo>
                      <a:pt x="2382" y="93663"/>
                      <a:pt x="0" y="85725"/>
                      <a:pt x="9525" y="69056"/>
                    </a:cubicBezTo>
                    <a:cubicBezTo>
                      <a:pt x="19050" y="52387"/>
                      <a:pt x="42863" y="19843"/>
                      <a:pt x="61913" y="11906"/>
                    </a:cubicBezTo>
                    <a:cubicBezTo>
                      <a:pt x="80963" y="3969"/>
                      <a:pt x="101600" y="19050"/>
                      <a:pt x="123825" y="21431"/>
                    </a:cubicBezTo>
                    <a:cubicBezTo>
                      <a:pt x="146050" y="23812"/>
                      <a:pt x="171450" y="23813"/>
                      <a:pt x="195263" y="26194"/>
                    </a:cubicBezTo>
                    <a:cubicBezTo>
                      <a:pt x="219076" y="28575"/>
                      <a:pt x="246062" y="39688"/>
                      <a:pt x="266700" y="35719"/>
                    </a:cubicBezTo>
                    <a:cubicBezTo>
                      <a:pt x="287338" y="31750"/>
                      <a:pt x="297657" y="4762"/>
                      <a:pt x="319088" y="2381"/>
                    </a:cubicBezTo>
                    <a:cubicBezTo>
                      <a:pt x="340519" y="0"/>
                      <a:pt x="365919" y="19050"/>
                      <a:pt x="395288" y="21431"/>
                    </a:cubicBezTo>
                    <a:cubicBezTo>
                      <a:pt x="424657" y="23812"/>
                      <a:pt x="467519" y="0"/>
                      <a:pt x="490538" y="1190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0" y="914402"/>
                <a:ext cx="9116564" cy="4544196"/>
                <a:chOff x="228600" y="914400"/>
                <a:chExt cx="9103351" cy="4487852"/>
              </a:xfrm>
            </p:grpSpPr>
            <p:grpSp>
              <p:nvGrpSpPr>
                <p:cNvPr id="6" name="Group 43"/>
                <p:cNvGrpSpPr/>
                <p:nvPr/>
              </p:nvGrpSpPr>
              <p:grpSpPr>
                <a:xfrm>
                  <a:off x="304800" y="1752600"/>
                  <a:ext cx="8674100" cy="3331368"/>
                  <a:chOff x="234950" y="1763316"/>
                  <a:chExt cx="8674100" cy="3331368"/>
                </a:xfrm>
              </p:grpSpPr>
              <p:grpSp>
                <p:nvGrpSpPr>
                  <p:cNvPr id="7" name="Group 42"/>
                  <p:cNvGrpSpPr/>
                  <p:nvPr/>
                </p:nvGrpSpPr>
                <p:grpSpPr>
                  <a:xfrm>
                    <a:off x="234950" y="1763316"/>
                    <a:ext cx="8674100" cy="3331368"/>
                    <a:chOff x="234950" y="1763316"/>
                    <a:chExt cx="8674100" cy="3331368"/>
                  </a:xfrm>
                </p:grpSpPr>
                <p:grpSp>
                  <p:nvGrpSpPr>
                    <p:cNvPr id="8" name="Group 3"/>
                    <p:cNvGrpSpPr/>
                    <p:nvPr/>
                  </p:nvGrpSpPr>
                  <p:grpSpPr>
                    <a:xfrm>
                      <a:off x="234950" y="1763316"/>
                      <a:ext cx="8674100" cy="3331368"/>
                      <a:chOff x="261938" y="2002632"/>
                      <a:chExt cx="8674100" cy="3331368"/>
                    </a:xfrm>
                  </p:grpSpPr>
                  <p:grpSp>
                    <p:nvGrpSpPr>
                      <p:cNvPr id="9" name="Group 4"/>
                      <p:cNvGrpSpPr/>
                      <p:nvPr/>
                    </p:nvGrpSpPr>
                    <p:grpSpPr>
                      <a:xfrm>
                        <a:off x="261938" y="2002632"/>
                        <a:ext cx="8674100" cy="2944018"/>
                        <a:chOff x="261938" y="2002632"/>
                        <a:chExt cx="8674100" cy="2944018"/>
                      </a:xfrm>
                      <a:noFill/>
                    </p:grpSpPr>
                    <p:sp>
                      <p:nvSpPr>
                        <p:cNvPr id="872" name="Freeform 6"/>
                        <p:cNvSpPr/>
                        <p:nvPr/>
                      </p:nvSpPr>
                      <p:spPr>
                        <a:xfrm>
                          <a:off x="6364288" y="3424238"/>
                          <a:ext cx="146050" cy="123031"/>
                        </a:xfrm>
                        <a:custGeom>
                          <a:avLst/>
                          <a:gdLst>
                            <a:gd name="connsiteX0" fmla="*/ 146050 w 146050"/>
                            <a:gd name="connsiteY0" fmla="*/ 95250 h 123031"/>
                            <a:gd name="connsiteX1" fmla="*/ 84137 w 146050"/>
                            <a:gd name="connsiteY1" fmla="*/ 104775 h 123031"/>
                            <a:gd name="connsiteX2" fmla="*/ 65087 w 146050"/>
                            <a:gd name="connsiteY2" fmla="*/ 119062 h 123031"/>
                            <a:gd name="connsiteX3" fmla="*/ 60325 w 146050"/>
                            <a:gd name="connsiteY3" fmla="*/ 80962 h 123031"/>
                            <a:gd name="connsiteX4" fmla="*/ 26987 w 146050"/>
                            <a:gd name="connsiteY4" fmla="*/ 47625 h 123031"/>
                            <a:gd name="connsiteX5" fmla="*/ 17462 w 146050"/>
                            <a:gd name="connsiteY5" fmla="*/ 19050 h 123031"/>
                            <a:gd name="connsiteX6" fmla="*/ 3175 w 146050"/>
                            <a:gd name="connsiteY6" fmla="*/ 4762 h 123031"/>
                            <a:gd name="connsiteX7" fmla="*/ 36512 w 146050"/>
                            <a:gd name="connsiteY7" fmla="*/ 4762 h 123031"/>
                            <a:gd name="connsiteX8" fmla="*/ 41275 w 146050"/>
                            <a:gd name="connsiteY8" fmla="*/ 19050 h 123031"/>
                            <a:gd name="connsiteX9" fmla="*/ 65087 w 146050"/>
                            <a:gd name="connsiteY9" fmla="*/ 19050 h 123031"/>
                            <a:gd name="connsiteX10" fmla="*/ 107950 w 146050"/>
                            <a:gd name="connsiteY10" fmla="*/ 19050 h 123031"/>
                            <a:gd name="connsiteX11" fmla="*/ 131762 w 146050"/>
                            <a:gd name="connsiteY11" fmla="*/ 0 h 1230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146050" h="123031">
                              <a:moveTo>
                                <a:pt x="146050" y="95250"/>
                              </a:moveTo>
                              <a:cubicBezTo>
                                <a:pt x="121840" y="98028"/>
                                <a:pt x="97631" y="100806"/>
                                <a:pt x="84137" y="104775"/>
                              </a:cubicBezTo>
                              <a:cubicBezTo>
                                <a:pt x="70643" y="108744"/>
                                <a:pt x="69056" y="123031"/>
                                <a:pt x="65087" y="119062"/>
                              </a:cubicBezTo>
                              <a:cubicBezTo>
                                <a:pt x="61118" y="115093"/>
                                <a:pt x="66675" y="92868"/>
                                <a:pt x="60325" y="80962"/>
                              </a:cubicBezTo>
                              <a:cubicBezTo>
                                <a:pt x="53975" y="69056"/>
                                <a:pt x="34131" y="57944"/>
                                <a:pt x="26987" y="47625"/>
                              </a:cubicBezTo>
                              <a:cubicBezTo>
                                <a:pt x="19843" y="37306"/>
                                <a:pt x="21431" y="26194"/>
                                <a:pt x="17462" y="19050"/>
                              </a:cubicBezTo>
                              <a:cubicBezTo>
                                <a:pt x="13493" y="11906"/>
                                <a:pt x="0" y="7143"/>
                                <a:pt x="3175" y="4762"/>
                              </a:cubicBezTo>
                              <a:cubicBezTo>
                                <a:pt x="6350" y="2381"/>
                                <a:pt x="30162" y="2381"/>
                                <a:pt x="36512" y="4762"/>
                              </a:cubicBezTo>
                              <a:cubicBezTo>
                                <a:pt x="42862" y="7143"/>
                                <a:pt x="36513" y="16669"/>
                                <a:pt x="41275" y="19050"/>
                              </a:cubicBezTo>
                              <a:cubicBezTo>
                                <a:pt x="46037" y="21431"/>
                                <a:pt x="65087" y="19050"/>
                                <a:pt x="65087" y="19050"/>
                              </a:cubicBezTo>
                              <a:cubicBezTo>
                                <a:pt x="76199" y="19050"/>
                                <a:pt x="96837" y="22225"/>
                                <a:pt x="107950" y="19050"/>
                              </a:cubicBezTo>
                              <a:cubicBezTo>
                                <a:pt x="119063" y="15875"/>
                                <a:pt x="126206" y="4762"/>
                                <a:pt x="131762" y="0"/>
                              </a:cubicBezTo>
                            </a:path>
                          </a:pathLst>
                        </a:custGeom>
                        <a:grpFill/>
                        <a:ln w="254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0" name="Group 7"/>
                        <p:cNvGrpSpPr/>
                        <p:nvPr/>
                      </p:nvGrpSpPr>
                      <p:grpSpPr>
                        <a:xfrm>
                          <a:off x="261938" y="2002632"/>
                          <a:ext cx="8674100" cy="2944018"/>
                          <a:chOff x="261938" y="2002632"/>
                          <a:chExt cx="8674100" cy="2944018"/>
                        </a:xfrm>
                        <a:grpFill/>
                      </p:grpSpPr>
                      <p:sp>
                        <p:nvSpPr>
                          <p:cNvPr id="879" name="Freeform 14"/>
                          <p:cNvSpPr/>
                          <p:nvPr/>
                        </p:nvSpPr>
                        <p:spPr>
                          <a:xfrm>
                            <a:off x="261938" y="2695575"/>
                            <a:ext cx="1376362" cy="493713"/>
                          </a:xfrm>
                          <a:custGeom>
                            <a:avLst/>
                            <a:gdLst>
                              <a:gd name="connsiteX0" fmla="*/ 0 w 1376362"/>
                              <a:gd name="connsiteY0" fmla="*/ 352425 h 493713"/>
                              <a:gd name="connsiteX1" fmla="*/ 38100 w 1376362"/>
                              <a:gd name="connsiteY1" fmla="*/ 404813 h 493713"/>
                              <a:gd name="connsiteX2" fmla="*/ 42862 w 1376362"/>
                              <a:gd name="connsiteY2" fmla="*/ 419100 h 493713"/>
                              <a:gd name="connsiteX3" fmla="*/ 80962 w 1376362"/>
                              <a:gd name="connsiteY3" fmla="*/ 419100 h 493713"/>
                              <a:gd name="connsiteX4" fmla="*/ 114300 w 1376362"/>
                              <a:gd name="connsiteY4" fmla="*/ 419100 h 493713"/>
                              <a:gd name="connsiteX5" fmla="*/ 157162 w 1376362"/>
                              <a:gd name="connsiteY5" fmla="*/ 419100 h 493713"/>
                              <a:gd name="connsiteX6" fmla="*/ 185737 w 1376362"/>
                              <a:gd name="connsiteY6" fmla="*/ 395288 h 493713"/>
                              <a:gd name="connsiteX7" fmla="*/ 185737 w 1376362"/>
                              <a:gd name="connsiteY7" fmla="*/ 361950 h 493713"/>
                              <a:gd name="connsiteX8" fmla="*/ 204787 w 1376362"/>
                              <a:gd name="connsiteY8" fmla="*/ 347663 h 493713"/>
                              <a:gd name="connsiteX9" fmla="*/ 214312 w 1376362"/>
                              <a:gd name="connsiteY9" fmla="*/ 357188 h 493713"/>
                              <a:gd name="connsiteX10" fmla="*/ 242887 w 1376362"/>
                              <a:gd name="connsiteY10" fmla="*/ 342900 h 493713"/>
                              <a:gd name="connsiteX11" fmla="*/ 276225 w 1376362"/>
                              <a:gd name="connsiteY11" fmla="*/ 342900 h 493713"/>
                              <a:gd name="connsiteX12" fmla="*/ 314325 w 1376362"/>
                              <a:gd name="connsiteY12" fmla="*/ 338138 h 493713"/>
                              <a:gd name="connsiteX13" fmla="*/ 319087 w 1376362"/>
                              <a:gd name="connsiteY13" fmla="*/ 323850 h 493713"/>
                              <a:gd name="connsiteX14" fmla="*/ 342900 w 1376362"/>
                              <a:gd name="connsiteY14" fmla="*/ 333375 h 493713"/>
                              <a:gd name="connsiteX15" fmla="*/ 366712 w 1376362"/>
                              <a:gd name="connsiteY15" fmla="*/ 342900 h 493713"/>
                              <a:gd name="connsiteX16" fmla="*/ 381000 w 1376362"/>
                              <a:gd name="connsiteY16" fmla="*/ 347663 h 493713"/>
                              <a:gd name="connsiteX17" fmla="*/ 371475 w 1376362"/>
                              <a:gd name="connsiteY17" fmla="*/ 381000 h 493713"/>
                              <a:gd name="connsiteX18" fmla="*/ 371475 w 1376362"/>
                              <a:gd name="connsiteY18" fmla="*/ 404813 h 493713"/>
                              <a:gd name="connsiteX19" fmla="*/ 361950 w 1376362"/>
                              <a:gd name="connsiteY19" fmla="*/ 409575 h 493713"/>
                              <a:gd name="connsiteX20" fmla="*/ 361950 w 1376362"/>
                              <a:gd name="connsiteY20" fmla="*/ 442913 h 493713"/>
                              <a:gd name="connsiteX21" fmla="*/ 361950 w 1376362"/>
                              <a:gd name="connsiteY21" fmla="*/ 461963 h 493713"/>
                              <a:gd name="connsiteX22" fmla="*/ 361950 w 1376362"/>
                              <a:gd name="connsiteY22" fmla="*/ 481013 h 493713"/>
                              <a:gd name="connsiteX23" fmla="*/ 371475 w 1376362"/>
                              <a:gd name="connsiteY23" fmla="*/ 485775 h 493713"/>
                              <a:gd name="connsiteX24" fmla="*/ 395287 w 1376362"/>
                              <a:gd name="connsiteY24" fmla="*/ 490538 h 493713"/>
                              <a:gd name="connsiteX25" fmla="*/ 414337 w 1376362"/>
                              <a:gd name="connsiteY25" fmla="*/ 466725 h 493713"/>
                              <a:gd name="connsiteX26" fmla="*/ 428625 w 1376362"/>
                              <a:gd name="connsiteY26" fmla="*/ 457200 h 493713"/>
                              <a:gd name="connsiteX27" fmla="*/ 438150 w 1376362"/>
                              <a:gd name="connsiteY27" fmla="*/ 438150 h 493713"/>
                              <a:gd name="connsiteX28" fmla="*/ 466725 w 1376362"/>
                              <a:gd name="connsiteY28" fmla="*/ 419100 h 493713"/>
                              <a:gd name="connsiteX29" fmla="*/ 504825 w 1376362"/>
                              <a:gd name="connsiteY29" fmla="*/ 409575 h 493713"/>
                              <a:gd name="connsiteX30" fmla="*/ 542925 w 1376362"/>
                              <a:gd name="connsiteY30" fmla="*/ 385763 h 493713"/>
                              <a:gd name="connsiteX31" fmla="*/ 581025 w 1376362"/>
                              <a:gd name="connsiteY31" fmla="*/ 371475 h 493713"/>
                              <a:gd name="connsiteX32" fmla="*/ 609600 w 1376362"/>
                              <a:gd name="connsiteY32" fmla="*/ 357188 h 493713"/>
                              <a:gd name="connsiteX33" fmla="*/ 638175 w 1376362"/>
                              <a:gd name="connsiteY33" fmla="*/ 347663 h 493713"/>
                              <a:gd name="connsiteX34" fmla="*/ 666750 w 1376362"/>
                              <a:gd name="connsiteY34" fmla="*/ 338138 h 493713"/>
                              <a:gd name="connsiteX35" fmla="*/ 695325 w 1376362"/>
                              <a:gd name="connsiteY35" fmla="*/ 338138 h 493713"/>
                              <a:gd name="connsiteX36" fmla="*/ 709612 w 1376362"/>
                              <a:gd name="connsiteY36" fmla="*/ 352425 h 493713"/>
                              <a:gd name="connsiteX37" fmla="*/ 733425 w 1376362"/>
                              <a:gd name="connsiteY37" fmla="*/ 357188 h 493713"/>
                              <a:gd name="connsiteX38" fmla="*/ 762000 w 1376362"/>
                              <a:gd name="connsiteY38" fmla="*/ 357188 h 493713"/>
                              <a:gd name="connsiteX39" fmla="*/ 776287 w 1376362"/>
                              <a:gd name="connsiteY39" fmla="*/ 323850 h 493713"/>
                              <a:gd name="connsiteX40" fmla="*/ 790575 w 1376362"/>
                              <a:gd name="connsiteY40" fmla="*/ 295275 h 493713"/>
                              <a:gd name="connsiteX41" fmla="*/ 800100 w 1376362"/>
                              <a:gd name="connsiteY41" fmla="*/ 276225 h 493713"/>
                              <a:gd name="connsiteX42" fmla="*/ 809625 w 1376362"/>
                              <a:gd name="connsiteY42" fmla="*/ 257175 h 493713"/>
                              <a:gd name="connsiteX43" fmla="*/ 804862 w 1376362"/>
                              <a:gd name="connsiteY43" fmla="*/ 242888 h 493713"/>
                              <a:gd name="connsiteX44" fmla="*/ 790575 w 1376362"/>
                              <a:gd name="connsiteY44" fmla="*/ 233363 h 493713"/>
                              <a:gd name="connsiteX45" fmla="*/ 800100 w 1376362"/>
                              <a:gd name="connsiteY45" fmla="*/ 200025 h 493713"/>
                              <a:gd name="connsiteX46" fmla="*/ 809625 w 1376362"/>
                              <a:gd name="connsiteY46" fmla="*/ 180975 h 493713"/>
                              <a:gd name="connsiteX47" fmla="*/ 814387 w 1376362"/>
                              <a:gd name="connsiteY47" fmla="*/ 161925 h 493713"/>
                              <a:gd name="connsiteX48" fmla="*/ 842962 w 1376362"/>
                              <a:gd name="connsiteY48" fmla="*/ 161925 h 493713"/>
                              <a:gd name="connsiteX49" fmla="*/ 857250 w 1376362"/>
                              <a:gd name="connsiteY49" fmla="*/ 161925 h 493713"/>
                              <a:gd name="connsiteX50" fmla="*/ 871537 w 1376362"/>
                              <a:gd name="connsiteY50" fmla="*/ 152400 h 493713"/>
                              <a:gd name="connsiteX51" fmla="*/ 890587 w 1376362"/>
                              <a:gd name="connsiteY51" fmla="*/ 142875 h 493713"/>
                              <a:gd name="connsiteX52" fmla="*/ 928687 w 1376362"/>
                              <a:gd name="connsiteY52" fmla="*/ 138113 h 493713"/>
                              <a:gd name="connsiteX53" fmla="*/ 938212 w 1376362"/>
                              <a:gd name="connsiteY53" fmla="*/ 157163 h 493713"/>
                              <a:gd name="connsiteX54" fmla="*/ 962025 w 1376362"/>
                              <a:gd name="connsiteY54" fmla="*/ 157163 h 493713"/>
                              <a:gd name="connsiteX55" fmla="*/ 981075 w 1376362"/>
                              <a:gd name="connsiteY55" fmla="*/ 157163 h 493713"/>
                              <a:gd name="connsiteX56" fmla="*/ 1000125 w 1376362"/>
                              <a:gd name="connsiteY56" fmla="*/ 157163 h 493713"/>
                              <a:gd name="connsiteX57" fmla="*/ 1023937 w 1376362"/>
                              <a:gd name="connsiteY57" fmla="*/ 157163 h 493713"/>
                              <a:gd name="connsiteX58" fmla="*/ 1047750 w 1376362"/>
                              <a:gd name="connsiteY58" fmla="*/ 157163 h 493713"/>
                              <a:gd name="connsiteX59" fmla="*/ 1062037 w 1376362"/>
                              <a:gd name="connsiteY59" fmla="*/ 147638 h 493713"/>
                              <a:gd name="connsiteX60" fmla="*/ 1081087 w 1376362"/>
                              <a:gd name="connsiteY60" fmla="*/ 123825 h 493713"/>
                              <a:gd name="connsiteX61" fmla="*/ 1109662 w 1376362"/>
                              <a:gd name="connsiteY61" fmla="*/ 95250 h 493713"/>
                              <a:gd name="connsiteX62" fmla="*/ 1133475 w 1376362"/>
                              <a:gd name="connsiteY62" fmla="*/ 100013 h 493713"/>
                              <a:gd name="connsiteX63" fmla="*/ 1147762 w 1376362"/>
                              <a:gd name="connsiteY63" fmla="*/ 100013 h 493713"/>
                              <a:gd name="connsiteX64" fmla="*/ 1147762 w 1376362"/>
                              <a:gd name="connsiteY64" fmla="*/ 123825 h 493713"/>
                              <a:gd name="connsiteX65" fmla="*/ 1147762 w 1376362"/>
                              <a:gd name="connsiteY65" fmla="*/ 133350 h 493713"/>
                              <a:gd name="connsiteX66" fmla="*/ 1157287 w 1376362"/>
                              <a:gd name="connsiteY66" fmla="*/ 138113 h 493713"/>
                              <a:gd name="connsiteX67" fmla="*/ 1171575 w 1376362"/>
                              <a:gd name="connsiteY67" fmla="*/ 138113 h 493713"/>
                              <a:gd name="connsiteX68" fmla="*/ 1204912 w 1376362"/>
                              <a:gd name="connsiteY68" fmla="*/ 138113 h 493713"/>
                              <a:gd name="connsiteX69" fmla="*/ 1223962 w 1376362"/>
                              <a:gd name="connsiteY69" fmla="*/ 138113 h 493713"/>
                              <a:gd name="connsiteX70" fmla="*/ 1252537 w 1376362"/>
                              <a:gd name="connsiteY70" fmla="*/ 138113 h 493713"/>
                              <a:gd name="connsiteX71" fmla="*/ 1266825 w 1376362"/>
                              <a:gd name="connsiteY71" fmla="*/ 138113 h 493713"/>
                              <a:gd name="connsiteX72" fmla="*/ 1285875 w 1376362"/>
                              <a:gd name="connsiteY72" fmla="*/ 138113 h 493713"/>
                              <a:gd name="connsiteX73" fmla="*/ 1295400 w 1376362"/>
                              <a:gd name="connsiteY73" fmla="*/ 123825 h 493713"/>
                              <a:gd name="connsiteX74" fmla="*/ 1323975 w 1376362"/>
                              <a:gd name="connsiteY74" fmla="*/ 109538 h 493713"/>
                              <a:gd name="connsiteX75" fmla="*/ 1333500 w 1376362"/>
                              <a:gd name="connsiteY75" fmla="*/ 85725 h 493713"/>
                              <a:gd name="connsiteX76" fmla="*/ 1347787 w 1376362"/>
                              <a:gd name="connsiteY76" fmla="*/ 61913 h 493713"/>
                              <a:gd name="connsiteX77" fmla="*/ 1347787 w 1376362"/>
                              <a:gd name="connsiteY77" fmla="*/ 33338 h 493713"/>
                              <a:gd name="connsiteX78" fmla="*/ 1357312 w 1376362"/>
                              <a:gd name="connsiteY78" fmla="*/ 14288 h 493713"/>
                              <a:gd name="connsiteX79" fmla="*/ 1376362 w 1376362"/>
                              <a:gd name="connsiteY79" fmla="*/ 0 h 49371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  <a:cxn ang="0">
                                <a:pos x="connsiteX59" y="connsiteY59"/>
                              </a:cxn>
                              <a:cxn ang="0">
                                <a:pos x="connsiteX60" y="connsiteY60"/>
                              </a:cxn>
                              <a:cxn ang="0">
                                <a:pos x="connsiteX61" y="connsiteY61"/>
                              </a:cxn>
                              <a:cxn ang="0">
                                <a:pos x="connsiteX62" y="connsiteY62"/>
                              </a:cxn>
                              <a:cxn ang="0">
                                <a:pos x="connsiteX63" y="connsiteY63"/>
                              </a:cxn>
                              <a:cxn ang="0">
                                <a:pos x="connsiteX64" y="connsiteY64"/>
                              </a:cxn>
                              <a:cxn ang="0">
                                <a:pos x="connsiteX65" y="connsiteY65"/>
                              </a:cxn>
                              <a:cxn ang="0">
                                <a:pos x="connsiteX66" y="connsiteY66"/>
                              </a:cxn>
                              <a:cxn ang="0">
                                <a:pos x="connsiteX67" y="connsiteY67"/>
                              </a:cxn>
                              <a:cxn ang="0">
                                <a:pos x="connsiteX68" y="connsiteY68"/>
                              </a:cxn>
                              <a:cxn ang="0">
                                <a:pos x="connsiteX69" y="connsiteY69"/>
                              </a:cxn>
                              <a:cxn ang="0">
                                <a:pos x="connsiteX70" y="connsiteY70"/>
                              </a:cxn>
                              <a:cxn ang="0">
                                <a:pos x="connsiteX71" y="connsiteY71"/>
                              </a:cxn>
                              <a:cxn ang="0">
                                <a:pos x="connsiteX72" y="connsiteY72"/>
                              </a:cxn>
                              <a:cxn ang="0">
                                <a:pos x="connsiteX73" y="connsiteY73"/>
                              </a:cxn>
                              <a:cxn ang="0">
                                <a:pos x="connsiteX74" y="connsiteY74"/>
                              </a:cxn>
                              <a:cxn ang="0">
                                <a:pos x="connsiteX75" y="connsiteY75"/>
                              </a:cxn>
                              <a:cxn ang="0">
                                <a:pos x="connsiteX76" y="connsiteY76"/>
                              </a:cxn>
                              <a:cxn ang="0">
                                <a:pos x="connsiteX77" y="connsiteY77"/>
                              </a:cxn>
                              <a:cxn ang="0">
                                <a:pos x="connsiteX78" y="connsiteY78"/>
                              </a:cxn>
                              <a:cxn ang="0">
                                <a:pos x="connsiteX79" y="connsiteY79"/>
                              </a:cxn>
                            </a:cxnLst>
                            <a:rect l="l" t="t" r="r" b="b"/>
                            <a:pathLst>
                              <a:path w="1376362" h="493713">
                                <a:moveTo>
                                  <a:pt x="0" y="352425"/>
                                </a:moveTo>
                                <a:cubicBezTo>
                                  <a:pt x="15478" y="373063"/>
                                  <a:pt x="30956" y="393701"/>
                                  <a:pt x="38100" y="404813"/>
                                </a:cubicBezTo>
                                <a:cubicBezTo>
                                  <a:pt x="45244" y="415926"/>
                                  <a:pt x="35718" y="416719"/>
                                  <a:pt x="42862" y="419100"/>
                                </a:cubicBezTo>
                                <a:cubicBezTo>
                                  <a:pt x="50006" y="421481"/>
                                  <a:pt x="80962" y="419100"/>
                                  <a:pt x="80962" y="419100"/>
                                </a:cubicBezTo>
                                <a:lnTo>
                                  <a:pt x="114300" y="419100"/>
                                </a:lnTo>
                                <a:cubicBezTo>
                                  <a:pt x="127000" y="419100"/>
                                  <a:pt x="145256" y="423069"/>
                                  <a:pt x="157162" y="419100"/>
                                </a:cubicBezTo>
                                <a:cubicBezTo>
                                  <a:pt x="169068" y="415131"/>
                                  <a:pt x="180974" y="404813"/>
                                  <a:pt x="185737" y="395288"/>
                                </a:cubicBezTo>
                                <a:cubicBezTo>
                                  <a:pt x="190500" y="385763"/>
                                  <a:pt x="182562" y="369888"/>
                                  <a:pt x="185737" y="361950"/>
                                </a:cubicBezTo>
                                <a:cubicBezTo>
                                  <a:pt x="188912" y="354012"/>
                                  <a:pt x="200025" y="348457"/>
                                  <a:pt x="204787" y="347663"/>
                                </a:cubicBezTo>
                                <a:cubicBezTo>
                                  <a:pt x="209549" y="346869"/>
                                  <a:pt x="207962" y="357982"/>
                                  <a:pt x="214312" y="357188"/>
                                </a:cubicBezTo>
                                <a:cubicBezTo>
                                  <a:pt x="220662" y="356394"/>
                                  <a:pt x="232568" y="345281"/>
                                  <a:pt x="242887" y="342900"/>
                                </a:cubicBezTo>
                                <a:cubicBezTo>
                                  <a:pt x="253206" y="340519"/>
                                  <a:pt x="264319" y="343694"/>
                                  <a:pt x="276225" y="342900"/>
                                </a:cubicBezTo>
                                <a:cubicBezTo>
                                  <a:pt x="288131" y="342106"/>
                                  <a:pt x="307181" y="341313"/>
                                  <a:pt x="314325" y="338138"/>
                                </a:cubicBezTo>
                                <a:cubicBezTo>
                                  <a:pt x="321469" y="334963"/>
                                  <a:pt x="314325" y="324644"/>
                                  <a:pt x="319087" y="323850"/>
                                </a:cubicBezTo>
                                <a:cubicBezTo>
                                  <a:pt x="323849" y="323056"/>
                                  <a:pt x="342900" y="333375"/>
                                  <a:pt x="342900" y="333375"/>
                                </a:cubicBezTo>
                                <a:lnTo>
                                  <a:pt x="366712" y="342900"/>
                                </a:lnTo>
                                <a:cubicBezTo>
                                  <a:pt x="373062" y="345281"/>
                                  <a:pt x="380206" y="341313"/>
                                  <a:pt x="381000" y="347663"/>
                                </a:cubicBezTo>
                                <a:cubicBezTo>
                                  <a:pt x="381794" y="354013"/>
                                  <a:pt x="373063" y="371475"/>
                                  <a:pt x="371475" y="381000"/>
                                </a:cubicBezTo>
                                <a:cubicBezTo>
                                  <a:pt x="369888" y="390525"/>
                                  <a:pt x="373062" y="400051"/>
                                  <a:pt x="371475" y="404813"/>
                                </a:cubicBezTo>
                                <a:cubicBezTo>
                                  <a:pt x="369888" y="409575"/>
                                  <a:pt x="363538" y="403225"/>
                                  <a:pt x="361950" y="409575"/>
                                </a:cubicBezTo>
                                <a:cubicBezTo>
                                  <a:pt x="360363" y="415925"/>
                                  <a:pt x="361950" y="442913"/>
                                  <a:pt x="361950" y="442913"/>
                                </a:cubicBezTo>
                                <a:lnTo>
                                  <a:pt x="361950" y="461963"/>
                                </a:lnTo>
                                <a:cubicBezTo>
                                  <a:pt x="361950" y="468313"/>
                                  <a:pt x="360363" y="477044"/>
                                  <a:pt x="361950" y="481013"/>
                                </a:cubicBezTo>
                                <a:cubicBezTo>
                                  <a:pt x="363537" y="484982"/>
                                  <a:pt x="365919" y="484188"/>
                                  <a:pt x="371475" y="485775"/>
                                </a:cubicBezTo>
                                <a:cubicBezTo>
                                  <a:pt x="377031" y="487362"/>
                                  <a:pt x="388143" y="493713"/>
                                  <a:pt x="395287" y="490538"/>
                                </a:cubicBezTo>
                                <a:cubicBezTo>
                                  <a:pt x="402431" y="487363"/>
                                  <a:pt x="408781" y="472281"/>
                                  <a:pt x="414337" y="466725"/>
                                </a:cubicBezTo>
                                <a:cubicBezTo>
                                  <a:pt x="419893" y="461169"/>
                                  <a:pt x="424656" y="461962"/>
                                  <a:pt x="428625" y="457200"/>
                                </a:cubicBezTo>
                                <a:cubicBezTo>
                                  <a:pt x="432594" y="452438"/>
                                  <a:pt x="431800" y="444500"/>
                                  <a:pt x="438150" y="438150"/>
                                </a:cubicBezTo>
                                <a:cubicBezTo>
                                  <a:pt x="444500" y="431800"/>
                                  <a:pt x="455613" y="423862"/>
                                  <a:pt x="466725" y="419100"/>
                                </a:cubicBezTo>
                                <a:cubicBezTo>
                                  <a:pt x="477837" y="414338"/>
                                  <a:pt x="492125" y="415131"/>
                                  <a:pt x="504825" y="409575"/>
                                </a:cubicBezTo>
                                <a:cubicBezTo>
                                  <a:pt x="517525" y="404019"/>
                                  <a:pt x="530225" y="392113"/>
                                  <a:pt x="542925" y="385763"/>
                                </a:cubicBezTo>
                                <a:cubicBezTo>
                                  <a:pt x="555625" y="379413"/>
                                  <a:pt x="569913" y="376237"/>
                                  <a:pt x="581025" y="371475"/>
                                </a:cubicBezTo>
                                <a:cubicBezTo>
                                  <a:pt x="592137" y="366713"/>
                                  <a:pt x="600075" y="361157"/>
                                  <a:pt x="609600" y="357188"/>
                                </a:cubicBezTo>
                                <a:cubicBezTo>
                                  <a:pt x="619125" y="353219"/>
                                  <a:pt x="638175" y="347663"/>
                                  <a:pt x="638175" y="347663"/>
                                </a:cubicBezTo>
                                <a:cubicBezTo>
                                  <a:pt x="647700" y="344488"/>
                                  <a:pt x="657225" y="339726"/>
                                  <a:pt x="666750" y="338138"/>
                                </a:cubicBezTo>
                                <a:cubicBezTo>
                                  <a:pt x="676275" y="336551"/>
                                  <a:pt x="688181" y="335757"/>
                                  <a:pt x="695325" y="338138"/>
                                </a:cubicBezTo>
                                <a:cubicBezTo>
                                  <a:pt x="702469" y="340519"/>
                                  <a:pt x="703262" y="349250"/>
                                  <a:pt x="709612" y="352425"/>
                                </a:cubicBezTo>
                                <a:cubicBezTo>
                                  <a:pt x="715962" y="355600"/>
                                  <a:pt x="724694" y="356394"/>
                                  <a:pt x="733425" y="357188"/>
                                </a:cubicBezTo>
                                <a:cubicBezTo>
                                  <a:pt x="742156" y="357982"/>
                                  <a:pt x="754856" y="362744"/>
                                  <a:pt x="762000" y="357188"/>
                                </a:cubicBezTo>
                                <a:cubicBezTo>
                                  <a:pt x="769144" y="351632"/>
                                  <a:pt x="771525" y="334169"/>
                                  <a:pt x="776287" y="323850"/>
                                </a:cubicBezTo>
                                <a:cubicBezTo>
                                  <a:pt x="781049" y="313531"/>
                                  <a:pt x="790575" y="295275"/>
                                  <a:pt x="790575" y="295275"/>
                                </a:cubicBezTo>
                                <a:lnTo>
                                  <a:pt x="800100" y="276225"/>
                                </a:lnTo>
                                <a:cubicBezTo>
                                  <a:pt x="803275" y="269875"/>
                                  <a:pt x="808831" y="262731"/>
                                  <a:pt x="809625" y="257175"/>
                                </a:cubicBezTo>
                                <a:cubicBezTo>
                                  <a:pt x="810419" y="251619"/>
                                  <a:pt x="808037" y="246857"/>
                                  <a:pt x="804862" y="242888"/>
                                </a:cubicBezTo>
                                <a:cubicBezTo>
                                  <a:pt x="801687" y="238919"/>
                                  <a:pt x="791369" y="240507"/>
                                  <a:pt x="790575" y="233363"/>
                                </a:cubicBezTo>
                                <a:cubicBezTo>
                                  <a:pt x="789781" y="226219"/>
                                  <a:pt x="796925" y="208756"/>
                                  <a:pt x="800100" y="200025"/>
                                </a:cubicBezTo>
                                <a:cubicBezTo>
                                  <a:pt x="803275" y="191294"/>
                                  <a:pt x="807244" y="187325"/>
                                  <a:pt x="809625" y="180975"/>
                                </a:cubicBezTo>
                                <a:cubicBezTo>
                                  <a:pt x="812006" y="174625"/>
                                  <a:pt x="808831" y="165100"/>
                                  <a:pt x="814387" y="161925"/>
                                </a:cubicBezTo>
                                <a:cubicBezTo>
                                  <a:pt x="819943" y="158750"/>
                                  <a:pt x="842962" y="161925"/>
                                  <a:pt x="842962" y="161925"/>
                                </a:cubicBezTo>
                                <a:cubicBezTo>
                                  <a:pt x="850106" y="161925"/>
                                  <a:pt x="852488" y="163512"/>
                                  <a:pt x="857250" y="161925"/>
                                </a:cubicBezTo>
                                <a:cubicBezTo>
                                  <a:pt x="862012" y="160338"/>
                                  <a:pt x="865981" y="155575"/>
                                  <a:pt x="871537" y="152400"/>
                                </a:cubicBezTo>
                                <a:cubicBezTo>
                                  <a:pt x="877093" y="149225"/>
                                  <a:pt x="881062" y="145256"/>
                                  <a:pt x="890587" y="142875"/>
                                </a:cubicBezTo>
                                <a:cubicBezTo>
                                  <a:pt x="900112" y="140494"/>
                                  <a:pt x="920750" y="135732"/>
                                  <a:pt x="928687" y="138113"/>
                                </a:cubicBezTo>
                                <a:cubicBezTo>
                                  <a:pt x="936624" y="140494"/>
                                  <a:pt x="932656" y="153988"/>
                                  <a:pt x="938212" y="157163"/>
                                </a:cubicBezTo>
                                <a:cubicBezTo>
                                  <a:pt x="943768" y="160338"/>
                                  <a:pt x="962025" y="157163"/>
                                  <a:pt x="962025" y="157163"/>
                                </a:cubicBezTo>
                                <a:lnTo>
                                  <a:pt x="981075" y="157163"/>
                                </a:lnTo>
                                <a:lnTo>
                                  <a:pt x="1000125" y="157163"/>
                                </a:lnTo>
                                <a:lnTo>
                                  <a:pt x="1023937" y="157163"/>
                                </a:lnTo>
                                <a:cubicBezTo>
                                  <a:pt x="1031874" y="157163"/>
                                  <a:pt x="1041400" y="158751"/>
                                  <a:pt x="1047750" y="157163"/>
                                </a:cubicBezTo>
                                <a:cubicBezTo>
                                  <a:pt x="1054100" y="155576"/>
                                  <a:pt x="1056481" y="153194"/>
                                  <a:pt x="1062037" y="147638"/>
                                </a:cubicBezTo>
                                <a:cubicBezTo>
                                  <a:pt x="1067593" y="142082"/>
                                  <a:pt x="1073150" y="132556"/>
                                  <a:pt x="1081087" y="123825"/>
                                </a:cubicBezTo>
                                <a:cubicBezTo>
                                  <a:pt x="1089024" y="115094"/>
                                  <a:pt x="1100931" y="99219"/>
                                  <a:pt x="1109662" y="95250"/>
                                </a:cubicBezTo>
                                <a:cubicBezTo>
                                  <a:pt x="1118393" y="91281"/>
                                  <a:pt x="1127125" y="99219"/>
                                  <a:pt x="1133475" y="100013"/>
                                </a:cubicBezTo>
                                <a:cubicBezTo>
                                  <a:pt x="1139825" y="100807"/>
                                  <a:pt x="1145381" y="96044"/>
                                  <a:pt x="1147762" y="100013"/>
                                </a:cubicBezTo>
                                <a:cubicBezTo>
                                  <a:pt x="1150143" y="103982"/>
                                  <a:pt x="1147762" y="123825"/>
                                  <a:pt x="1147762" y="123825"/>
                                </a:cubicBezTo>
                                <a:cubicBezTo>
                                  <a:pt x="1147762" y="129381"/>
                                  <a:pt x="1146175" y="130969"/>
                                  <a:pt x="1147762" y="133350"/>
                                </a:cubicBezTo>
                                <a:cubicBezTo>
                                  <a:pt x="1149349" y="135731"/>
                                  <a:pt x="1153318" y="137319"/>
                                  <a:pt x="1157287" y="138113"/>
                                </a:cubicBezTo>
                                <a:cubicBezTo>
                                  <a:pt x="1161256" y="138907"/>
                                  <a:pt x="1171575" y="138113"/>
                                  <a:pt x="1171575" y="138113"/>
                                </a:cubicBezTo>
                                <a:lnTo>
                                  <a:pt x="1204912" y="138113"/>
                                </a:lnTo>
                                <a:lnTo>
                                  <a:pt x="1223962" y="138113"/>
                                </a:lnTo>
                                <a:lnTo>
                                  <a:pt x="1252537" y="138113"/>
                                </a:lnTo>
                                <a:lnTo>
                                  <a:pt x="1266825" y="138113"/>
                                </a:lnTo>
                                <a:cubicBezTo>
                                  <a:pt x="1272381" y="138113"/>
                                  <a:pt x="1281113" y="140494"/>
                                  <a:pt x="1285875" y="138113"/>
                                </a:cubicBezTo>
                                <a:cubicBezTo>
                                  <a:pt x="1290637" y="135732"/>
                                  <a:pt x="1289050" y="128587"/>
                                  <a:pt x="1295400" y="123825"/>
                                </a:cubicBezTo>
                                <a:cubicBezTo>
                                  <a:pt x="1301750" y="119063"/>
                                  <a:pt x="1317625" y="115888"/>
                                  <a:pt x="1323975" y="109538"/>
                                </a:cubicBezTo>
                                <a:cubicBezTo>
                                  <a:pt x="1330325" y="103188"/>
                                  <a:pt x="1329531" y="93662"/>
                                  <a:pt x="1333500" y="85725"/>
                                </a:cubicBezTo>
                                <a:cubicBezTo>
                                  <a:pt x="1337469" y="77788"/>
                                  <a:pt x="1345406" y="70644"/>
                                  <a:pt x="1347787" y="61913"/>
                                </a:cubicBezTo>
                                <a:cubicBezTo>
                                  <a:pt x="1350168" y="53182"/>
                                  <a:pt x="1346199" y="41276"/>
                                  <a:pt x="1347787" y="33338"/>
                                </a:cubicBezTo>
                                <a:cubicBezTo>
                                  <a:pt x="1349375" y="25400"/>
                                  <a:pt x="1352550" y="19844"/>
                                  <a:pt x="1357312" y="14288"/>
                                </a:cubicBezTo>
                                <a:cubicBezTo>
                                  <a:pt x="1362075" y="8732"/>
                                  <a:pt x="1372393" y="794"/>
                                  <a:pt x="1376362" y="0"/>
                                </a:cubicBezTo>
                              </a:path>
                            </a:pathLst>
                          </a:custGeom>
                          <a:grpFill/>
                          <a:ln w="2540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0" name="Freeform 15"/>
                          <p:cNvSpPr/>
                          <p:nvPr/>
                        </p:nvSpPr>
                        <p:spPr>
                          <a:xfrm>
                            <a:off x="1633538" y="2405063"/>
                            <a:ext cx="4552950" cy="1840706"/>
                          </a:xfrm>
                          <a:custGeom>
                            <a:avLst/>
                            <a:gdLst>
                              <a:gd name="connsiteX0" fmla="*/ 0 w 4552950"/>
                              <a:gd name="connsiteY0" fmla="*/ 285750 h 1840706"/>
                              <a:gd name="connsiteX1" fmla="*/ 42862 w 4552950"/>
                              <a:gd name="connsiteY1" fmla="*/ 314325 h 1840706"/>
                              <a:gd name="connsiteX2" fmla="*/ 85725 w 4552950"/>
                              <a:gd name="connsiteY2" fmla="*/ 314325 h 1840706"/>
                              <a:gd name="connsiteX3" fmla="*/ 95250 w 4552950"/>
                              <a:gd name="connsiteY3" fmla="*/ 276225 h 1840706"/>
                              <a:gd name="connsiteX4" fmla="*/ 114300 w 4552950"/>
                              <a:gd name="connsiteY4" fmla="*/ 252412 h 1840706"/>
                              <a:gd name="connsiteX5" fmla="*/ 128587 w 4552950"/>
                              <a:gd name="connsiteY5" fmla="*/ 223837 h 1840706"/>
                              <a:gd name="connsiteX6" fmla="*/ 138112 w 4552950"/>
                              <a:gd name="connsiteY6" fmla="*/ 209550 h 1840706"/>
                              <a:gd name="connsiteX7" fmla="*/ 147637 w 4552950"/>
                              <a:gd name="connsiteY7" fmla="*/ 209550 h 1840706"/>
                              <a:gd name="connsiteX8" fmla="*/ 161925 w 4552950"/>
                              <a:gd name="connsiteY8" fmla="*/ 200025 h 1840706"/>
                              <a:gd name="connsiteX9" fmla="*/ 176212 w 4552950"/>
                              <a:gd name="connsiteY9" fmla="*/ 180975 h 1840706"/>
                              <a:gd name="connsiteX10" fmla="*/ 190500 w 4552950"/>
                              <a:gd name="connsiteY10" fmla="*/ 171450 h 1840706"/>
                              <a:gd name="connsiteX11" fmla="*/ 209550 w 4552950"/>
                              <a:gd name="connsiteY11" fmla="*/ 166687 h 1840706"/>
                              <a:gd name="connsiteX12" fmla="*/ 242887 w 4552950"/>
                              <a:gd name="connsiteY12" fmla="*/ 157162 h 1840706"/>
                              <a:gd name="connsiteX13" fmla="*/ 257175 w 4552950"/>
                              <a:gd name="connsiteY13" fmla="*/ 147637 h 1840706"/>
                              <a:gd name="connsiteX14" fmla="*/ 285750 w 4552950"/>
                              <a:gd name="connsiteY14" fmla="*/ 147637 h 1840706"/>
                              <a:gd name="connsiteX15" fmla="*/ 304800 w 4552950"/>
                              <a:gd name="connsiteY15" fmla="*/ 128587 h 1840706"/>
                              <a:gd name="connsiteX16" fmla="*/ 347662 w 4552950"/>
                              <a:gd name="connsiteY16" fmla="*/ 119062 h 1840706"/>
                              <a:gd name="connsiteX17" fmla="*/ 361950 w 4552950"/>
                              <a:gd name="connsiteY17" fmla="*/ 95250 h 1840706"/>
                              <a:gd name="connsiteX18" fmla="*/ 381000 w 4552950"/>
                              <a:gd name="connsiteY18" fmla="*/ 66675 h 1840706"/>
                              <a:gd name="connsiteX19" fmla="*/ 400050 w 4552950"/>
                              <a:gd name="connsiteY19" fmla="*/ 38100 h 1840706"/>
                              <a:gd name="connsiteX20" fmla="*/ 404812 w 4552950"/>
                              <a:gd name="connsiteY20" fmla="*/ 23812 h 1840706"/>
                              <a:gd name="connsiteX21" fmla="*/ 428625 w 4552950"/>
                              <a:gd name="connsiteY21" fmla="*/ 14287 h 1840706"/>
                              <a:gd name="connsiteX22" fmla="*/ 447675 w 4552950"/>
                              <a:gd name="connsiteY22" fmla="*/ 0 h 1840706"/>
                              <a:gd name="connsiteX23" fmla="*/ 466725 w 4552950"/>
                              <a:gd name="connsiteY23" fmla="*/ 14287 h 1840706"/>
                              <a:gd name="connsiteX24" fmla="*/ 485775 w 4552950"/>
                              <a:gd name="connsiteY24" fmla="*/ 42862 h 1840706"/>
                              <a:gd name="connsiteX25" fmla="*/ 528637 w 4552950"/>
                              <a:gd name="connsiteY25" fmla="*/ 38100 h 1840706"/>
                              <a:gd name="connsiteX26" fmla="*/ 561975 w 4552950"/>
                              <a:gd name="connsiteY26" fmla="*/ 38100 h 1840706"/>
                              <a:gd name="connsiteX27" fmla="*/ 585787 w 4552950"/>
                              <a:gd name="connsiteY27" fmla="*/ 38100 h 1840706"/>
                              <a:gd name="connsiteX28" fmla="*/ 752475 w 4552950"/>
                              <a:gd name="connsiteY28" fmla="*/ 33337 h 1840706"/>
                              <a:gd name="connsiteX29" fmla="*/ 800100 w 4552950"/>
                              <a:gd name="connsiteY29" fmla="*/ 47625 h 1840706"/>
                              <a:gd name="connsiteX30" fmla="*/ 857250 w 4552950"/>
                              <a:gd name="connsiteY30" fmla="*/ 47625 h 1840706"/>
                              <a:gd name="connsiteX31" fmla="*/ 876300 w 4552950"/>
                              <a:gd name="connsiteY31" fmla="*/ 57150 h 1840706"/>
                              <a:gd name="connsiteX32" fmla="*/ 971550 w 4552950"/>
                              <a:gd name="connsiteY32" fmla="*/ 57150 h 1840706"/>
                              <a:gd name="connsiteX33" fmla="*/ 985837 w 4552950"/>
                              <a:gd name="connsiteY33" fmla="*/ 47625 h 1840706"/>
                              <a:gd name="connsiteX34" fmla="*/ 1066800 w 4552950"/>
                              <a:gd name="connsiteY34" fmla="*/ 47625 h 1840706"/>
                              <a:gd name="connsiteX35" fmla="*/ 1100137 w 4552950"/>
                              <a:gd name="connsiteY35" fmla="*/ 33337 h 1840706"/>
                              <a:gd name="connsiteX36" fmla="*/ 1138237 w 4552950"/>
                              <a:gd name="connsiteY36" fmla="*/ 47625 h 1840706"/>
                              <a:gd name="connsiteX37" fmla="*/ 1228725 w 4552950"/>
                              <a:gd name="connsiteY37" fmla="*/ 109537 h 1840706"/>
                              <a:gd name="connsiteX38" fmla="*/ 1271587 w 4552950"/>
                              <a:gd name="connsiteY38" fmla="*/ 133350 h 1840706"/>
                              <a:gd name="connsiteX39" fmla="*/ 1271587 w 4552950"/>
                              <a:gd name="connsiteY39" fmla="*/ 147637 h 1840706"/>
                              <a:gd name="connsiteX40" fmla="*/ 1300162 w 4552950"/>
                              <a:gd name="connsiteY40" fmla="*/ 180975 h 1840706"/>
                              <a:gd name="connsiteX41" fmla="*/ 1271587 w 4552950"/>
                              <a:gd name="connsiteY41" fmla="*/ 214312 h 1840706"/>
                              <a:gd name="connsiteX42" fmla="*/ 1233487 w 4552950"/>
                              <a:gd name="connsiteY42" fmla="*/ 242887 h 1840706"/>
                              <a:gd name="connsiteX43" fmla="*/ 1181100 w 4552950"/>
                              <a:gd name="connsiteY43" fmla="*/ 247650 h 1840706"/>
                              <a:gd name="connsiteX44" fmla="*/ 1143000 w 4552950"/>
                              <a:gd name="connsiteY44" fmla="*/ 247650 h 1840706"/>
                              <a:gd name="connsiteX45" fmla="*/ 1138237 w 4552950"/>
                              <a:gd name="connsiteY45" fmla="*/ 242887 h 1840706"/>
                              <a:gd name="connsiteX46" fmla="*/ 1095375 w 4552950"/>
                              <a:gd name="connsiteY46" fmla="*/ 261937 h 1840706"/>
                              <a:gd name="connsiteX47" fmla="*/ 1057275 w 4552950"/>
                              <a:gd name="connsiteY47" fmla="*/ 261937 h 1840706"/>
                              <a:gd name="connsiteX48" fmla="*/ 1047750 w 4552950"/>
                              <a:gd name="connsiteY48" fmla="*/ 276225 h 1840706"/>
                              <a:gd name="connsiteX49" fmla="*/ 1014412 w 4552950"/>
                              <a:gd name="connsiteY49" fmla="*/ 252412 h 1840706"/>
                              <a:gd name="connsiteX50" fmla="*/ 971550 w 4552950"/>
                              <a:gd name="connsiteY50" fmla="*/ 252412 h 1840706"/>
                              <a:gd name="connsiteX51" fmla="*/ 933450 w 4552950"/>
                              <a:gd name="connsiteY51" fmla="*/ 271462 h 1840706"/>
                              <a:gd name="connsiteX52" fmla="*/ 904875 w 4552950"/>
                              <a:gd name="connsiteY52" fmla="*/ 266700 h 1840706"/>
                              <a:gd name="connsiteX53" fmla="*/ 900112 w 4552950"/>
                              <a:gd name="connsiteY53" fmla="*/ 285750 h 1840706"/>
                              <a:gd name="connsiteX54" fmla="*/ 895350 w 4552950"/>
                              <a:gd name="connsiteY54" fmla="*/ 319087 h 1840706"/>
                              <a:gd name="connsiteX55" fmla="*/ 938212 w 4552950"/>
                              <a:gd name="connsiteY55" fmla="*/ 319087 h 1840706"/>
                              <a:gd name="connsiteX56" fmla="*/ 942975 w 4552950"/>
                              <a:gd name="connsiteY56" fmla="*/ 328612 h 1840706"/>
                              <a:gd name="connsiteX57" fmla="*/ 981075 w 4552950"/>
                              <a:gd name="connsiteY57" fmla="*/ 338137 h 1840706"/>
                              <a:gd name="connsiteX58" fmla="*/ 990600 w 4552950"/>
                              <a:gd name="connsiteY58" fmla="*/ 361950 h 1840706"/>
                              <a:gd name="connsiteX59" fmla="*/ 1019175 w 4552950"/>
                              <a:gd name="connsiteY59" fmla="*/ 385762 h 1840706"/>
                              <a:gd name="connsiteX60" fmla="*/ 1062037 w 4552950"/>
                              <a:gd name="connsiteY60" fmla="*/ 409575 h 1840706"/>
                              <a:gd name="connsiteX61" fmla="*/ 1119187 w 4552950"/>
                              <a:gd name="connsiteY61" fmla="*/ 442912 h 1840706"/>
                              <a:gd name="connsiteX62" fmla="*/ 1157287 w 4552950"/>
                              <a:gd name="connsiteY62" fmla="*/ 481012 h 1840706"/>
                              <a:gd name="connsiteX63" fmla="*/ 1200150 w 4552950"/>
                              <a:gd name="connsiteY63" fmla="*/ 490537 h 1840706"/>
                              <a:gd name="connsiteX64" fmla="*/ 1262062 w 4552950"/>
                              <a:gd name="connsiteY64" fmla="*/ 481012 h 1840706"/>
                              <a:gd name="connsiteX65" fmla="*/ 1285875 w 4552950"/>
                              <a:gd name="connsiteY65" fmla="*/ 466725 h 1840706"/>
                              <a:gd name="connsiteX66" fmla="*/ 1319212 w 4552950"/>
                              <a:gd name="connsiteY66" fmla="*/ 452437 h 1840706"/>
                              <a:gd name="connsiteX67" fmla="*/ 1343025 w 4552950"/>
                              <a:gd name="connsiteY67" fmla="*/ 466725 h 1840706"/>
                              <a:gd name="connsiteX68" fmla="*/ 1362075 w 4552950"/>
                              <a:gd name="connsiteY68" fmla="*/ 466725 h 1840706"/>
                              <a:gd name="connsiteX69" fmla="*/ 1400175 w 4552950"/>
                              <a:gd name="connsiteY69" fmla="*/ 466725 h 1840706"/>
                              <a:gd name="connsiteX70" fmla="*/ 1423987 w 4552950"/>
                              <a:gd name="connsiteY70" fmla="*/ 481012 h 1840706"/>
                              <a:gd name="connsiteX71" fmla="*/ 1452562 w 4552950"/>
                              <a:gd name="connsiteY71" fmla="*/ 481012 h 1840706"/>
                              <a:gd name="connsiteX72" fmla="*/ 1466850 w 4552950"/>
                              <a:gd name="connsiteY72" fmla="*/ 490537 h 1840706"/>
                              <a:gd name="connsiteX73" fmla="*/ 1504950 w 4552950"/>
                              <a:gd name="connsiteY73" fmla="*/ 490537 h 1840706"/>
                              <a:gd name="connsiteX74" fmla="*/ 1519237 w 4552950"/>
                              <a:gd name="connsiteY74" fmla="*/ 514350 h 1840706"/>
                              <a:gd name="connsiteX75" fmla="*/ 1528762 w 4552950"/>
                              <a:gd name="connsiteY75" fmla="*/ 533400 h 1840706"/>
                              <a:gd name="connsiteX76" fmla="*/ 1538287 w 4552950"/>
                              <a:gd name="connsiteY76" fmla="*/ 542925 h 1840706"/>
                              <a:gd name="connsiteX77" fmla="*/ 1543050 w 4552950"/>
                              <a:gd name="connsiteY77" fmla="*/ 557212 h 1840706"/>
                              <a:gd name="connsiteX78" fmla="*/ 1581150 w 4552950"/>
                              <a:gd name="connsiteY78" fmla="*/ 547687 h 1840706"/>
                              <a:gd name="connsiteX79" fmla="*/ 1609725 w 4552950"/>
                              <a:gd name="connsiteY79" fmla="*/ 533400 h 1840706"/>
                              <a:gd name="connsiteX80" fmla="*/ 1619250 w 4552950"/>
                              <a:gd name="connsiteY80" fmla="*/ 542925 h 1840706"/>
                              <a:gd name="connsiteX81" fmla="*/ 1638300 w 4552950"/>
                              <a:gd name="connsiteY81" fmla="*/ 542925 h 1840706"/>
                              <a:gd name="connsiteX82" fmla="*/ 1657350 w 4552950"/>
                              <a:gd name="connsiteY82" fmla="*/ 533400 h 1840706"/>
                              <a:gd name="connsiteX83" fmla="*/ 1657350 w 4552950"/>
                              <a:gd name="connsiteY83" fmla="*/ 504825 h 1840706"/>
                              <a:gd name="connsiteX84" fmla="*/ 1647825 w 4552950"/>
                              <a:gd name="connsiteY84" fmla="*/ 481012 h 1840706"/>
                              <a:gd name="connsiteX85" fmla="*/ 1633537 w 4552950"/>
                              <a:gd name="connsiteY85" fmla="*/ 433387 h 1840706"/>
                              <a:gd name="connsiteX86" fmla="*/ 1633537 w 4552950"/>
                              <a:gd name="connsiteY86" fmla="*/ 395287 h 1840706"/>
                              <a:gd name="connsiteX87" fmla="*/ 1681162 w 4552950"/>
                              <a:gd name="connsiteY87" fmla="*/ 404812 h 1840706"/>
                              <a:gd name="connsiteX88" fmla="*/ 1714500 w 4552950"/>
                              <a:gd name="connsiteY88" fmla="*/ 466725 h 1840706"/>
                              <a:gd name="connsiteX89" fmla="*/ 1733550 w 4552950"/>
                              <a:gd name="connsiteY89" fmla="*/ 523875 h 1840706"/>
                              <a:gd name="connsiteX90" fmla="*/ 1766887 w 4552950"/>
                              <a:gd name="connsiteY90" fmla="*/ 571500 h 1840706"/>
                              <a:gd name="connsiteX91" fmla="*/ 1804987 w 4552950"/>
                              <a:gd name="connsiteY91" fmla="*/ 604837 h 1840706"/>
                              <a:gd name="connsiteX92" fmla="*/ 1857375 w 4552950"/>
                              <a:gd name="connsiteY92" fmla="*/ 604837 h 1840706"/>
                              <a:gd name="connsiteX93" fmla="*/ 1885950 w 4552950"/>
                              <a:gd name="connsiteY93" fmla="*/ 619125 h 1840706"/>
                              <a:gd name="connsiteX94" fmla="*/ 1938337 w 4552950"/>
                              <a:gd name="connsiteY94" fmla="*/ 619125 h 1840706"/>
                              <a:gd name="connsiteX95" fmla="*/ 1990725 w 4552950"/>
                              <a:gd name="connsiteY95" fmla="*/ 619125 h 1840706"/>
                              <a:gd name="connsiteX96" fmla="*/ 2066925 w 4552950"/>
                              <a:gd name="connsiteY96" fmla="*/ 619125 h 1840706"/>
                              <a:gd name="connsiteX97" fmla="*/ 2076450 w 4552950"/>
                              <a:gd name="connsiteY97" fmla="*/ 600075 h 1840706"/>
                              <a:gd name="connsiteX98" fmla="*/ 2114550 w 4552950"/>
                              <a:gd name="connsiteY98" fmla="*/ 600075 h 1840706"/>
                              <a:gd name="connsiteX99" fmla="*/ 2176462 w 4552950"/>
                              <a:gd name="connsiteY99" fmla="*/ 600075 h 1840706"/>
                              <a:gd name="connsiteX100" fmla="*/ 2190750 w 4552950"/>
                              <a:gd name="connsiteY100" fmla="*/ 576262 h 1840706"/>
                              <a:gd name="connsiteX101" fmla="*/ 2190750 w 4552950"/>
                              <a:gd name="connsiteY101" fmla="*/ 557212 h 1840706"/>
                              <a:gd name="connsiteX102" fmla="*/ 2166937 w 4552950"/>
                              <a:gd name="connsiteY102" fmla="*/ 538162 h 1840706"/>
                              <a:gd name="connsiteX103" fmla="*/ 2166937 w 4552950"/>
                              <a:gd name="connsiteY103" fmla="*/ 495300 h 1840706"/>
                              <a:gd name="connsiteX104" fmla="*/ 2219325 w 4552950"/>
                              <a:gd name="connsiteY104" fmla="*/ 500062 h 1840706"/>
                              <a:gd name="connsiteX105" fmla="*/ 2238375 w 4552950"/>
                              <a:gd name="connsiteY105" fmla="*/ 542925 h 1840706"/>
                              <a:gd name="connsiteX106" fmla="*/ 2257425 w 4552950"/>
                              <a:gd name="connsiteY106" fmla="*/ 557212 h 1840706"/>
                              <a:gd name="connsiteX107" fmla="*/ 2276475 w 4552950"/>
                              <a:gd name="connsiteY107" fmla="*/ 557212 h 1840706"/>
                              <a:gd name="connsiteX108" fmla="*/ 2281237 w 4552950"/>
                              <a:gd name="connsiteY108" fmla="*/ 590550 h 1840706"/>
                              <a:gd name="connsiteX109" fmla="*/ 2252662 w 4552950"/>
                              <a:gd name="connsiteY109" fmla="*/ 600075 h 1840706"/>
                              <a:gd name="connsiteX110" fmla="*/ 2247900 w 4552950"/>
                              <a:gd name="connsiteY110" fmla="*/ 619125 h 1840706"/>
                              <a:gd name="connsiteX111" fmla="*/ 2262187 w 4552950"/>
                              <a:gd name="connsiteY111" fmla="*/ 657225 h 1840706"/>
                              <a:gd name="connsiteX112" fmla="*/ 2300287 w 4552950"/>
                              <a:gd name="connsiteY112" fmla="*/ 695325 h 1840706"/>
                              <a:gd name="connsiteX113" fmla="*/ 2328862 w 4552950"/>
                              <a:gd name="connsiteY113" fmla="*/ 723900 h 1840706"/>
                              <a:gd name="connsiteX114" fmla="*/ 2371725 w 4552950"/>
                              <a:gd name="connsiteY114" fmla="*/ 766762 h 1840706"/>
                              <a:gd name="connsiteX115" fmla="*/ 2409825 w 4552950"/>
                              <a:gd name="connsiteY115" fmla="*/ 795337 h 1840706"/>
                              <a:gd name="connsiteX116" fmla="*/ 2438400 w 4552950"/>
                              <a:gd name="connsiteY116" fmla="*/ 814387 h 1840706"/>
                              <a:gd name="connsiteX117" fmla="*/ 2486025 w 4552950"/>
                              <a:gd name="connsiteY117" fmla="*/ 814387 h 1840706"/>
                              <a:gd name="connsiteX118" fmla="*/ 2495550 w 4552950"/>
                              <a:gd name="connsiteY118" fmla="*/ 828675 h 1840706"/>
                              <a:gd name="connsiteX119" fmla="*/ 2562225 w 4552950"/>
                              <a:gd name="connsiteY119" fmla="*/ 828675 h 1840706"/>
                              <a:gd name="connsiteX120" fmla="*/ 2581275 w 4552950"/>
                              <a:gd name="connsiteY120" fmla="*/ 852487 h 1840706"/>
                              <a:gd name="connsiteX121" fmla="*/ 2595562 w 4552950"/>
                              <a:gd name="connsiteY121" fmla="*/ 895350 h 1840706"/>
                              <a:gd name="connsiteX122" fmla="*/ 2662237 w 4552950"/>
                              <a:gd name="connsiteY122" fmla="*/ 895350 h 1840706"/>
                              <a:gd name="connsiteX123" fmla="*/ 2705100 w 4552950"/>
                              <a:gd name="connsiteY123" fmla="*/ 933450 h 1840706"/>
                              <a:gd name="connsiteX124" fmla="*/ 2809875 w 4552950"/>
                              <a:gd name="connsiteY124" fmla="*/ 928687 h 1840706"/>
                              <a:gd name="connsiteX125" fmla="*/ 2824162 w 4552950"/>
                              <a:gd name="connsiteY125" fmla="*/ 942975 h 1840706"/>
                              <a:gd name="connsiteX126" fmla="*/ 2857500 w 4552950"/>
                              <a:gd name="connsiteY126" fmla="*/ 942975 h 1840706"/>
                              <a:gd name="connsiteX127" fmla="*/ 2895600 w 4552950"/>
                              <a:gd name="connsiteY127" fmla="*/ 952500 h 1840706"/>
                              <a:gd name="connsiteX128" fmla="*/ 2924175 w 4552950"/>
                              <a:gd name="connsiteY128" fmla="*/ 971550 h 1840706"/>
                              <a:gd name="connsiteX129" fmla="*/ 2967037 w 4552950"/>
                              <a:gd name="connsiteY129" fmla="*/ 990600 h 1840706"/>
                              <a:gd name="connsiteX130" fmla="*/ 3005137 w 4552950"/>
                              <a:gd name="connsiteY130" fmla="*/ 1004887 h 1840706"/>
                              <a:gd name="connsiteX131" fmla="*/ 3019425 w 4552950"/>
                              <a:gd name="connsiteY131" fmla="*/ 1014412 h 1840706"/>
                              <a:gd name="connsiteX132" fmla="*/ 3048000 w 4552950"/>
                              <a:gd name="connsiteY132" fmla="*/ 1014412 h 1840706"/>
                              <a:gd name="connsiteX133" fmla="*/ 3062287 w 4552950"/>
                              <a:gd name="connsiteY133" fmla="*/ 1023937 h 1840706"/>
                              <a:gd name="connsiteX134" fmla="*/ 3143250 w 4552950"/>
                              <a:gd name="connsiteY134" fmla="*/ 1023937 h 1840706"/>
                              <a:gd name="connsiteX135" fmla="*/ 3228975 w 4552950"/>
                              <a:gd name="connsiteY135" fmla="*/ 1071562 h 1840706"/>
                              <a:gd name="connsiteX136" fmla="*/ 3267075 w 4552950"/>
                              <a:gd name="connsiteY136" fmla="*/ 1057275 h 1840706"/>
                              <a:gd name="connsiteX137" fmla="*/ 3295650 w 4552950"/>
                              <a:gd name="connsiteY137" fmla="*/ 1057275 h 1840706"/>
                              <a:gd name="connsiteX138" fmla="*/ 3348037 w 4552950"/>
                              <a:gd name="connsiteY138" fmla="*/ 1047750 h 1840706"/>
                              <a:gd name="connsiteX139" fmla="*/ 3362325 w 4552950"/>
                              <a:gd name="connsiteY139" fmla="*/ 1028700 h 1840706"/>
                              <a:gd name="connsiteX140" fmla="*/ 3438525 w 4552950"/>
                              <a:gd name="connsiteY140" fmla="*/ 1023937 h 1840706"/>
                              <a:gd name="connsiteX141" fmla="*/ 3486150 w 4552950"/>
                              <a:gd name="connsiteY141" fmla="*/ 1023937 h 1840706"/>
                              <a:gd name="connsiteX142" fmla="*/ 3505200 w 4552950"/>
                              <a:gd name="connsiteY142" fmla="*/ 1019175 h 1840706"/>
                              <a:gd name="connsiteX143" fmla="*/ 3557587 w 4552950"/>
                              <a:gd name="connsiteY143" fmla="*/ 1014412 h 1840706"/>
                              <a:gd name="connsiteX144" fmla="*/ 3586162 w 4552950"/>
                              <a:gd name="connsiteY144" fmla="*/ 995362 h 1840706"/>
                              <a:gd name="connsiteX145" fmla="*/ 3633787 w 4552950"/>
                              <a:gd name="connsiteY145" fmla="*/ 990600 h 1840706"/>
                              <a:gd name="connsiteX146" fmla="*/ 3638550 w 4552950"/>
                              <a:gd name="connsiteY146" fmla="*/ 1052512 h 1840706"/>
                              <a:gd name="connsiteX147" fmla="*/ 3700462 w 4552950"/>
                              <a:gd name="connsiteY147" fmla="*/ 1081087 h 1840706"/>
                              <a:gd name="connsiteX148" fmla="*/ 3724275 w 4552950"/>
                              <a:gd name="connsiteY148" fmla="*/ 1166812 h 1840706"/>
                              <a:gd name="connsiteX149" fmla="*/ 3771900 w 4552950"/>
                              <a:gd name="connsiteY149" fmla="*/ 1262062 h 1840706"/>
                              <a:gd name="connsiteX150" fmla="*/ 3781425 w 4552950"/>
                              <a:gd name="connsiteY150" fmla="*/ 1281112 h 1840706"/>
                              <a:gd name="connsiteX151" fmla="*/ 3781425 w 4552950"/>
                              <a:gd name="connsiteY151" fmla="*/ 1309687 h 1840706"/>
                              <a:gd name="connsiteX152" fmla="*/ 3800475 w 4552950"/>
                              <a:gd name="connsiteY152" fmla="*/ 1347787 h 1840706"/>
                              <a:gd name="connsiteX153" fmla="*/ 3795712 w 4552950"/>
                              <a:gd name="connsiteY153" fmla="*/ 1395412 h 1840706"/>
                              <a:gd name="connsiteX154" fmla="*/ 3805237 w 4552950"/>
                              <a:gd name="connsiteY154" fmla="*/ 1447800 h 1840706"/>
                              <a:gd name="connsiteX155" fmla="*/ 3843337 w 4552950"/>
                              <a:gd name="connsiteY155" fmla="*/ 1514475 h 1840706"/>
                              <a:gd name="connsiteX156" fmla="*/ 3876675 w 4552950"/>
                              <a:gd name="connsiteY156" fmla="*/ 1562100 h 1840706"/>
                              <a:gd name="connsiteX157" fmla="*/ 3900487 w 4552950"/>
                              <a:gd name="connsiteY157" fmla="*/ 1566862 h 1840706"/>
                              <a:gd name="connsiteX158" fmla="*/ 3943350 w 4552950"/>
                              <a:gd name="connsiteY158" fmla="*/ 1585912 h 1840706"/>
                              <a:gd name="connsiteX159" fmla="*/ 3976687 w 4552950"/>
                              <a:gd name="connsiteY159" fmla="*/ 1604962 h 1840706"/>
                              <a:gd name="connsiteX160" fmla="*/ 4029075 w 4552950"/>
                              <a:gd name="connsiteY160" fmla="*/ 1638300 h 1840706"/>
                              <a:gd name="connsiteX161" fmla="*/ 4048125 w 4552950"/>
                              <a:gd name="connsiteY161" fmla="*/ 1671637 h 1840706"/>
                              <a:gd name="connsiteX162" fmla="*/ 4090987 w 4552950"/>
                              <a:gd name="connsiteY162" fmla="*/ 1719262 h 1840706"/>
                              <a:gd name="connsiteX163" fmla="*/ 4119562 w 4552950"/>
                              <a:gd name="connsiteY163" fmla="*/ 1752600 h 1840706"/>
                              <a:gd name="connsiteX164" fmla="*/ 4152900 w 4552950"/>
                              <a:gd name="connsiteY164" fmla="*/ 1757362 h 1840706"/>
                              <a:gd name="connsiteX165" fmla="*/ 4191000 w 4552950"/>
                              <a:gd name="connsiteY165" fmla="*/ 1766887 h 1840706"/>
                              <a:gd name="connsiteX166" fmla="*/ 4286250 w 4552950"/>
                              <a:gd name="connsiteY166" fmla="*/ 1762125 h 1840706"/>
                              <a:gd name="connsiteX167" fmla="*/ 4310062 w 4552950"/>
                              <a:gd name="connsiteY167" fmla="*/ 1781175 h 1840706"/>
                              <a:gd name="connsiteX168" fmla="*/ 4386262 w 4552950"/>
                              <a:gd name="connsiteY168" fmla="*/ 1785937 h 1840706"/>
                              <a:gd name="connsiteX169" fmla="*/ 4433887 w 4552950"/>
                              <a:gd name="connsiteY169" fmla="*/ 1795462 h 1840706"/>
                              <a:gd name="connsiteX170" fmla="*/ 4467225 w 4552950"/>
                              <a:gd name="connsiteY170" fmla="*/ 1804987 h 1840706"/>
                              <a:gd name="connsiteX171" fmla="*/ 4495800 w 4552950"/>
                              <a:gd name="connsiteY171" fmla="*/ 1814512 h 1840706"/>
                              <a:gd name="connsiteX172" fmla="*/ 4524375 w 4552950"/>
                              <a:gd name="connsiteY172" fmla="*/ 1824037 h 1840706"/>
                              <a:gd name="connsiteX173" fmla="*/ 4552950 w 4552950"/>
                              <a:gd name="connsiteY173" fmla="*/ 1819275 h 18407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  <a:cxn ang="0">
                                <a:pos x="connsiteX59" y="connsiteY59"/>
                              </a:cxn>
                              <a:cxn ang="0">
                                <a:pos x="connsiteX60" y="connsiteY60"/>
                              </a:cxn>
                              <a:cxn ang="0">
                                <a:pos x="connsiteX61" y="connsiteY61"/>
                              </a:cxn>
                              <a:cxn ang="0">
                                <a:pos x="connsiteX62" y="connsiteY62"/>
                              </a:cxn>
                              <a:cxn ang="0">
                                <a:pos x="connsiteX63" y="connsiteY63"/>
                              </a:cxn>
                              <a:cxn ang="0">
                                <a:pos x="connsiteX64" y="connsiteY64"/>
                              </a:cxn>
                              <a:cxn ang="0">
                                <a:pos x="connsiteX65" y="connsiteY65"/>
                              </a:cxn>
                              <a:cxn ang="0">
                                <a:pos x="connsiteX66" y="connsiteY66"/>
                              </a:cxn>
                              <a:cxn ang="0">
                                <a:pos x="connsiteX67" y="connsiteY67"/>
                              </a:cxn>
                              <a:cxn ang="0">
                                <a:pos x="connsiteX68" y="connsiteY68"/>
                              </a:cxn>
                              <a:cxn ang="0">
                                <a:pos x="connsiteX69" y="connsiteY69"/>
                              </a:cxn>
                              <a:cxn ang="0">
                                <a:pos x="connsiteX70" y="connsiteY70"/>
                              </a:cxn>
                              <a:cxn ang="0">
                                <a:pos x="connsiteX71" y="connsiteY71"/>
                              </a:cxn>
                              <a:cxn ang="0">
                                <a:pos x="connsiteX72" y="connsiteY72"/>
                              </a:cxn>
                              <a:cxn ang="0">
                                <a:pos x="connsiteX73" y="connsiteY73"/>
                              </a:cxn>
                              <a:cxn ang="0">
                                <a:pos x="connsiteX74" y="connsiteY74"/>
                              </a:cxn>
                              <a:cxn ang="0">
                                <a:pos x="connsiteX75" y="connsiteY75"/>
                              </a:cxn>
                              <a:cxn ang="0">
                                <a:pos x="connsiteX76" y="connsiteY76"/>
                              </a:cxn>
                              <a:cxn ang="0">
                                <a:pos x="connsiteX77" y="connsiteY77"/>
                              </a:cxn>
                              <a:cxn ang="0">
                                <a:pos x="connsiteX78" y="connsiteY78"/>
                              </a:cxn>
                              <a:cxn ang="0">
                                <a:pos x="connsiteX79" y="connsiteY79"/>
                              </a:cxn>
                              <a:cxn ang="0">
                                <a:pos x="connsiteX80" y="connsiteY80"/>
                              </a:cxn>
                              <a:cxn ang="0">
                                <a:pos x="connsiteX81" y="connsiteY81"/>
                              </a:cxn>
                              <a:cxn ang="0">
                                <a:pos x="connsiteX82" y="connsiteY82"/>
                              </a:cxn>
                              <a:cxn ang="0">
                                <a:pos x="connsiteX83" y="connsiteY83"/>
                              </a:cxn>
                              <a:cxn ang="0">
                                <a:pos x="connsiteX84" y="connsiteY84"/>
                              </a:cxn>
                              <a:cxn ang="0">
                                <a:pos x="connsiteX85" y="connsiteY85"/>
                              </a:cxn>
                              <a:cxn ang="0">
                                <a:pos x="connsiteX86" y="connsiteY86"/>
                              </a:cxn>
                              <a:cxn ang="0">
                                <a:pos x="connsiteX87" y="connsiteY87"/>
                              </a:cxn>
                              <a:cxn ang="0">
                                <a:pos x="connsiteX88" y="connsiteY88"/>
                              </a:cxn>
                              <a:cxn ang="0">
                                <a:pos x="connsiteX89" y="connsiteY89"/>
                              </a:cxn>
                              <a:cxn ang="0">
                                <a:pos x="connsiteX90" y="connsiteY90"/>
                              </a:cxn>
                              <a:cxn ang="0">
                                <a:pos x="connsiteX91" y="connsiteY91"/>
                              </a:cxn>
                              <a:cxn ang="0">
                                <a:pos x="connsiteX92" y="connsiteY92"/>
                              </a:cxn>
                              <a:cxn ang="0">
                                <a:pos x="connsiteX93" y="connsiteY93"/>
                              </a:cxn>
                              <a:cxn ang="0">
                                <a:pos x="connsiteX94" y="connsiteY94"/>
                              </a:cxn>
                              <a:cxn ang="0">
                                <a:pos x="connsiteX95" y="connsiteY95"/>
                              </a:cxn>
                              <a:cxn ang="0">
                                <a:pos x="connsiteX96" y="connsiteY96"/>
                              </a:cxn>
                              <a:cxn ang="0">
                                <a:pos x="connsiteX97" y="connsiteY97"/>
                              </a:cxn>
                              <a:cxn ang="0">
                                <a:pos x="connsiteX98" y="connsiteY98"/>
                              </a:cxn>
                              <a:cxn ang="0">
                                <a:pos x="connsiteX99" y="connsiteY99"/>
                              </a:cxn>
                              <a:cxn ang="0">
                                <a:pos x="connsiteX100" y="connsiteY100"/>
                              </a:cxn>
                              <a:cxn ang="0">
                                <a:pos x="connsiteX101" y="connsiteY101"/>
                              </a:cxn>
                              <a:cxn ang="0">
                                <a:pos x="connsiteX102" y="connsiteY102"/>
                              </a:cxn>
                              <a:cxn ang="0">
                                <a:pos x="connsiteX103" y="connsiteY103"/>
                              </a:cxn>
                              <a:cxn ang="0">
                                <a:pos x="connsiteX104" y="connsiteY104"/>
                              </a:cxn>
                              <a:cxn ang="0">
                                <a:pos x="connsiteX105" y="connsiteY105"/>
                              </a:cxn>
                              <a:cxn ang="0">
                                <a:pos x="connsiteX106" y="connsiteY106"/>
                              </a:cxn>
                              <a:cxn ang="0">
                                <a:pos x="connsiteX107" y="connsiteY107"/>
                              </a:cxn>
                              <a:cxn ang="0">
                                <a:pos x="connsiteX108" y="connsiteY108"/>
                              </a:cxn>
                              <a:cxn ang="0">
                                <a:pos x="connsiteX109" y="connsiteY109"/>
                              </a:cxn>
                              <a:cxn ang="0">
                                <a:pos x="connsiteX110" y="connsiteY110"/>
                              </a:cxn>
                              <a:cxn ang="0">
                                <a:pos x="connsiteX111" y="connsiteY111"/>
                              </a:cxn>
                              <a:cxn ang="0">
                                <a:pos x="connsiteX112" y="connsiteY112"/>
                              </a:cxn>
                              <a:cxn ang="0">
                                <a:pos x="connsiteX113" y="connsiteY113"/>
                              </a:cxn>
                              <a:cxn ang="0">
                                <a:pos x="connsiteX114" y="connsiteY114"/>
                              </a:cxn>
                              <a:cxn ang="0">
                                <a:pos x="connsiteX115" y="connsiteY115"/>
                              </a:cxn>
                              <a:cxn ang="0">
                                <a:pos x="connsiteX116" y="connsiteY116"/>
                              </a:cxn>
                              <a:cxn ang="0">
                                <a:pos x="connsiteX117" y="connsiteY117"/>
                              </a:cxn>
                              <a:cxn ang="0">
                                <a:pos x="connsiteX118" y="connsiteY118"/>
                              </a:cxn>
                              <a:cxn ang="0">
                                <a:pos x="connsiteX119" y="connsiteY119"/>
                              </a:cxn>
                              <a:cxn ang="0">
                                <a:pos x="connsiteX120" y="connsiteY120"/>
                              </a:cxn>
                              <a:cxn ang="0">
                                <a:pos x="connsiteX121" y="connsiteY121"/>
                              </a:cxn>
                              <a:cxn ang="0">
                                <a:pos x="connsiteX122" y="connsiteY122"/>
                              </a:cxn>
                              <a:cxn ang="0">
                                <a:pos x="connsiteX123" y="connsiteY123"/>
                              </a:cxn>
                              <a:cxn ang="0">
                                <a:pos x="connsiteX124" y="connsiteY124"/>
                              </a:cxn>
                              <a:cxn ang="0">
                                <a:pos x="connsiteX125" y="connsiteY125"/>
                              </a:cxn>
                              <a:cxn ang="0">
                                <a:pos x="connsiteX126" y="connsiteY126"/>
                              </a:cxn>
                              <a:cxn ang="0">
                                <a:pos x="connsiteX127" y="connsiteY127"/>
                              </a:cxn>
                              <a:cxn ang="0">
                                <a:pos x="connsiteX128" y="connsiteY128"/>
                              </a:cxn>
                              <a:cxn ang="0">
                                <a:pos x="connsiteX129" y="connsiteY129"/>
                              </a:cxn>
                              <a:cxn ang="0">
                                <a:pos x="connsiteX130" y="connsiteY130"/>
                              </a:cxn>
                              <a:cxn ang="0">
                                <a:pos x="connsiteX131" y="connsiteY131"/>
                              </a:cxn>
                              <a:cxn ang="0">
                                <a:pos x="connsiteX132" y="connsiteY132"/>
                              </a:cxn>
                              <a:cxn ang="0">
                                <a:pos x="connsiteX133" y="connsiteY133"/>
                              </a:cxn>
                              <a:cxn ang="0">
                                <a:pos x="connsiteX134" y="connsiteY134"/>
                              </a:cxn>
                              <a:cxn ang="0">
                                <a:pos x="connsiteX135" y="connsiteY135"/>
                              </a:cxn>
                              <a:cxn ang="0">
                                <a:pos x="connsiteX136" y="connsiteY136"/>
                              </a:cxn>
                              <a:cxn ang="0">
                                <a:pos x="connsiteX137" y="connsiteY137"/>
                              </a:cxn>
                              <a:cxn ang="0">
                                <a:pos x="connsiteX138" y="connsiteY138"/>
                              </a:cxn>
                              <a:cxn ang="0">
                                <a:pos x="connsiteX139" y="connsiteY139"/>
                              </a:cxn>
                              <a:cxn ang="0">
                                <a:pos x="connsiteX140" y="connsiteY140"/>
                              </a:cxn>
                              <a:cxn ang="0">
                                <a:pos x="connsiteX141" y="connsiteY141"/>
                              </a:cxn>
                              <a:cxn ang="0">
                                <a:pos x="connsiteX142" y="connsiteY142"/>
                              </a:cxn>
                              <a:cxn ang="0">
                                <a:pos x="connsiteX143" y="connsiteY143"/>
                              </a:cxn>
                              <a:cxn ang="0">
                                <a:pos x="connsiteX144" y="connsiteY144"/>
                              </a:cxn>
                              <a:cxn ang="0">
                                <a:pos x="connsiteX145" y="connsiteY145"/>
                              </a:cxn>
                              <a:cxn ang="0">
                                <a:pos x="connsiteX146" y="connsiteY146"/>
                              </a:cxn>
                              <a:cxn ang="0">
                                <a:pos x="connsiteX147" y="connsiteY147"/>
                              </a:cxn>
                              <a:cxn ang="0">
                                <a:pos x="connsiteX148" y="connsiteY148"/>
                              </a:cxn>
                              <a:cxn ang="0">
                                <a:pos x="connsiteX149" y="connsiteY149"/>
                              </a:cxn>
                              <a:cxn ang="0">
                                <a:pos x="connsiteX150" y="connsiteY150"/>
                              </a:cxn>
                              <a:cxn ang="0">
                                <a:pos x="connsiteX151" y="connsiteY151"/>
                              </a:cxn>
                              <a:cxn ang="0">
                                <a:pos x="connsiteX152" y="connsiteY152"/>
                              </a:cxn>
                              <a:cxn ang="0">
                                <a:pos x="connsiteX153" y="connsiteY153"/>
                              </a:cxn>
                              <a:cxn ang="0">
                                <a:pos x="connsiteX154" y="connsiteY154"/>
                              </a:cxn>
                              <a:cxn ang="0">
                                <a:pos x="connsiteX155" y="connsiteY155"/>
                              </a:cxn>
                              <a:cxn ang="0">
                                <a:pos x="connsiteX156" y="connsiteY156"/>
                              </a:cxn>
                              <a:cxn ang="0">
                                <a:pos x="connsiteX157" y="connsiteY157"/>
                              </a:cxn>
                              <a:cxn ang="0">
                                <a:pos x="connsiteX158" y="connsiteY158"/>
                              </a:cxn>
                              <a:cxn ang="0">
                                <a:pos x="connsiteX159" y="connsiteY159"/>
                              </a:cxn>
                              <a:cxn ang="0">
                                <a:pos x="connsiteX160" y="connsiteY160"/>
                              </a:cxn>
                              <a:cxn ang="0">
                                <a:pos x="connsiteX161" y="connsiteY161"/>
                              </a:cxn>
                              <a:cxn ang="0">
                                <a:pos x="connsiteX162" y="connsiteY162"/>
                              </a:cxn>
                              <a:cxn ang="0">
                                <a:pos x="connsiteX163" y="connsiteY163"/>
                              </a:cxn>
                              <a:cxn ang="0">
                                <a:pos x="connsiteX164" y="connsiteY164"/>
                              </a:cxn>
                              <a:cxn ang="0">
                                <a:pos x="connsiteX165" y="connsiteY165"/>
                              </a:cxn>
                              <a:cxn ang="0">
                                <a:pos x="connsiteX166" y="connsiteY166"/>
                              </a:cxn>
                              <a:cxn ang="0">
                                <a:pos x="connsiteX167" y="connsiteY167"/>
                              </a:cxn>
                              <a:cxn ang="0">
                                <a:pos x="connsiteX168" y="connsiteY168"/>
                              </a:cxn>
                              <a:cxn ang="0">
                                <a:pos x="connsiteX169" y="connsiteY169"/>
                              </a:cxn>
                              <a:cxn ang="0">
                                <a:pos x="connsiteX170" y="connsiteY170"/>
                              </a:cxn>
                              <a:cxn ang="0">
                                <a:pos x="connsiteX171" y="connsiteY171"/>
                              </a:cxn>
                              <a:cxn ang="0">
                                <a:pos x="connsiteX172" y="connsiteY172"/>
                              </a:cxn>
                              <a:cxn ang="0">
                                <a:pos x="connsiteX173" y="connsiteY173"/>
                              </a:cxn>
                            </a:cxnLst>
                            <a:rect l="l" t="t" r="r" b="b"/>
                            <a:pathLst>
                              <a:path w="4552950" h="1840706">
                                <a:moveTo>
                                  <a:pt x="0" y="285750"/>
                                </a:moveTo>
                                <a:cubicBezTo>
                                  <a:pt x="14287" y="297656"/>
                                  <a:pt x="28574" y="309562"/>
                                  <a:pt x="42862" y="314325"/>
                                </a:cubicBezTo>
                                <a:cubicBezTo>
                                  <a:pt x="57150" y="319088"/>
                                  <a:pt x="76994" y="320675"/>
                                  <a:pt x="85725" y="314325"/>
                                </a:cubicBezTo>
                                <a:cubicBezTo>
                                  <a:pt x="94456" y="307975"/>
                                  <a:pt x="90488" y="286544"/>
                                  <a:pt x="95250" y="276225"/>
                                </a:cubicBezTo>
                                <a:cubicBezTo>
                                  <a:pt x="100012" y="265906"/>
                                  <a:pt x="108744" y="261143"/>
                                  <a:pt x="114300" y="252412"/>
                                </a:cubicBezTo>
                                <a:cubicBezTo>
                                  <a:pt x="119856" y="243681"/>
                                  <a:pt x="124618" y="230981"/>
                                  <a:pt x="128587" y="223837"/>
                                </a:cubicBezTo>
                                <a:cubicBezTo>
                                  <a:pt x="132556" y="216693"/>
                                  <a:pt x="134937" y="211931"/>
                                  <a:pt x="138112" y="209550"/>
                                </a:cubicBezTo>
                                <a:cubicBezTo>
                                  <a:pt x="141287" y="207169"/>
                                  <a:pt x="143668" y="211138"/>
                                  <a:pt x="147637" y="209550"/>
                                </a:cubicBezTo>
                                <a:cubicBezTo>
                                  <a:pt x="151606" y="207963"/>
                                  <a:pt x="157163" y="204787"/>
                                  <a:pt x="161925" y="200025"/>
                                </a:cubicBezTo>
                                <a:cubicBezTo>
                                  <a:pt x="166687" y="195263"/>
                                  <a:pt x="171450" y="185737"/>
                                  <a:pt x="176212" y="180975"/>
                                </a:cubicBezTo>
                                <a:cubicBezTo>
                                  <a:pt x="180974" y="176213"/>
                                  <a:pt x="184944" y="173831"/>
                                  <a:pt x="190500" y="171450"/>
                                </a:cubicBezTo>
                                <a:cubicBezTo>
                                  <a:pt x="196056" y="169069"/>
                                  <a:pt x="200819" y="169068"/>
                                  <a:pt x="209550" y="166687"/>
                                </a:cubicBezTo>
                                <a:cubicBezTo>
                                  <a:pt x="218281" y="164306"/>
                                  <a:pt x="234949" y="160337"/>
                                  <a:pt x="242887" y="157162"/>
                                </a:cubicBezTo>
                                <a:cubicBezTo>
                                  <a:pt x="250825" y="153987"/>
                                  <a:pt x="250031" y="149225"/>
                                  <a:pt x="257175" y="147637"/>
                                </a:cubicBezTo>
                                <a:cubicBezTo>
                                  <a:pt x="264319" y="146050"/>
                                  <a:pt x="277812" y="150812"/>
                                  <a:pt x="285750" y="147637"/>
                                </a:cubicBezTo>
                                <a:cubicBezTo>
                                  <a:pt x="293688" y="144462"/>
                                  <a:pt x="294481" y="133349"/>
                                  <a:pt x="304800" y="128587"/>
                                </a:cubicBezTo>
                                <a:cubicBezTo>
                                  <a:pt x="315119" y="123825"/>
                                  <a:pt x="338137" y="124618"/>
                                  <a:pt x="347662" y="119062"/>
                                </a:cubicBezTo>
                                <a:cubicBezTo>
                                  <a:pt x="357187" y="113506"/>
                                  <a:pt x="356394" y="103981"/>
                                  <a:pt x="361950" y="95250"/>
                                </a:cubicBezTo>
                                <a:cubicBezTo>
                                  <a:pt x="367506" y="86519"/>
                                  <a:pt x="381000" y="66675"/>
                                  <a:pt x="381000" y="66675"/>
                                </a:cubicBezTo>
                                <a:cubicBezTo>
                                  <a:pt x="387350" y="57150"/>
                                  <a:pt x="396081" y="45244"/>
                                  <a:pt x="400050" y="38100"/>
                                </a:cubicBezTo>
                                <a:cubicBezTo>
                                  <a:pt x="404019" y="30956"/>
                                  <a:pt x="400050" y="27781"/>
                                  <a:pt x="404812" y="23812"/>
                                </a:cubicBezTo>
                                <a:cubicBezTo>
                                  <a:pt x="409574" y="19843"/>
                                  <a:pt x="421481" y="18256"/>
                                  <a:pt x="428625" y="14287"/>
                                </a:cubicBezTo>
                                <a:cubicBezTo>
                                  <a:pt x="435769" y="10318"/>
                                  <a:pt x="441325" y="0"/>
                                  <a:pt x="447675" y="0"/>
                                </a:cubicBezTo>
                                <a:cubicBezTo>
                                  <a:pt x="454025" y="0"/>
                                  <a:pt x="460375" y="7143"/>
                                  <a:pt x="466725" y="14287"/>
                                </a:cubicBezTo>
                                <a:cubicBezTo>
                                  <a:pt x="473075" y="21431"/>
                                  <a:pt x="475456" y="38893"/>
                                  <a:pt x="485775" y="42862"/>
                                </a:cubicBezTo>
                                <a:cubicBezTo>
                                  <a:pt x="496094" y="46831"/>
                                  <a:pt x="515937" y="38894"/>
                                  <a:pt x="528637" y="38100"/>
                                </a:cubicBezTo>
                                <a:cubicBezTo>
                                  <a:pt x="541337" y="37306"/>
                                  <a:pt x="561975" y="38100"/>
                                  <a:pt x="561975" y="38100"/>
                                </a:cubicBezTo>
                                <a:lnTo>
                                  <a:pt x="585787" y="38100"/>
                                </a:lnTo>
                                <a:cubicBezTo>
                                  <a:pt x="617537" y="37306"/>
                                  <a:pt x="716756" y="31750"/>
                                  <a:pt x="752475" y="33337"/>
                                </a:cubicBezTo>
                                <a:cubicBezTo>
                                  <a:pt x="788194" y="34924"/>
                                  <a:pt x="782638" y="45244"/>
                                  <a:pt x="800100" y="47625"/>
                                </a:cubicBezTo>
                                <a:cubicBezTo>
                                  <a:pt x="817562" y="50006"/>
                                  <a:pt x="844550" y="46038"/>
                                  <a:pt x="857250" y="47625"/>
                                </a:cubicBezTo>
                                <a:cubicBezTo>
                                  <a:pt x="869950" y="49212"/>
                                  <a:pt x="857250" y="55563"/>
                                  <a:pt x="876300" y="57150"/>
                                </a:cubicBezTo>
                                <a:cubicBezTo>
                                  <a:pt x="895350" y="58737"/>
                                  <a:pt x="953294" y="58738"/>
                                  <a:pt x="971550" y="57150"/>
                                </a:cubicBezTo>
                                <a:cubicBezTo>
                                  <a:pt x="989806" y="55563"/>
                                  <a:pt x="969962" y="49213"/>
                                  <a:pt x="985837" y="47625"/>
                                </a:cubicBezTo>
                                <a:cubicBezTo>
                                  <a:pt x="1001712" y="46038"/>
                                  <a:pt x="1047750" y="50006"/>
                                  <a:pt x="1066800" y="47625"/>
                                </a:cubicBezTo>
                                <a:cubicBezTo>
                                  <a:pt x="1085850" y="45244"/>
                                  <a:pt x="1088231" y="33337"/>
                                  <a:pt x="1100137" y="33337"/>
                                </a:cubicBezTo>
                                <a:cubicBezTo>
                                  <a:pt x="1112043" y="33337"/>
                                  <a:pt x="1116806" y="34925"/>
                                  <a:pt x="1138237" y="47625"/>
                                </a:cubicBezTo>
                                <a:cubicBezTo>
                                  <a:pt x="1159668" y="60325"/>
                                  <a:pt x="1206500" y="95249"/>
                                  <a:pt x="1228725" y="109537"/>
                                </a:cubicBezTo>
                                <a:cubicBezTo>
                                  <a:pt x="1250950" y="123825"/>
                                  <a:pt x="1264443" y="127000"/>
                                  <a:pt x="1271587" y="133350"/>
                                </a:cubicBezTo>
                                <a:cubicBezTo>
                                  <a:pt x="1278731" y="139700"/>
                                  <a:pt x="1266825" y="139700"/>
                                  <a:pt x="1271587" y="147637"/>
                                </a:cubicBezTo>
                                <a:cubicBezTo>
                                  <a:pt x="1276350" y="155575"/>
                                  <a:pt x="1300162" y="169863"/>
                                  <a:pt x="1300162" y="180975"/>
                                </a:cubicBezTo>
                                <a:cubicBezTo>
                                  <a:pt x="1300162" y="192087"/>
                                  <a:pt x="1282700" y="203993"/>
                                  <a:pt x="1271587" y="214312"/>
                                </a:cubicBezTo>
                                <a:cubicBezTo>
                                  <a:pt x="1260474" y="224631"/>
                                  <a:pt x="1248568" y="237331"/>
                                  <a:pt x="1233487" y="242887"/>
                                </a:cubicBezTo>
                                <a:cubicBezTo>
                                  <a:pt x="1218406" y="248443"/>
                                  <a:pt x="1196181" y="246856"/>
                                  <a:pt x="1181100" y="247650"/>
                                </a:cubicBezTo>
                                <a:cubicBezTo>
                                  <a:pt x="1166019" y="248444"/>
                                  <a:pt x="1150144" y="248444"/>
                                  <a:pt x="1143000" y="247650"/>
                                </a:cubicBezTo>
                                <a:cubicBezTo>
                                  <a:pt x="1135856" y="246856"/>
                                  <a:pt x="1146174" y="240506"/>
                                  <a:pt x="1138237" y="242887"/>
                                </a:cubicBezTo>
                                <a:cubicBezTo>
                                  <a:pt x="1130300" y="245268"/>
                                  <a:pt x="1108869" y="258762"/>
                                  <a:pt x="1095375" y="261937"/>
                                </a:cubicBezTo>
                                <a:cubicBezTo>
                                  <a:pt x="1081881" y="265112"/>
                                  <a:pt x="1065212" y="259556"/>
                                  <a:pt x="1057275" y="261937"/>
                                </a:cubicBezTo>
                                <a:cubicBezTo>
                                  <a:pt x="1049338" y="264318"/>
                                  <a:pt x="1054894" y="277813"/>
                                  <a:pt x="1047750" y="276225"/>
                                </a:cubicBezTo>
                                <a:cubicBezTo>
                                  <a:pt x="1040606" y="274638"/>
                                  <a:pt x="1027112" y="256381"/>
                                  <a:pt x="1014412" y="252412"/>
                                </a:cubicBezTo>
                                <a:cubicBezTo>
                                  <a:pt x="1001712" y="248443"/>
                                  <a:pt x="985044" y="249237"/>
                                  <a:pt x="971550" y="252412"/>
                                </a:cubicBezTo>
                                <a:cubicBezTo>
                                  <a:pt x="958056" y="255587"/>
                                  <a:pt x="944562" y="269081"/>
                                  <a:pt x="933450" y="271462"/>
                                </a:cubicBezTo>
                                <a:cubicBezTo>
                                  <a:pt x="922338" y="273843"/>
                                  <a:pt x="910431" y="264319"/>
                                  <a:pt x="904875" y="266700"/>
                                </a:cubicBezTo>
                                <a:cubicBezTo>
                                  <a:pt x="899319" y="269081"/>
                                  <a:pt x="901700" y="277019"/>
                                  <a:pt x="900112" y="285750"/>
                                </a:cubicBezTo>
                                <a:cubicBezTo>
                                  <a:pt x="898524" y="294481"/>
                                  <a:pt x="889000" y="313531"/>
                                  <a:pt x="895350" y="319087"/>
                                </a:cubicBezTo>
                                <a:cubicBezTo>
                                  <a:pt x="901700" y="324643"/>
                                  <a:pt x="930274" y="317499"/>
                                  <a:pt x="938212" y="319087"/>
                                </a:cubicBezTo>
                                <a:cubicBezTo>
                                  <a:pt x="946150" y="320675"/>
                                  <a:pt x="935831" y="325437"/>
                                  <a:pt x="942975" y="328612"/>
                                </a:cubicBezTo>
                                <a:cubicBezTo>
                                  <a:pt x="950119" y="331787"/>
                                  <a:pt x="973138" y="332581"/>
                                  <a:pt x="981075" y="338137"/>
                                </a:cubicBezTo>
                                <a:cubicBezTo>
                                  <a:pt x="989013" y="343693"/>
                                  <a:pt x="984250" y="354013"/>
                                  <a:pt x="990600" y="361950"/>
                                </a:cubicBezTo>
                                <a:cubicBezTo>
                                  <a:pt x="996950" y="369887"/>
                                  <a:pt x="1007269" y="377825"/>
                                  <a:pt x="1019175" y="385762"/>
                                </a:cubicBezTo>
                                <a:cubicBezTo>
                                  <a:pt x="1031081" y="393699"/>
                                  <a:pt x="1045368" y="400050"/>
                                  <a:pt x="1062037" y="409575"/>
                                </a:cubicBezTo>
                                <a:cubicBezTo>
                                  <a:pt x="1078706" y="419100"/>
                                  <a:pt x="1103312" y="431006"/>
                                  <a:pt x="1119187" y="442912"/>
                                </a:cubicBezTo>
                                <a:cubicBezTo>
                                  <a:pt x="1135062" y="454818"/>
                                  <a:pt x="1143793" y="473075"/>
                                  <a:pt x="1157287" y="481012"/>
                                </a:cubicBezTo>
                                <a:cubicBezTo>
                                  <a:pt x="1170781" y="488949"/>
                                  <a:pt x="1182688" y="490537"/>
                                  <a:pt x="1200150" y="490537"/>
                                </a:cubicBezTo>
                                <a:cubicBezTo>
                                  <a:pt x="1217612" y="490537"/>
                                  <a:pt x="1247775" y="484981"/>
                                  <a:pt x="1262062" y="481012"/>
                                </a:cubicBezTo>
                                <a:cubicBezTo>
                                  <a:pt x="1276349" y="477043"/>
                                  <a:pt x="1276350" y="471488"/>
                                  <a:pt x="1285875" y="466725"/>
                                </a:cubicBezTo>
                                <a:cubicBezTo>
                                  <a:pt x="1295400" y="461962"/>
                                  <a:pt x="1309687" y="452437"/>
                                  <a:pt x="1319212" y="452437"/>
                                </a:cubicBezTo>
                                <a:cubicBezTo>
                                  <a:pt x="1328737" y="452437"/>
                                  <a:pt x="1335881" y="464344"/>
                                  <a:pt x="1343025" y="466725"/>
                                </a:cubicBezTo>
                                <a:cubicBezTo>
                                  <a:pt x="1350169" y="469106"/>
                                  <a:pt x="1362075" y="466725"/>
                                  <a:pt x="1362075" y="466725"/>
                                </a:cubicBezTo>
                                <a:cubicBezTo>
                                  <a:pt x="1371600" y="466725"/>
                                  <a:pt x="1389856" y="464344"/>
                                  <a:pt x="1400175" y="466725"/>
                                </a:cubicBezTo>
                                <a:cubicBezTo>
                                  <a:pt x="1410494" y="469106"/>
                                  <a:pt x="1415256" y="478631"/>
                                  <a:pt x="1423987" y="481012"/>
                                </a:cubicBezTo>
                                <a:cubicBezTo>
                                  <a:pt x="1432718" y="483393"/>
                                  <a:pt x="1445418" y="479425"/>
                                  <a:pt x="1452562" y="481012"/>
                                </a:cubicBezTo>
                                <a:cubicBezTo>
                                  <a:pt x="1459706" y="482600"/>
                                  <a:pt x="1458119" y="488949"/>
                                  <a:pt x="1466850" y="490537"/>
                                </a:cubicBezTo>
                                <a:cubicBezTo>
                                  <a:pt x="1475581" y="492125"/>
                                  <a:pt x="1496219" y="486568"/>
                                  <a:pt x="1504950" y="490537"/>
                                </a:cubicBezTo>
                                <a:cubicBezTo>
                                  <a:pt x="1513681" y="494506"/>
                                  <a:pt x="1515268" y="507206"/>
                                  <a:pt x="1519237" y="514350"/>
                                </a:cubicBezTo>
                                <a:cubicBezTo>
                                  <a:pt x="1523206" y="521494"/>
                                  <a:pt x="1525587" y="528638"/>
                                  <a:pt x="1528762" y="533400"/>
                                </a:cubicBezTo>
                                <a:cubicBezTo>
                                  <a:pt x="1531937" y="538162"/>
                                  <a:pt x="1535906" y="538956"/>
                                  <a:pt x="1538287" y="542925"/>
                                </a:cubicBezTo>
                                <a:cubicBezTo>
                                  <a:pt x="1540668" y="546894"/>
                                  <a:pt x="1535906" y="556418"/>
                                  <a:pt x="1543050" y="557212"/>
                                </a:cubicBezTo>
                                <a:cubicBezTo>
                                  <a:pt x="1550194" y="558006"/>
                                  <a:pt x="1570038" y="551656"/>
                                  <a:pt x="1581150" y="547687"/>
                                </a:cubicBezTo>
                                <a:cubicBezTo>
                                  <a:pt x="1592262" y="543718"/>
                                  <a:pt x="1603375" y="534194"/>
                                  <a:pt x="1609725" y="533400"/>
                                </a:cubicBezTo>
                                <a:cubicBezTo>
                                  <a:pt x="1616075" y="532606"/>
                                  <a:pt x="1614488" y="541338"/>
                                  <a:pt x="1619250" y="542925"/>
                                </a:cubicBezTo>
                                <a:cubicBezTo>
                                  <a:pt x="1624012" y="544512"/>
                                  <a:pt x="1631950" y="544513"/>
                                  <a:pt x="1638300" y="542925"/>
                                </a:cubicBezTo>
                                <a:cubicBezTo>
                                  <a:pt x="1644650" y="541338"/>
                                  <a:pt x="1654175" y="539750"/>
                                  <a:pt x="1657350" y="533400"/>
                                </a:cubicBezTo>
                                <a:cubicBezTo>
                                  <a:pt x="1660525" y="527050"/>
                                  <a:pt x="1658938" y="513556"/>
                                  <a:pt x="1657350" y="504825"/>
                                </a:cubicBezTo>
                                <a:cubicBezTo>
                                  <a:pt x="1655762" y="496094"/>
                                  <a:pt x="1651794" y="492918"/>
                                  <a:pt x="1647825" y="481012"/>
                                </a:cubicBezTo>
                                <a:cubicBezTo>
                                  <a:pt x="1643856" y="469106"/>
                                  <a:pt x="1635918" y="447674"/>
                                  <a:pt x="1633537" y="433387"/>
                                </a:cubicBezTo>
                                <a:cubicBezTo>
                                  <a:pt x="1631156" y="419100"/>
                                  <a:pt x="1625600" y="400050"/>
                                  <a:pt x="1633537" y="395287"/>
                                </a:cubicBezTo>
                                <a:cubicBezTo>
                                  <a:pt x="1641475" y="390525"/>
                                  <a:pt x="1667668" y="392906"/>
                                  <a:pt x="1681162" y="404812"/>
                                </a:cubicBezTo>
                                <a:cubicBezTo>
                                  <a:pt x="1694656" y="416718"/>
                                  <a:pt x="1705769" y="446881"/>
                                  <a:pt x="1714500" y="466725"/>
                                </a:cubicBezTo>
                                <a:cubicBezTo>
                                  <a:pt x="1723231" y="486569"/>
                                  <a:pt x="1724819" y="506413"/>
                                  <a:pt x="1733550" y="523875"/>
                                </a:cubicBezTo>
                                <a:cubicBezTo>
                                  <a:pt x="1742281" y="541337"/>
                                  <a:pt x="1754981" y="558006"/>
                                  <a:pt x="1766887" y="571500"/>
                                </a:cubicBezTo>
                                <a:cubicBezTo>
                                  <a:pt x="1778793" y="584994"/>
                                  <a:pt x="1789906" y="599281"/>
                                  <a:pt x="1804987" y="604837"/>
                                </a:cubicBezTo>
                                <a:cubicBezTo>
                                  <a:pt x="1820068" y="610393"/>
                                  <a:pt x="1843881" y="602456"/>
                                  <a:pt x="1857375" y="604837"/>
                                </a:cubicBezTo>
                                <a:cubicBezTo>
                                  <a:pt x="1870869" y="607218"/>
                                  <a:pt x="1872456" y="616744"/>
                                  <a:pt x="1885950" y="619125"/>
                                </a:cubicBezTo>
                                <a:cubicBezTo>
                                  <a:pt x="1899444" y="621506"/>
                                  <a:pt x="1938337" y="619125"/>
                                  <a:pt x="1938337" y="619125"/>
                                </a:cubicBezTo>
                                <a:lnTo>
                                  <a:pt x="1990725" y="619125"/>
                                </a:lnTo>
                                <a:cubicBezTo>
                                  <a:pt x="2012156" y="619125"/>
                                  <a:pt x="2052638" y="622300"/>
                                  <a:pt x="2066925" y="619125"/>
                                </a:cubicBezTo>
                                <a:cubicBezTo>
                                  <a:pt x="2081212" y="615950"/>
                                  <a:pt x="2068512" y="603250"/>
                                  <a:pt x="2076450" y="600075"/>
                                </a:cubicBezTo>
                                <a:cubicBezTo>
                                  <a:pt x="2084388" y="596900"/>
                                  <a:pt x="2114550" y="600075"/>
                                  <a:pt x="2114550" y="600075"/>
                                </a:cubicBezTo>
                                <a:cubicBezTo>
                                  <a:pt x="2131219" y="600075"/>
                                  <a:pt x="2163762" y="604044"/>
                                  <a:pt x="2176462" y="600075"/>
                                </a:cubicBezTo>
                                <a:cubicBezTo>
                                  <a:pt x="2189162" y="596106"/>
                                  <a:pt x="2188369" y="583406"/>
                                  <a:pt x="2190750" y="576262"/>
                                </a:cubicBezTo>
                                <a:cubicBezTo>
                                  <a:pt x="2193131" y="569118"/>
                                  <a:pt x="2194719" y="563562"/>
                                  <a:pt x="2190750" y="557212"/>
                                </a:cubicBezTo>
                                <a:cubicBezTo>
                                  <a:pt x="2186781" y="550862"/>
                                  <a:pt x="2170906" y="548481"/>
                                  <a:pt x="2166937" y="538162"/>
                                </a:cubicBezTo>
                                <a:cubicBezTo>
                                  <a:pt x="2162968" y="527843"/>
                                  <a:pt x="2158206" y="501650"/>
                                  <a:pt x="2166937" y="495300"/>
                                </a:cubicBezTo>
                                <a:cubicBezTo>
                                  <a:pt x="2175668" y="488950"/>
                                  <a:pt x="2207419" y="492125"/>
                                  <a:pt x="2219325" y="500062"/>
                                </a:cubicBezTo>
                                <a:cubicBezTo>
                                  <a:pt x="2231231" y="507999"/>
                                  <a:pt x="2232025" y="533400"/>
                                  <a:pt x="2238375" y="542925"/>
                                </a:cubicBezTo>
                                <a:cubicBezTo>
                                  <a:pt x="2244725" y="552450"/>
                                  <a:pt x="2251075" y="554831"/>
                                  <a:pt x="2257425" y="557212"/>
                                </a:cubicBezTo>
                                <a:cubicBezTo>
                                  <a:pt x="2263775" y="559593"/>
                                  <a:pt x="2272506" y="551656"/>
                                  <a:pt x="2276475" y="557212"/>
                                </a:cubicBezTo>
                                <a:cubicBezTo>
                                  <a:pt x="2280444" y="562768"/>
                                  <a:pt x="2285206" y="583406"/>
                                  <a:pt x="2281237" y="590550"/>
                                </a:cubicBezTo>
                                <a:cubicBezTo>
                                  <a:pt x="2277268" y="597694"/>
                                  <a:pt x="2258218" y="595313"/>
                                  <a:pt x="2252662" y="600075"/>
                                </a:cubicBezTo>
                                <a:cubicBezTo>
                                  <a:pt x="2247106" y="604837"/>
                                  <a:pt x="2246313" y="609600"/>
                                  <a:pt x="2247900" y="619125"/>
                                </a:cubicBezTo>
                                <a:cubicBezTo>
                                  <a:pt x="2249488" y="628650"/>
                                  <a:pt x="2253456" y="644525"/>
                                  <a:pt x="2262187" y="657225"/>
                                </a:cubicBezTo>
                                <a:cubicBezTo>
                                  <a:pt x="2270918" y="669925"/>
                                  <a:pt x="2300287" y="695325"/>
                                  <a:pt x="2300287" y="695325"/>
                                </a:cubicBezTo>
                                <a:lnTo>
                                  <a:pt x="2328862" y="723900"/>
                                </a:lnTo>
                                <a:cubicBezTo>
                                  <a:pt x="2340768" y="735806"/>
                                  <a:pt x="2358231" y="754856"/>
                                  <a:pt x="2371725" y="766762"/>
                                </a:cubicBezTo>
                                <a:cubicBezTo>
                                  <a:pt x="2385219" y="778668"/>
                                  <a:pt x="2398713" y="787400"/>
                                  <a:pt x="2409825" y="795337"/>
                                </a:cubicBezTo>
                                <a:cubicBezTo>
                                  <a:pt x="2420938" y="803275"/>
                                  <a:pt x="2425700" y="811212"/>
                                  <a:pt x="2438400" y="814387"/>
                                </a:cubicBezTo>
                                <a:cubicBezTo>
                                  <a:pt x="2451100" y="817562"/>
                                  <a:pt x="2476500" y="812006"/>
                                  <a:pt x="2486025" y="814387"/>
                                </a:cubicBezTo>
                                <a:cubicBezTo>
                                  <a:pt x="2495550" y="816768"/>
                                  <a:pt x="2482850" y="826294"/>
                                  <a:pt x="2495550" y="828675"/>
                                </a:cubicBezTo>
                                <a:cubicBezTo>
                                  <a:pt x="2508250" y="831056"/>
                                  <a:pt x="2547938" y="824706"/>
                                  <a:pt x="2562225" y="828675"/>
                                </a:cubicBezTo>
                                <a:cubicBezTo>
                                  <a:pt x="2576512" y="832644"/>
                                  <a:pt x="2575719" y="841375"/>
                                  <a:pt x="2581275" y="852487"/>
                                </a:cubicBezTo>
                                <a:cubicBezTo>
                                  <a:pt x="2586831" y="863600"/>
                                  <a:pt x="2582068" y="888206"/>
                                  <a:pt x="2595562" y="895350"/>
                                </a:cubicBezTo>
                                <a:cubicBezTo>
                                  <a:pt x="2609056" y="902494"/>
                                  <a:pt x="2643981" y="889000"/>
                                  <a:pt x="2662237" y="895350"/>
                                </a:cubicBezTo>
                                <a:cubicBezTo>
                                  <a:pt x="2680493" y="901700"/>
                                  <a:pt x="2680494" y="927894"/>
                                  <a:pt x="2705100" y="933450"/>
                                </a:cubicBezTo>
                                <a:cubicBezTo>
                                  <a:pt x="2729706" y="939006"/>
                                  <a:pt x="2790031" y="927100"/>
                                  <a:pt x="2809875" y="928687"/>
                                </a:cubicBezTo>
                                <a:cubicBezTo>
                                  <a:pt x="2829719" y="930275"/>
                                  <a:pt x="2816225" y="940594"/>
                                  <a:pt x="2824162" y="942975"/>
                                </a:cubicBezTo>
                                <a:cubicBezTo>
                                  <a:pt x="2832099" y="945356"/>
                                  <a:pt x="2845594" y="941388"/>
                                  <a:pt x="2857500" y="942975"/>
                                </a:cubicBezTo>
                                <a:cubicBezTo>
                                  <a:pt x="2869406" y="944562"/>
                                  <a:pt x="2884488" y="947738"/>
                                  <a:pt x="2895600" y="952500"/>
                                </a:cubicBezTo>
                                <a:cubicBezTo>
                                  <a:pt x="2906712" y="957262"/>
                                  <a:pt x="2912269" y="965200"/>
                                  <a:pt x="2924175" y="971550"/>
                                </a:cubicBezTo>
                                <a:cubicBezTo>
                                  <a:pt x="2936081" y="977900"/>
                                  <a:pt x="2953543" y="985044"/>
                                  <a:pt x="2967037" y="990600"/>
                                </a:cubicBezTo>
                                <a:cubicBezTo>
                                  <a:pt x="2980531" y="996156"/>
                                  <a:pt x="2996406" y="1000918"/>
                                  <a:pt x="3005137" y="1004887"/>
                                </a:cubicBezTo>
                                <a:cubicBezTo>
                                  <a:pt x="3013868" y="1008856"/>
                                  <a:pt x="3012281" y="1012825"/>
                                  <a:pt x="3019425" y="1014412"/>
                                </a:cubicBezTo>
                                <a:cubicBezTo>
                                  <a:pt x="3026569" y="1016000"/>
                                  <a:pt x="3040856" y="1012825"/>
                                  <a:pt x="3048000" y="1014412"/>
                                </a:cubicBezTo>
                                <a:cubicBezTo>
                                  <a:pt x="3055144" y="1016000"/>
                                  <a:pt x="3046412" y="1022350"/>
                                  <a:pt x="3062287" y="1023937"/>
                                </a:cubicBezTo>
                                <a:cubicBezTo>
                                  <a:pt x="3078162" y="1025525"/>
                                  <a:pt x="3115469" y="1015999"/>
                                  <a:pt x="3143250" y="1023937"/>
                                </a:cubicBezTo>
                                <a:cubicBezTo>
                                  <a:pt x="3171031" y="1031875"/>
                                  <a:pt x="3208338" y="1066006"/>
                                  <a:pt x="3228975" y="1071562"/>
                                </a:cubicBezTo>
                                <a:cubicBezTo>
                                  <a:pt x="3249612" y="1077118"/>
                                  <a:pt x="3255963" y="1059656"/>
                                  <a:pt x="3267075" y="1057275"/>
                                </a:cubicBezTo>
                                <a:cubicBezTo>
                                  <a:pt x="3278188" y="1054894"/>
                                  <a:pt x="3282156" y="1058862"/>
                                  <a:pt x="3295650" y="1057275"/>
                                </a:cubicBezTo>
                                <a:cubicBezTo>
                                  <a:pt x="3309144" y="1055688"/>
                                  <a:pt x="3336925" y="1052512"/>
                                  <a:pt x="3348037" y="1047750"/>
                                </a:cubicBezTo>
                                <a:cubicBezTo>
                                  <a:pt x="3359149" y="1042988"/>
                                  <a:pt x="3347244" y="1032669"/>
                                  <a:pt x="3362325" y="1028700"/>
                                </a:cubicBezTo>
                                <a:cubicBezTo>
                                  <a:pt x="3377406" y="1024731"/>
                                  <a:pt x="3417888" y="1024731"/>
                                  <a:pt x="3438525" y="1023937"/>
                                </a:cubicBezTo>
                                <a:cubicBezTo>
                                  <a:pt x="3459162" y="1023143"/>
                                  <a:pt x="3475038" y="1024731"/>
                                  <a:pt x="3486150" y="1023937"/>
                                </a:cubicBezTo>
                                <a:cubicBezTo>
                                  <a:pt x="3497262" y="1023143"/>
                                  <a:pt x="3493294" y="1020762"/>
                                  <a:pt x="3505200" y="1019175"/>
                                </a:cubicBezTo>
                                <a:cubicBezTo>
                                  <a:pt x="3517106" y="1017588"/>
                                  <a:pt x="3544093" y="1018381"/>
                                  <a:pt x="3557587" y="1014412"/>
                                </a:cubicBezTo>
                                <a:cubicBezTo>
                                  <a:pt x="3571081" y="1010443"/>
                                  <a:pt x="3573462" y="999331"/>
                                  <a:pt x="3586162" y="995362"/>
                                </a:cubicBezTo>
                                <a:cubicBezTo>
                                  <a:pt x="3598862" y="991393"/>
                                  <a:pt x="3625056" y="981075"/>
                                  <a:pt x="3633787" y="990600"/>
                                </a:cubicBezTo>
                                <a:cubicBezTo>
                                  <a:pt x="3642518" y="1000125"/>
                                  <a:pt x="3627437" y="1037431"/>
                                  <a:pt x="3638550" y="1052512"/>
                                </a:cubicBezTo>
                                <a:cubicBezTo>
                                  <a:pt x="3649663" y="1067593"/>
                                  <a:pt x="3686175" y="1062037"/>
                                  <a:pt x="3700462" y="1081087"/>
                                </a:cubicBezTo>
                                <a:cubicBezTo>
                                  <a:pt x="3714750" y="1100137"/>
                                  <a:pt x="3712369" y="1136650"/>
                                  <a:pt x="3724275" y="1166812"/>
                                </a:cubicBezTo>
                                <a:cubicBezTo>
                                  <a:pt x="3736181" y="1196974"/>
                                  <a:pt x="3771900" y="1262062"/>
                                  <a:pt x="3771900" y="1262062"/>
                                </a:cubicBezTo>
                                <a:cubicBezTo>
                                  <a:pt x="3781425" y="1281112"/>
                                  <a:pt x="3779837" y="1273174"/>
                                  <a:pt x="3781425" y="1281112"/>
                                </a:cubicBezTo>
                                <a:cubicBezTo>
                                  <a:pt x="3783013" y="1289050"/>
                                  <a:pt x="3778250" y="1298574"/>
                                  <a:pt x="3781425" y="1309687"/>
                                </a:cubicBezTo>
                                <a:cubicBezTo>
                                  <a:pt x="3784600" y="1320800"/>
                                  <a:pt x="3798094" y="1333500"/>
                                  <a:pt x="3800475" y="1347787"/>
                                </a:cubicBezTo>
                                <a:cubicBezTo>
                                  <a:pt x="3802856" y="1362075"/>
                                  <a:pt x="3794918" y="1378743"/>
                                  <a:pt x="3795712" y="1395412"/>
                                </a:cubicBezTo>
                                <a:cubicBezTo>
                                  <a:pt x="3796506" y="1412081"/>
                                  <a:pt x="3797300" y="1427956"/>
                                  <a:pt x="3805237" y="1447800"/>
                                </a:cubicBezTo>
                                <a:cubicBezTo>
                                  <a:pt x="3813174" y="1467644"/>
                                  <a:pt x="3831431" y="1495425"/>
                                  <a:pt x="3843337" y="1514475"/>
                                </a:cubicBezTo>
                                <a:cubicBezTo>
                                  <a:pt x="3855243" y="1533525"/>
                                  <a:pt x="3867150" y="1553369"/>
                                  <a:pt x="3876675" y="1562100"/>
                                </a:cubicBezTo>
                                <a:cubicBezTo>
                                  <a:pt x="3886200" y="1570831"/>
                                  <a:pt x="3889375" y="1562893"/>
                                  <a:pt x="3900487" y="1566862"/>
                                </a:cubicBezTo>
                                <a:cubicBezTo>
                                  <a:pt x="3911599" y="1570831"/>
                                  <a:pt x="3930650" y="1579562"/>
                                  <a:pt x="3943350" y="1585912"/>
                                </a:cubicBezTo>
                                <a:cubicBezTo>
                                  <a:pt x="3956050" y="1592262"/>
                                  <a:pt x="3962400" y="1596231"/>
                                  <a:pt x="3976687" y="1604962"/>
                                </a:cubicBezTo>
                                <a:cubicBezTo>
                                  <a:pt x="3990974" y="1613693"/>
                                  <a:pt x="4017169" y="1627188"/>
                                  <a:pt x="4029075" y="1638300"/>
                                </a:cubicBezTo>
                                <a:cubicBezTo>
                                  <a:pt x="4040981" y="1649412"/>
                                  <a:pt x="4037806" y="1658143"/>
                                  <a:pt x="4048125" y="1671637"/>
                                </a:cubicBezTo>
                                <a:cubicBezTo>
                                  <a:pt x="4058444" y="1685131"/>
                                  <a:pt x="4079081" y="1705768"/>
                                  <a:pt x="4090987" y="1719262"/>
                                </a:cubicBezTo>
                                <a:cubicBezTo>
                                  <a:pt x="4102893" y="1732756"/>
                                  <a:pt x="4109243" y="1746250"/>
                                  <a:pt x="4119562" y="1752600"/>
                                </a:cubicBezTo>
                                <a:cubicBezTo>
                                  <a:pt x="4129881" y="1758950"/>
                                  <a:pt x="4140994" y="1754981"/>
                                  <a:pt x="4152900" y="1757362"/>
                                </a:cubicBezTo>
                                <a:cubicBezTo>
                                  <a:pt x="4164806" y="1759743"/>
                                  <a:pt x="4168775" y="1766093"/>
                                  <a:pt x="4191000" y="1766887"/>
                                </a:cubicBezTo>
                                <a:cubicBezTo>
                                  <a:pt x="4213225" y="1767681"/>
                                  <a:pt x="4266406" y="1759744"/>
                                  <a:pt x="4286250" y="1762125"/>
                                </a:cubicBezTo>
                                <a:cubicBezTo>
                                  <a:pt x="4306094" y="1764506"/>
                                  <a:pt x="4293393" y="1777206"/>
                                  <a:pt x="4310062" y="1781175"/>
                                </a:cubicBezTo>
                                <a:cubicBezTo>
                                  <a:pt x="4326731" y="1785144"/>
                                  <a:pt x="4365625" y="1783556"/>
                                  <a:pt x="4386262" y="1785937"/>
                                </a:cubicBezTo>
                                <a:cubicBezTo>
                                  <a:pt x="4406900" y="1788318"/>
                                  <a:pt x="4420393" y="1792287"/>
                                  <a:pt x="4433887" y="1795462"/>
                                </a:cubicBezTo>
                                <a:cubicBezTo>
                                  <a:pt x="4447381" y="1798637"/>
                                  <a:pt x="4456906" y="1801812"/>
                                  <a:pt x="4467225" y="1804987"/>
                                </a:cubicBezTo>
                                <a:cubicBezTo>
                                  <a:pt x="4477544" y="1808162"/>
                                  <a:pt x="4495800" y="1814512"/>
                                  <a:pt x="4495800" y="1814512"/>
                                </a:cubicBezTo>
                                <a:cubicBezTo>
                                  <a:pt x="4505325" y="1817687"/>
                                  <a:pt x="4514850" y="1823243"/>
                                  <a:pt x="4524375" y="1824037"/>
                                </a:cubicBezTo>
                                <a:cubicBezTo>
                                  <a:pt x="4533900" y="1824831"/>
                                  <a:pt x="4549775" y="1840706"/>
                                  <a:pt x="4552950" y="1819275"/>
                                </a:cubicBezTo>
                              </a:path>
                            </a:pathLst>
                          </a:custGeom>
                          <a:grpFill/>
                          <a:ln w="2540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1" name="Freeform 16"/>
                          <p:cNvSpPr/>
                          <p:nvPr/>
                        </p:nvSpPr>
                        <p:spPr>
                          <a:xfrm>
                            <a:off x="6069013" y="3695700"/>
                            <a:ext cx="2867025" cy="1250950"/>
                          </a:xfrm>
                          <a:custGeom>
                            <a:avLst/>
                            <a:gdLst>
                              <a:gd name="connsiteX0" fmla="*/ 117475 w 2867025"/>
                              <a:gd name="connsiteY0" fmla="*/ 528638 h 1250950"/>
                              <a:gd name="connsiteX1" fmla="*/ 184150 w 2867025"/>
                              <a:gd name="connsiteY1" fmla="*/ 523875 h 1250950"/>
                              <a:gd name="connsiteX2" fmla="*/ 188912 w 2867025"/>
                              <a:gd name="connsiteY2" fmla="*/ 509588 h 1250950"/>
                              <a:gd name="connsiteX3" fmla="*/ 217487 w 2867025"/>
                              <a:gd name="connsiteY3" fmla="*/ 509588 h 1250950"/>
                              <a:gd name="connsiteX4" fmla="*/ 236537 w 2867025"/>
                              <a:gd name="connsiteY4" fmla="*/ 509588 h 1250950"/>
                              <a:gd name="connsiteX5" fmla="*/ 250825 w 2867025"/>
                              <a:gd name="connsiteY5" fmla="*/ 495300 h 1250950"/>
                              <a:gd name="connsiteX6" fmla="*/ 269875 w 2867025"/>
                              <a:gd name="connsiteY6" fmla="*/ 495300 h 1250950"/>
                              <a:gd name="connsiteX7" fmla="*/ 288925 w 2867025"/>
                              <a:gd name="connsiteY7" fmla="*/ 485775 h 1250950"/>
                              <a:gd name="connsiteX8" fmla="*/ 331787 w 2867025"/>
                              <a:gd name="connsiteY8" fmla="*/ 504825 h 1250950"/>
                              <a:gd name="connsiteX9" fmla="*/ 384175 w 2867025"/>
                              <a:gd name="connsiteY9" fmla="*/ 519113 h 1250950"/>
                              <a:gd name="connsiteX10" fmla="*/ 398462 w 2867025"/>
                              <a:gd name="connsiteY10" fmla="*/ 557213 h 1250950"/>
                              <a:gd name="connsiteX11" fmla="*/ 384175 w 2867025"/>
                              <a:gd name="connsiteY11" fmla="*/ 604838 h 1250950"/>
                              <a:gd name="connsiteX12" fmla="*/ 384175 w 2867025"/>
                              <a:gd name="connsiteY12" fmla="*/ 614363 h 1250950"/>
                              <a:gd name="connsiteX13" fmla="*/ 531812 w 2867025"/>
                              <a:gd name="connsiteY13" fmla="*/ 614363 h 1250950"/>
                              <a:gd name="connsiteX14" fmla="*/ 531812 w 2867025"/>
                              <a:gd name="connsiteY14" fmla="*/ 671513 h 1250950"/>
                              <a:gd name="connsiteX15" fmla="*/ 503237 w 2867025"/>
                              <a:gd name="connsiteY15" fmla="*/ 671513 h 1250950"/>
                              <a:gd name="connsiteX16" fmla="*/ 493712 w 2867025"/>
                              <a:gd name="connsiteY16" fmla="*/ 685800 h 1250950"/>
                              <a:gd name="connsiteX17" fmla="*/ 488950 w 2867025"/>
                              <a:gd name="connsiteY17" fmla="*/ 700088 h 1250950"/>
                              <a:gd name="connsiteX18" fmla="*/ 488950 w 2867025"/>
                              <a:gd name="connsiteY18" fmla="*/ 728663 h 1250950"/>
                              <a:gd name="connsiteX19" fmla="*/ 498475 w 2867025"/>
                              <a:gd name="connsiteY19" fmla="*/ 762000 h 1250950"/>
                              <a:gd name="connsiteX20" fmla="*/ 474662 w 2867025"/>
                              <a:gd name="connsiteY20" fmla="*/ 785813 h 1250950"/>
                              <a:gd name="connsiteX21" fmla="*/ 460375 w 2867025"/>
                              <a:gd name="connsiteY21" fmla="*/ 800100 h 1250950"/>
                              <a:gd name="connsiteX22" fmla="*/ 450850 w 2867025"/>
                              <a:gd name="connsiteY22" fmla="*/ 819150 h 1250950"/>
                              <a:gd name="connsiteX23" fmla="*/ 431800 w 2867025"/>
                              <a:gd name="connsiteY23" fmla="*/ 847725 h 1250950"/>
                              <a:gd name="connsiteX24" fmla="*/ 403225 w 2867025"/>
                              <a:gd name="connsiteY24" fmla="*/ 862013 h 1250950"/>
                              <a:gd name="connsiteX25" fmla="*/ 350837 w 2867025"/>
                              <a:gd name="connsiteY25" fmla="*/ 885825 h 1250950"/>
                              <a:gd name="connsiteX26" fmla="*/ 312737 w 2867025"/>
                              <a:gd name="connsiteY26" fmla="*/ 900113 h 1250950"/>
                              <a:gd name="connsiteX27" fmla="*/ 265112 w 2867025"/>
                              <a:gd name="connsiteY27" fmla="*/ 923925 h 1250950"/>
                              <a:gd name="connsiteX28" fmla="*/ 236537 w 2867025"/>
                              <a:gd name="connsiteY28" fmla="*/ 928688 h 1250950"/>
                              <a:gd name="connsiteX29" fmla="*/ 212725 w 2867025"/>
                              <a:gd name="connsiteY29" fmla="*/ 938213 h 1250950"/>
                              <a:gd name="connsiteX30" fmla="*/ 203200 w 2867025"/>
                              <a:gd name="connsiteY30" fmla="*/ 966788 h 1250950"/>
                              <a:gd name="connsiteX31" fmla="*/ 188912 w 2867025"/>
                              <a:gd name="connsiteY31" fmla="*/ 985838 h 1250950"/>
                              <a:gd name="connsiteX32" fmla="*/ 160337 w 2867025"/>
                              <a:gd name="connsiteY32" fmla="*/ 1004888 h 1250950"/>
                              <a:gd name="connsiteX33" fmla="*/ 136525 w 2867025"/>
                              <a:gd name="connsiteY33" fmla="*/ 1009650 h 1250950"/>
                              <a:gd name="connsiteX34" fmla="*/ 127000 w 2867025"/>
                              <a:gd name="connsiteY34" fmla="*/ 1038225 h 1250950"/>
                              <a:gd name="connsiteX35" fmla="*/ 84137 w 2867025"/>
                              <a:gd name="connsiteY35" fmla="*/ 1047750 h 1250950"/>
                              <a:gd name="connsiteX36" fmla="*/ 74612 w 2867025"/>
                              <a:gd name="connsiteY36" fmla="*/ 1047750 h 1250950"/>
                              <a:gd name="connsiteX37" fmla="*/ 65087 w 2867025"/>
                              <a:gd name="connsiteY37" fmla="*/ 1090613 h 1250950"/>
                              <a:gd name="connsiteX38" fmla="*/ 60325 w 2867025"/>
                              <a:gd name="connsiteY38" fmla="*/ 1123950 h 1250950"/>
                              <a:gd name="connsiteX39" fmla="*/ 41275 w 2867025"/>
                              <a:gd name="connsiteY39" fmla="*/ 1147763 h 1250950"/>
                              <a:gd name="connsiteX40" fmla="*/ 36512 w 2867025"/>
                              <a:gd name="connsiteY40" fmla="*/ 1171575 h 1250950"/>
                              <a:gd name="connsiteX41" fmla="*/ 3175 w 2867025"/>
                              <a:gd name="connsiteY41" fmla="*/ 1190625 h 1250950"/>
                              <a:gd name="connsiteX42" fmla="*/ 17462 w 2867025"/>
                              <a:gd name="connsiteY42" fmla="*/ 1243013 h 1250950"/>
                              <a:gd name="connsiteX43" fmla="*/ 79375 w 2867025"/>
                              <a:gd name="connsiteY43" fmla="*/ 1238250 h 1250950"/>
                              <a:gd name="connsiteX44" fmla="*/ 107950 w 2867025"/>
                              <a:gd name="connsiteY44" fmla="*/ 1228725 h 1250950"/>
                              <a:gd name="connsiteX45" fmla="*/ 146050 w 2867025"/>
                              <a:gd name="connsiteY45" fmla="*/ 1204913 h 1250950"/>
                              <a:gd name="connsiteX46" fmla="*/ 217487 w 2867025"/>
                              <a:gd name="connsiteY46" fmla="*/ 1204913 h 1250950"/>
                              <a:gd name="connsiteX47" fmla="*/ 236537 w 2867025"/>
                              <a:gd name="connsiteY47" fmla="*/ 1228725 h 1250950"/>
                              <a:gd name="connsiteX48" fmla="*/ 312737 w 2867025"/>
                              <a:gd name="connsiteY48" fmla="*/ 1223963 h 1250950"/>
                              <a:gd name="connsiteX49" fmla="*/ 331787 w 2867025"/>
                              <a:gd name="connsiteY49" fmla="*/ 1195388 h 1250950"/>
                              <a:gd name="connsiteX50" fmla="*/ 350837 w 2867025"/>
                              <a:gd name="connsiteY50" fmla="*/ 1185863 h 1250950"/>
                              <a:gd name="connsiteX51" fmla="*/ 393700 w 2867025"/>
                              <a:gd name="connsiteY51" fmla="*/ 1190625 h 1250950"/>
                              <a:gd name="connsiteX52" fmla="*/ 407987 w 2867025"/>
                              <a:gd name="connsiteY52" fmla="*/ 1176338 h 1250950"/>
                              <a:gd name="connsiteX53" fmla="*/ 441325 w 2867025"/>
                              <a:gd name="connsiteY53" fmla="*/ 1171575 h 1250950"/>
                              <a:gd name="connsiteX54" fmla="*/ 498475 w 2867025"/>
                              <a:gd name="connsiteY54" fmla="*/ 1209675 h 1250950"/>
                              <a:gd name="connsiteX55" fmla="*/ 536575 w 2867025"/>
                              <a:gd name="connsiteY55" fmla="*/ 1200150 h 1250950"/>
                              <a:gd name="connsiteX56" fmla="*/ 574675 w 2867025"/>
                              <a:gd name="connsiteY56" fmla="*/ 1195388 h 1250950"/>
                              <a:gd name="connsiteX57" fmla="*/ 574675 w 2867025"/>
                              <a:gd name="connsiteY57" fmla="*/ 1176338 h 1250950"/>
                              <a:gd name="connsiteX58" fmla="*/ 627062 w 2867025"/>
                              <a:gd name="connsiteY58" fmla="*/ 1181100 h 1250950"/>
                              <a:gd name="connsiteX59" fmla="*/ 646112 w 2867025"/>
                              <a:gd name="connsiteY59" fmla="*/ 1166813 h 1250950"/>
                              <a:gd name="connsiteX60" fmla="*/ 688975 w 2867025"/>
                              <a:gd name="connsiteY60" fmla="*/ 1166813 h 1250950"/>
                              <a:gd name="connsiteX61" fmla="*/ 712787 w 2867025"/>
                              <a:gd name="connsiteY61" fmla="*/ 1157288 h 1250950"/>
                              <a:gd name="connsiteX62" fmla="*/ 750887 w 2867025"/>
                              <a:gd name="connsiteY62" fmla="*/ 1162050 h 1250950"/>
                              <a:gd name="connsiteX63" fmla="*/ 769937 w 2867025"/>
                              <a:gd name="connsiteY63" fmla="*/ 1147763 h 1250950"/>
                              <a:gd name="connsiteX64" fmla="*/ 1093787 w 2867025"/>
                              <a:gd name="connsiteY64" fmla="*/ 1147763 h 1250950"/>
                              <a:gd name="connsiteX65" fmla="*/ 1189037 w 2867025"/>
                              <a:gd name="connsiteY65" fmla="*/ 1095375 h 1250950"/>
                              <a:gd name="connsiteX66" fmla="*/ 1265237 w 2867025"/>
                              <a:gd name="connsiteY66" fmla="*/ 1095375 h 1250950"/>
                              <a:gd name="connsiteX67" fmla="*/ 1384300 w 2867025"/>
                              <a:gd name="connsiteY67" fmla="*/ 1152525 h 1250950"/>
                              <a:gd name="connsiteX68" fmla="*/ 1408112 w 2867025"/>
                              <a:gd name="connsiteY68" fmla="*/ 1138238 h 1250950"/>
                              <a:gd name="connsiteX69" fmla="*/ 1427162 w 2867025"/>
                              <a:gd name="connsiteY69" fmla="*/ 1138238 h 1250950"/>
                              <a:gd name="connsiteX70" fmla="*/ 1484312 w 2867025"/>
                              <a:gd name="connsiteY70" fmla="*/ 1085850 h 1250950"/>
                              <a:gd name="connsiteX71" fmla="*/ 1498600 w 2867025"/>
                              <a:gd name="connsiteY71" fmla="*/ 1095375 h 1250950"/>
                              <a:gd name="connsiteX72" fmla="*/ 1527175 w 2867025"/>
                              <a:gd name="connsiteY72" fmla="*/ 1133475 h 1250950"/>
                              <a:gd name="connsiteX73" fmla="*/ 1579562 w 2867025"/>
                              <a:gd name="connsiteY73" fmla="*/ 1128713 h 1250950"/>
                              <a:gd name="connsiteX74" fmla="*/ 1603375 w 2867025"/>
                              <a:gd name="connsiteY74" fmla="*/ 1143000 h 1250950"/>
                              <a:gd name="connsiteX75" fmla="*/ 1636712 w 2867025"/>
                              <a:gd name="connsiteY75" fmla="*/ 1152525 h 1250950"/>
                              <a:gd name="connsiteX76" fmla="*/ 1660525 w 2867025"/>
                              <a:gd name="connsiteY76" fmla="*/ 1157288 h 1250950"/>
                              <a:gd name="connsiteX77" fmla="*/ 1731962 w 2867025"/>
                              <a:gd name="connsiteY77" fmla="*/ 1185863 h 1250950"/>
                              <a:gd name="connsiteX78" fmla="*/ 1770062 w 2867025"/>
                              <a:gd name="connsiteY78" fmla="*/ 1185863 h 1250950"/>
                              <a:gd name="connsiteX79" fmla="*/ 1808162 w 2867025"/>
                              <a:gd name="connsiteY79" fmla="*/ 1185863 h 1250950"/>
                              <a:gd name="connsiteX80" fmla="*/ 1860550 w 2867025"/>
                              <a:gd name="connsiteY80" fmla="*/ 1185863 h 1250950"/>
                              <a:gd name="connsiteX81" fmla="*/ 1870075 w 2867025"/>
                              <a:gd name="connsiteY81" fmla="*/ 1195388 h 1250950"/>
                              <a:gd name="connsiteX82" fmla="*/ 1984375 w 2867025"/>
                              <a:gd name="connsiteY82" fmla="*/ 1190625 h 1250950"/>
                              <a:gd name="connsiteX83" fmla="*/ 2008187 w 2867025"/>
                              <a:gd name="connsiteY83" fmla="*/ 1157288 h 1250950"/>
                              <a:gd name="connsiteX84" fmla="*/ 2041525 w 2867025"/>
                              <a:gd name="connsiteY84" fmla="*/ 1119188 h 1250950"/>
                              <a:gd name="connsiteX85" fmla="*/ 2041525 w 2867025"/>
                              <a:gd name="connsiteY85" fmla="*/ 1090613 h 1250950"/>
                              <a:gd name="connsiteX86" fmla="*/ 2032000 w 2867025"/>
                              <a:gd name="connsiteY86" fmla="*/ 1066800 h 1250950"/>
                              <a:gd name="connsiteX87" fmla="*/ 2036762 w 2867025"/>
                              <a:gd name="connsiteY87" fmla="*/ 1052513 h 1250950"/>
                              <a:gd name="connsiteX88" fmla="*/ 2079625 w 2867025"/>
                              <a:gd name="connsiteY88" fmla="*/ 1052513 h 1250950"/>
                              <a:gd name="connsiteX89" fmla="*/ 2103437 w 2867025"/>
                              <a:gd name="connsiteY89" fmla="*/ 1052513 h 1250950"/>
                              <a:gd name="connsiteX90" fmla="*/ 2108200 w 2867025"/>
                              <a:gd name="connsiteY90" fmla="*/ 1095375 h 1250950"/>
                              <a:gd name="connsiteX91" fmla="*/ 2093912 w 2867025"/>
                              <a:gd name="connsiteY91" fmla="*/ 1104900 h 1250950"/>
                              <a:gd name="connsiteX92" fmla="*/ 2098675 w 2867025"/>
                              <a:gd name="connsiteY92" fmla="*/ 1157288 h 1250950"/>
                              <a:gd name="connsiteX93" fmla="*/ 2146300 w 2867025"/>
                              <a:gd name="connsiteY93" fmla="*/ 1157288 h 1250950"/>
                              <a:gd name="connsiteX94" fmla="*/ 2179637 w 2867025"/>
                              <a:gd name="connsiteY94" fmla="*/ 1143000 h 1250950"/>
                              <a:gd name="connsiteX95" fmla="*/ 2241550 w 2867025"/>
                              <a:gd name="connsiteY95" fmla="*/ 1128713 h 1250950"/>
                              <a:gd name="connsiteX96" fmla="*/ 2255837 w 2867025"/>
                              <a:gd name="connsiteY96" fmla="*/ 1085850 h 1250950"/>
                              <a:gd name="connsiteX97" fmla="*/ 2289175 w 2867025"/>
                              <a:gd name="connsiteY97" fmla="*/ 1052513 h 1250950"/>
                              <a:gd name="connsiteX98" fmla="*/ 2355850 w 2867025"/>
                              <a:gd name="connsiteY98" fmla="*/ 1038225 h 1250950"/>
                              <a:gd name="connsiteX99" fmla="*/ 2613025 w 2867025"/>
                              <a:gd name="connsiteY99" fmla="*/ 1038225 h 1250950"/>
                              <a:gd name="connsiteX100" fmla="*/ 2651125 w 2867025"/>
                              <a:gd name="connsiteY100" fmla="*/ 1014413 h 1250950"/>
                              <a:gd name="connsiteX101" fmla="*/ 2660650 w 2867025"/>
                              <a:gd name="connsiteY101" fmla="*/ 1000125 h 1250950"/>
                              <a:gd name="connsiteX102" fmla="*/ 2765425 w 2867025"/>
                              <a:gd name="connsiteY102" fmla="*/ 1000125 h 1250950"/>
                              <a:gd name="connsiteX103" fmla="*/ 2798762 w 2867025"/>
                              <a:gd name="connsiteY103" fmla="*/ 1014413 h 1250950"/>
                              <a:gd name="connsiteX104" fmla="*/ 2822575 w 2867025"/>
                              <a:gd name="connsiteY104" fmla="*/ 976313 h 1250950"/>
                              <a:gd name="connsiteX105" fmla="*/ 2817812 w 2867025"/>
                              <a:gd name="connsiteY105" fmla="*/ 942975 h 1250950"/>
                              <a:gd name="connsiteX106" fmla="*/ 2832100 w 2867025"/>
                              <a:gd name="connsiteY106" fmla="*/ 928688 h 1250950"/>
                              <a:gd name="connsiteX107" fmla="*/ 2855912 w 2867025"/>
                              <a:gd name="connsiteY107" fmla="*/ 914400 h 1250950"/>
                              <a:gd name="connsiteX108" fmla="*/ 2865437 w 2867025"/>
                              <a:gd name="connsiteY108" fmla="*/ 881063 h 1250950"/>
                              <a:gd name="connsiteX109" fmla="*/ 2846387 w 2867025"/>
                              <a:gd name="connsiteY109" fmla="*/ 852488 h 1250950"/>
                              <a:gd name="connsiteX110" fmla="*/ 2846387 w 2867025"/>
                              <a:gd name="connsiteY110" fmla="*/ 828675 h 1250950"/>
                              <a:gd name="connsiteX111" fmla="*/ 2813050 w 2867025"/>
                              <a:gd name="connsiteY111" fmla="*/ 804863 h 1250950"/>
                              <a:gd name="connsiteX112" fmla="*/ 2794000 w 2867025"/>
                              <a:gd name="connsiteY112" fmla="*/ 790575 h 1250950"/>
                              <a:gd name="connsiteX113" fmla="*/ 2770187 w 2867025"/>
                              <a:gd name="connsiteY113" fmla="*/ 800100 h 1250950"/>
                              <a:gd name="connsiteX114" fmla="*/ 2722562 w 2867025"/>
                              <a:gd name="connsiteY114" fmla="*/ 800100 h 1250950"/>
                              <a:gd name="connsiteX115" fmla="*/ 2674937 w 2867025"/>
                              <a:gd name="connsiteY115" fmla="*/ 800100 h 1250950"/>
                              <a:gd name="connsiteX116" fmla="*/ 2636837 w 2867025"/>
                              <a:gd name="connsiteY116" fmla="*/ 800100 h 1250950"/>
                              <a:gd name="connsiteX117" fmla="*/ 2622550 w 2867025"/>
                              <a:gd name="connsiteY117" fmla="*/ 771525 h 1250950"/>
                              <a:gd name="connsiteX118" fmla="*/ 2593975 w 2867025"/>
                              <a:gd name="connsiteY118" fmla="*/ 742950 h 1250950"/>
                              <a:gd name="connsiteX119" fmla="*/ 2560637 w 2867025"/>
                              <a:gd name="connsiteY119" fmla="*/ 723900 h 1250950"/>
                              <a:gd name="connsiteX120" fmla="*/ 2546350 w 2867025"/>
                              <a:gd name="connsiteY120" fmla="*/ 709613 h 1250950"/>
                              <a:gd name="connsiteX121" fmla="*/ 2532062 w 2867025"/>
                              <a:gd name="connsiteY121" fmla="*/ 676275 h 1250950"/>
                              <a:gd name="connsiteX122" fmla="*/ 2522537 w 2867025"/>
                              <a:gd name="connsiteY122" fmla="*/ 657225 h 1250950"/>
                              <a:gd name="connsiteX123" fmla="*/ 2493962 w 2867025"/>
                              <a:gd name="connsiteY123" fmla="*/ 628650 h 1250950"/>
                              <a:gd name="connsiteX124" fmla="*/ 2470150 w 2867025"/>
                              <a:gd name="connsiteY124" fmla="*/ 614363 h 1250950"/>
                              <a:gd name="connsiteX125" fmla="*/ 2427287 w 2867025"/>
                              <a:gd name="connsiteY125" fmla="*/ 614363 h 1250950"/>
                              <a:gd name="connsiteX126" fmla="*/ 2403475 w 2867025"/>
                              <a:gd name="connsiteY126" fmla="*/ 590550 h 1250950"/>
                              <a:gd name="connsiteX127" fmla="*/ 2393950 w 2867025"/>
                              <a:gd name="connsiteY127" fmla="*/ 538163 h 1250950"/>
                              <a:gd name="connsiteX128" fmla="*/ 2341562 w 2867025"/>
                              <a:gd name="connsiteY128" fmla="*/ 528638 h 1250950"/>
                              <a:gd name="connsiteX129" fmla="*/ 2298700 w 2867025"/>
                              <a:gd name="connsiteY129" fmla="*/ 523875 h 1250950"/>
                              <a:gd name="connsiteX130" fmla="*/ 2265362 w 2867025"/>
                              <a:gd name="connsiteY130" fmla="*/ 504825 h 1250950"/>
                              <a:gd name="connsiteX131" fmla="*/ 2208212 w 2867025"/>
                              <a:gd name="connsiteY131" fmla="*/ 485775 h 1250950"/>
                              <a:gd name="connsiteX132" fmla="*/ 2189162 w 2867025"/>
                              <a:gd name="connsiteY132" fmla="*/ 485775 h 1250950"/>
                              <a:gd name="connsiteX133" fmla="*/ 2155825 w 2867025"/>
                              <a:gd name="connsiteY133" fmla="*/ 500063 h 1250950"/>
                              <a:gd name="connsiteX134" fmla="*/ 2122487 w 2867025"/>
                              <a:gd name="connsiteY134" fmla="*/ 490538 h 1250950"/>
                              <a:gd name="connsiteX135" fmla="*/ 2079625 w 2867025"/>
                              <a:gd name="connsiteY135" fmla="*/ 481013 h 1250950"/>
                              <a:gd name="connsiteX136" fmla="*/ 2036762 w 2867025"/>
                              <a:gd name="connsiteY136" fmla="*/ 461963 h 1250950"/>
                              <a:gd name="connsiteX137" fmla="*/ 1998662 w 2867025"/>
                              <a:gd name="connsiteY137" fmla="*/ 452438 h 1250950"/>
                              <a:gd name="connsiteX138" fmla="*/ 1955800 w 2867025"/>
                              <a:gd name="connsiteY138" fmla="*/ 466725 h 1250950"/>
                              <a:gd name="connsiteX139" fmla="*/ 1960562 w 2867025"/>
                              <a:gd name="connsiteY139" fmla="*/ 514350 h 1250950"/>
                              <a:gd name="connsiteX140" fmla="*/ 1936750 w 2867025"/>
                              <a:gd name="connsiteY140" fmla="*/ 514350 h 1250950"/>
                              <a:gd name="connsiteX141" fmla="*/ 1908175 w 2867025"/>
                              <a:gd name="connsiteY141" fmla="*/ 504825 h 1250950"/>
                              <a:gd name="connsiteX142" fmla="*/ 1889125 w 2867025"/>
                              <a:gd name="connsiteY142" fmla="*/ 461963 h 1250950"/>
                              <a:gd name="connsiteX143" fmla="*/ 1865312 w 2867025"/>
                              <a:gd name="connsiteY143" fmla="*/ 461963 h 1250950"/>
                              <a:gd name="connsiteX144" fmla="*/ 1831975 w 2867025"/>
                              <a:gd name="connsiteY144" fmla="*/ 442913 h 1250950"/>
                              <a:gd name="connsiteX145" fmla="*/ 1808162 w 2867025"/>
                              <a:gd name="connsiteY145" fmla="*/ 476250 h 1250950"/>
                              <a:gd name="connsiteX146" fmla="*/ 1760537 w 2867025"/>
                              <a:gd name="connsiteY146" fmla="*/ 495300 h 1250950"/>
                              <a:gd name="connsiteX147" fmla="*/ 1717675 w 2867025"/>
                              <a:gd name="connsiteY147" fmla="*/ 495300 h 1250950"/>
                              <a:gd name="connsiteX148" fmla="*/ 1698625 w 2867025"/>
                              <a:gd name="connsiteY148" fmla="*/ 452438 h 1250950"/>
                              <a:gd name="connsiteX149" fmla="*/ 1655762 w 2867025"/>
                              <a:gd name="connsiteY149" fmla="*/ 466725 h 1250950"/>
                              <a:gd name="connsiteX150" fmla="*/ 1617662 w 2867025"/>
                              <a:gd name="connsiteY150" fmla="*/ 476250 h 1250950"/>
                              <a:gd name="connsiteX151" fmla="*/ 1574800 w 2867025"/>
                              <a:gd name="connsiteY151" fmla="*/ 476250 h 1250950"/>
                              <a:gd name="connsiteX152" fmla="*/ 1565275 w 2867025"/>
                              <a:gd name="connsiteY152" fmla="*/ 404813 h 1250950"/>
                              <a:gd name="connsiteX153" fmla="*/ 1570037 w 2867025"/>
                              <a:gd name="connsiteY153" fmla="*/ 314325 h 1250950"/>
                              <a:gd name="connsiteX154" fmla="*/ 1622425 w 2867025"/>
                              <a:gd name="connsiteY154" fmla="*/ 309563 h 1250950"/>
                              <a:gd name="connsiteX155" fmla="*/ 1693862 w 2867025"/>
                              <a:gd name="connsiteY155" fmla="*/ 242888 h 1250950"/>
                              <a:gd name="connsiteX156" fmla="*/ 1698625 w 2867025"/>
                              <a:gd name="connsiteY156" fmla="*/ 190500 h 1250950"/>
                              <a:gd name="connsiteX157" fmla="*/ 1679575 w 2867025"/>
                              <a:gd name="connsiteY157" fmla="*/ 180975 h 1250950"/>
                              <a:gd name="connsiteX158" fmla="*/ 1641475 w 2867025"/>
                              <a:gd name="connsiteY158" fmla="*/ 171450 h 1250950"/>
                              <a:gd name="connsiteX159" fmla="*/ 1622425 w 2867025"/>
                              <a:gd name="connsiteY159" fmla="*/ 157163 h 1250950"/>
                              <a:gd name="connsiteX160" fmla="*/ 1589087 w 2867025"/>
                              <a:gd name="connsiteY160" fmla="*/ 142875 h 1250950"/>
                              <a:gd name="connsiteX161" fmla="*/ 1570037 w 2867025"/>
                              <a:gd name="connsiteY161" fmla="*/ 133350 h 1250950"/>
                              <a:gd name="connsiteX162" fmla="*/ 1550987 w 2867025"/>
                              <a:gd name="connsiteY162" fmla="*/ 119063 h 1250950"/>
                              <a:gd name="connsiteX163" fmla="*/ 1508125 w 2867025"/>
                              <a:gd name="connsiteY163" fmla="*/ 114300 h 1250950"/>
                              <a:gd name="connsiteX164" fmla="*/ 1484312 w 2867025"/>
                              <a:gd name="connsiteY164" fmla="*/ 128588 h 1250950"/>
                              <a:gd name="connsiteX165" fmla="*/ 1460500 w 2867025"/>
                              <a:gd name="connsiteY165" fmla="*/ 128588 h 1250950"/>
                              <a:gd name="connsiteX166" fmla="*/ 1431925 w 2867025"/>
                              <a:gd name="connsiteY166" fmla="*/ 128588 h 1250950"/>
                              <a:gd name="connsiteX167" fmla="*/ 1422400 w 2867025"/>
                              <a:gd name="connsiteY167" fmla="*/ 142875 h 1250950"/>
                              <a:gd name="connsiteX168" fmla="*/ 1403350 w 2867025"/>
                              <a:gd name="connsiteY168" fmla="*/ 138113 h 1250950"/>
                              <a:gd name="connsiteX169" fmla="*/ 1379537 w 2867025"/>
                              <a:gd name="connsiteY169" fmla="*/ 157163 h 1250950"/>
                              <a:gd name="connsiteX170" fmla="*/ 1346200 w 2867025"/>
                              <a:gd name="connsiteY170" fmla="*/ 147638 h 1250950"/>
                              <a:gd name="connsiteX171" fmla="*/ 1308100 w 2867025"/>
                              <a:gd name="connsiteY171" fmla="*/ 128588 h 1250950"/>
                              <a:gd name="connsiteX172" fmla="*/ 1227137 w 2867025"/>
                              <a:gd name="connsiteY172" fmla="*/ 90488 h 1250950"/>
                              <a:gd name="connsiteX173" fmla="*/ 1198562 w 2867025"/>
                              <a:gd name="connsiteY173" fmla="*/ 71438 h 1250950"/>
                              <a:gd name="connsiteX174" fmla="*/ 1165225 w 2867025"/>
                              <a:gd name="connsiteY174" fmla="*/ 52388 h 1250950"/>
                              <a:gd name="connsiteX175" fmla="*/ 1136650 w 2867025"/>
                              <a:gd name="connsiteY175" fmla="*/ 28575 h 1250950"/>
                              <a:gd name="connsiteX176" fmla="*/ 1122362 w 2867025"/>
                              <a:gd name="connsiteY176" fmla="*/ 23813 h 1250950"/>
                              <a:gd name="connsiteX177" fmla="*/ 1036637 w 2867025"/>
                              <a:gd name="connsiteY177" fmla="*/ 23813 h 1250950"/>
                              <a:gd name="connsiteX178" fmla="*/ 1027112 w 2867025"/>
                              <a:gd name="connsiteY178" fmla="*/ 14288 h 1250950"/>
                              <a:gd name="connsiteX179" fmla="*/ 979487 w 2867025"/>
                              <a:gd name="connsiteY179" fmla="*/ 9525 h 1250950"/>
                              <a:gd name="connsiteX180" fmla="*/ 969962 w 2867025"/>
                              <a:gd name="connsiteY180" fmla="*/ 9525 h 1250950"/>
                              <a:gd name="connsiteX181" fmla="*/ 965200 w 2867025"/>
                              <a:gd name="connsiteY181" fmla="*/ 42863 h 1250950"/>
                              <a:gd name="connsiteX182" fmla="*/ 965200 w 2867025"/>
                              <a:gd name="connsiteY182" fmla="*/ 71438 h 1250950"/>
                              <a:gd name="connsiteX183" fmla="*/ 946150 w 2867025"/>
                              <a:gd name="connsiteY183" fmla="*/ 71438 h 1250950"/>
                              <a:gd name="connsiteX184" fmla="*/ 927100 w 2867025"/>
                              <a:gd name="connsiteY184" fmla="*/ 61913 h 1250950"/>
                              <a:gd name="connsiteX185" fmla="*/ 893762 w 2867025"/>
                              <a:gd name="connsiteY185" fmla="*/ 52388 h 1250950"/>
                              <a:gd name="connsiteX186" fmla="*/ 912812 w 2867025"/>
                              <a:gd name="connsiteY186" fmla="*/ 14288 h 1250950"/>
                              <a:gd name="connsiteX187" fmla="*/ 889000 w 2867025"/>
                              <a:gd name="connsiteY187" fmla="*/ 0 h 1250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  <a:cxn ang="0">
                                <a:pos x="connsiteX59" y="connsiteY59"/>
                              </a:cxn>
                              <a:cxn ang="0">
                                <a:pos x="connsiteX60" y="connsiteY60"/>
                              </a:cxn>
                              <a:cxn ang="0">
                                <a:pos x="connsiteX61" y="connsiteY61"/>
                              </a:cxn>
                              <a:cxn ang="0">
                                <a:pos x="connsiteX62" y="connsiteY62"/>
                              </a:cxn>
                              <a:cxn ang="0">
                                <a:pos x="connsiteX63" y="connsiteY63"/>
                              </a:cxn>
                              <a:cxn ang="0">
                                <a:pos x="connsiteX64" y="connsiteY64"/>
                              </a:cxn>
                              <a:cxn ang="0">
                                <a:pos x="connsiteX65" y="connsiteY65"/>
                              </a:cxn>
                              <a:cxn ang="0">
                                <a:pos x="connsiteX66" y="connsiteY66"/>
                              </a:cxn>
                              <a:cxn ang="0">
                                <a:pos x="connsiteX67" y="connsiteY67"/>
                              </a:cxn>
                              <a:cxn ang="0">
                                <a:pos x="connsiteX68" y="connsiteY68"/>
                              </a:cxn>
                              <a:cxn ang="0">
                                <a:pos x="connsiteX69" y="connsiteY69"/>
                              </a:cxn>
                              <a:cxn ang="0">
                                <a:pos x="connsiteX70" y="connsiteY70"/>
                              </a:cxn>
                              <a:cxn ang="0">
                                <a:pos x="connsiteX71" y="connsiteY71"/>
                              </a:cxn>
                              <a:cxn ang="0">
                                <a:pos x="connsiteX72" y="connsiteY72"/>
                              </a:cxn>
                              <a:cxn ang="0">
                                <a:pos x="connsiteX73" y="connsiteY73"/>
                              </a:cxn>
                              <a:cxn ang="0">
                                <a:pos x="connsiteX74" y="connsiteY74"/>
                              </a:cxn>
                              <a:cxn ang="0">
                                <a:pos x="connsiteX75" y="connsiteY75"/>
                              </a:cxn>
                              <a:cxn ang="0">
                                <a:pos x="connsiteX76" y="connsiteY76"/>
                              </a:cxn>
                              <a:cxn ang="0">
                                <a:pos x="connsiteX77" y="connsiteY77"/>
                              </a:cxn>
                              <a:cxn ang="0">
                                <a:pos x="connsiteX78" y="connsiteY78"/>
                              </a:cxn>
                              <a:cxn ang="0">
                                <a:pos x="connsiteX79" y="connsiteY79"/>
                              </a:cxn>
                              <a:cxn ang="0">
                                <a:pos x="connsiteX80" y="connsiteY80"/>
                              </a:cxn>
                              <a:cxn ang="0">
                                <a:pos x="connsiteX81" y="connsiteY81"/>
                              </a:cxn>
                              <a:cxn ang="0">
                                <a:pos x="connsiteX82" y="connsiteY82"/>
                              </a:cxn>
                              <a:cxn ang="0">
                                <a:pos x="connsiteX83" y="connsiteY83"/>
                              </a:cxn>
                              <a:cxn ang="0">
                                <a:pos x="connsiteX84" y="connsiteY84"/>
                              </a:cxn>
                              <a:cxn ang="0">
                                <a:pos x="connsiteX85" y="connsiteY85"/>
                              </a:cxn>
                              <a:cxn ang="0">
                                <a:pos x="connsiteX86" y="connsiteY86"/>
                              </a:cxn>
                              <a:cxn ang="0">
                                <a:pos x="connsiteX87" y="connsiteY87"/>
                              </a:cxn>
                              <a:cxn ang="0">
                                <a:pos x="connsiteX88" y="connsiteY88"/>
                              </a:cxn>
                              <a:cxn ang="0">
                                <a:pos x="connsiteX89" y="connsiteY89"/>
                              </a:cxn>
                              <a:cxn ang="0">
                                <a:pos x="connsiteX90" y="connsiteY90"/>
                              </a:cxn>
                              <a:cxn ang="0">
                                <a:pos x="connsiteX91" y="connsiteY91"/>
                              </a:cxn>
                              <a:cxn ang="0">
                                <a:pos x="connsiteX92" y="connsiteY92"/>
                              </a:cxn>
                              <a:cxn ang="0">
                                <a:pos x="connsiteX93" y="connsiteY93"/>
                              </a:cxn>
                              <a:cxn ang="0">
                                <a:pos x="connsiteX94" y="connsiteY94"/>
                              </a:cxn>
                              <a:cxn ang="0">
                                <a:pos x="connsiteX95" y="connsiteY95"/>
                              </a:cxn>
                              <a:cxn ang="0">
                                <a:pos x="connsiteX96" y="connsiteY96"/>
                              </a:cxn>
                              <a:cxn ang="0">
                                <a:pos x="connsiteX97" y="connsiteY97"/>
                              </a:cxn>
                              <a:cxn ang="0">
                                <a:pos x="connsiteX98" y="connsiteY98"/>
                              </a:cxn>
                              <a:cxn ang="0">
                                <a:pos x="connsiteX99" y="connsiteY99"/>
                              </a:cxn>
                              <a:cxn ang="0">
                                <a:pos x="connsiteX100" y="connsiteY100"/>
                              </a:cxn>
                              <a:cxn ang="0">
                                <a:pos x="connsiteX101" y="connsiteY101"/>
                              </a:cxn>
                              <a:cxn ang="0">
                                <a:pos x="connsiteX102" y="connsiteY102"/>
                              </a:cxn>
                              <a:cxn ang="0">
                                <a:pos x="connsiteX103" y="connsiteY103"/>
                              </a:cxn>
                              <a:cxn ang="0">
                                <a:pos x="connsiteX104" y="connsiteY104"/>
                              </a:cxn>
                              <a:cxn ang="0">
                                <a:pos x="connsiteX105" y="connsiteY105"/>
                              </a:cxn>
                              <a:cxn ang="0">
                                <a:pos x="connsiteX106" y="connsiteY106"/>
                              </a:cxn>
                              <a:cxn ang="0">
                                <a:pos x="connsiteX107" y="connsiteY107"/>
                              </a:cxn>
                              <a:cxn ang="0">
                                <a:pos x="connsiteX108" y="connsiteY108"/>
                              </a:cxn>
                              <a:cxn ang="0">
                                <a:pos x="connsiteX109" y="connsiteY109"/>
                              </a:cxn>
                              <a:cxn ang="0">
                                <a:pos x="connsiteX110" y="connsiteY110"/>
                              </a:cxn>
                              <a:cxn ang="0">
                                <a:pos x="connsiteX111" y="connsiteY111"/>
                              </a:cxn>
                              <a:cxn ang="0">
                                <a:pos x="connsiteX112" y="connsiteY112"/>
                              </a:cxn>
                              <a:cxn ang="0">
                                <a:pos x="connsiteX113" y="connsiteY113"/>
                              </a:cxn>
                              <a:cxn ang="0">
                                <a:pos x="connsiteX114" y="connsiteY114"/>
                              </a:cxn>
                              <a:cxn ang="0">
                                <a:pos x="connsiteX115" y="connsiteY115"/>
                              </a:cxn>
                              <a:cxn ang="0">
                                <a:pos x="connsiteX116" y="connsiteY116"/>
                              </a:cxn>
                              <a:cxn ang="0">
                                <a:pos x="connsiteX117" y="connsiteY117"/>
                              </a:cxn>
                              <a:cxn ang="0">
                                <a:pos x="connsiteX118" y="connsiteY118"/>
                              </a:cxn>
                              <a:cxn ang="0">
                                <a:pos x="connsiteX119" y="connsiteY119"/>
                              </a:cxn>
                              <a:cxn ang="0">
                                <a:pos x="connsiteX120" y="connsiteY120"/>
                              </a:cxn>
                              <a:cxn ang="0">
                                <a:pos x="connsiteX121" y="connsiteY121"/>
                              </a:cxn>
                              <a:cxn ang="0">
                                <a:pos x="connsiteX122" y="connsiteY122"/>
                              </a:cxn>
                              <a:cxn ang="0">
                                <a:pos x="connsiteX123" y="connsiteY123"/>
                              </a:cxn>
                              <a:cxn ang="0">
                                <a:pos x="connsiteX124" y="connsiteY124"/>
                              </a:cxn>
                              <a:cxn ang="0">
                                <a:pos x="connsiteX125" y="connsiteY125"/>
                              </a:cxn>
                              <a:cxn ang="0">
                                <a:pos x="connsiteX126" y="connsiteY126"/>
                              </a:cxn>
                              <a:cxn ang="0">
                                <a:pos x="connsiteX127" y="connsiteY127"/>
                              </a:cxn>
                              <a:cxn ang="0">
                                <a:pos x="connsiteX128" y="connsiteY128"/>
                              </a:cxn>
                              <a:cxn ang="0">
                                <a:pos x="connsiteX129" y="connsiteY129"/>
                              </a:cxn>
                              <a:cxn ang="0">
                                <a:pos x="connsiteX130" y="connsiteY130"/>
                              </a:cxn>
                              <a:cxn ang="0">
                                <a:pos x="connsiteX131" y="connsiteY131"/>
                              </a:cxn>
                              <a:cxn ang="0">
                                <a:pos x="connsiteX132" y="connsiteY132"/>
                              </a:cxn>
                              <a:cxn ang="0">
                                <a:pos x="connsiteX133" y="connsiteY133"/>
                              </a:cxn>
                              <a:cxn ang="0">
                                <a:pos x="connsiteX134" y="connsiteY134"/>
                              </a:cxn>
                              <a:cxn ang="0">
                                <a:pos x="connsiteX135" y="connsiteY135"/>
                              </a:cxn>
                              <a:cxn ang="0">
                                <a:pos x="connsiteX136" y="connsiteY136"/>
                              </a:cxn>
                              <a:cxn ang="0">
                                <a:pos x="connsiteX137" y="connsiteY137"/>
                              </a:cxn>
                              <a:cxn ang="0">
                                <a:pos x="connsiteX138" y="connsiteY138"/>
                              </a:cxn>
                              <a:cxn ang="0">
                                <a:pos x="connsiteX139" y="connsiteY139"/>
                              </a:cxn>
                              <a:cxn ang="0">
                                <a:pos x="connsiteX140" y="connsiteY140"/>
                              </a:cxn>
                              <a:cxn ang="0">
                                <a:pos x="connsiteX141" y="connsiteY141"/>
                              </a:cxn>
                              <a:cxn ang="0">
                                <a:pos x="connsiteX142" y="connsiteY142"/>
                              </a:cxn>
                              <a:cxn ang="0">
                                <a:pos x="connsiteX143" y="connsiteY143"/>
                              </a:cxn>
                              <a:cxn ang="0">
                                <a:pos x="connsiteX144" y="connsiteY144"/>
                              </a:cxn>
                              <a:cxn ang="0">
                                <a:pos x="connsiteX145" y="connsiteY145"/>
                              </a:cxn>
                              <a:cxn ang="0">
                                <a:pos x="connsiteX146" y="connsiteY146"/>
                              </a:cxn>
                              <a:cxn ang="0">
                                <a:pos x="connsiteX147" y="connsiteY147"/>
                              </a:cxn>
                              <a:cxn ang="0">
                                <a:pos x="connsiteX148" y="connsiteY148"/>
                              </a:cxn>
                              <a:cxn ang="0">
                                <a:pos x="connsiteX149" y="connsiteY149"/>
                              </a:cxn>
                              <a:cxn ang="0">
                                <a:pos x="connsiteX150" y="connsiteY150"/>
                              </a:cxn>
                              <a:cxn ang="0">
                                <a:pos x="connsiteX151" y="connsiteY151"/>
                              </a:cxn>
                              <a:cxn ang="0">
                                <a:pos x="connsiteX152" y="connsiteY152"/>
                              </a:cxn>
                              <a:cxn ang="0">
                                <a:pos x="connsiteX153" y="connsiteY153"/>
                              </a:cxn>
                              <a:cxn ang="0">
                                <a:pos x="connsiteX154" y="connsiteY154"/>
                              </a:cxn>
                              <a:cxn ang="0">
                                <a:pos x="connsiteX155" y="connsiteY155"/>
                              </a:cxn>
                              <a:cxn ang="0">
                                <a:pos x="connsiteX156" y="connsiteY156"/>
                              </a:cxn>
                              <a:cxn ang="0">
                                <a:pos x="connsiteX157" y="connsiteY157"/>
                              </a:cxn>
                              <a:cxn ang="0">
                                <a:pos x="connsiteX158" y="connsiteY158"/>
                              </a:cxn>
                              <a:cxn ang="0">
                                <a:pos x="connsiteX159" y="connsiteY159"/>
                              </a:cxn>
                              <a:cxn ang="0">
                                <a:pos x="connsiteX160" y="connsiteY160"/>
                              </a:cxn>
                              <a:cxn ang="0">
                                <a:pos x="connsiteX161" y="connsiteY161"/>
                              </a:cxn>
                              <a:cxn ang="0">
                                <a:pos x="connsiteX162" y="connsiteY162"/>
                              </a:cxn>
                              <a:cxn ang="0">
                                <a:pos x="connsiteX163" y="connsiteY163"/>
                              </a:cxn>
                              <a:cxn ang="0">
                                <a:pos x="connsiteX164" y="connsiteY164"/>
                              </a:cxn>
                              <a:cxn ang="0">
                                <a:pos x="connsiteX165" y="connsiteY165"/>
                              </a:cxn>
                              <a:cxn ang="0">
                                <a:pos x="connsiteX166" y="connsiteY166"/>
                              </a:cxn>
                              <a:cxn ang="0">
                                <a:pos x="connsiteX167" y="connsiteY167"/>
                              </a:cxn>
                              <a:cxn ang="0">
                                <a:pos x="connsiteX168" y="connsiteY168"/>
                              </a:cxn>
                              <a:cxn ang="0">
                                <a:pos x="connsiteX169" y="connsiteY169"/>
                              </a:cxn>
                              <a:cxn ang="0">
                                <a:pos x="connsiteX170" y="connsiteY170"/>
                              </a:cxn>
                              <a:cxn ang="0">
                                <a:pos x="connsiteX171" y="connsiteY171"/>
                              </a:cxn>
                              <a:cxn ang="0">
                                <a:pos x="connsiteX172" y="connsiteY172"/>
                              </a:cxn>
                              <a:cxn ang="0">
                                <a:pos x="connsiteX173" y="connsiteY173"/>
                              </a:cxn>
                              <a:cxn ang="0">
                                <a:pos x="connsiteX174" y="connsiteY174"/>
                              </a:cxn>
                              <a:cxn ang="0">
                                <a:pos x="connsiteX175" y="connsiteY175"/>
                              </a:cxn>
                              <a:cxn ang="0">
                                <a:pos x="connsiteX176" y="connsiteY176"/>
                              </a:cxn>
                              <a:cxn ang="0">
                                <a:pos x="connsiteX177" y="connsiteY177"/>
                              </a:cxn>
                              <a:cxn ang="0">
                                <a:pos x="connsiteX178" y="connsiteY178"/>
                              </a:cxn>
                              <a:cxn ang="0">
                                <a:pos x="connsiteX179" y="connsiteY179"/>
                              </a:cxn>
                              <a:cxn ang="0">
                                <a:pos x="connsiteX180" y="connsiteY180"/>
                              </a:cxn>
                              <a:cxn ang="0">
                                <a:pos x="connsiteX181" y="connsiteY181"/>
                              </a:cxn>
                              <a:cxn ang="0">
                                <a:pos x="connsiteX182" y="connsiteY182"/>
                              </a:cxn>
                              <a:cxn ang="0">
                                <a:pos x="connsiteX183" y="connsiteY183"/>
                              </a:cxn>
                              <a:cxn ang="0">
                                <a:pos x="connsiteX184" y="connsiteY184"/>
                              </a:cxn>
                              <a:cxn ang="0">
                                <a:pos x="connsiteX185" y="connsiteY185"/>
                              </a:cxn>
                              <a:cxn ang="0">
                                <a:pos x="connsiteX186" y="connsiteY186"/>
                              </a:cxn>
                              <a:cxn ang="0">
                                <a:pos x="connsiteX187" y="connsiteY187"/>
                              </a:cxn>
                            </a:cxnLst>
                            <a:rect l="l" t="t" r="r" b="b"/>
                            <a:pathLst>
                              <a:path w="2867025" h="1250950">
                                <a:moveTo>
                                  <a:pt x="117475" y="528638"/>
                                </a:moveTo>
                                <a:cubicBezTo>
                                  <a:pt x="144859" y="527844"/>
                                  <a:pt x="172244" y="527050"/>
                                  <a:pt x="184150" y="523875"/>
                                </a:cubicBezTo>
                                <a:cubicBezTo>
                                  <a:pt x="196056" y="520700"/>
                                  <a:pt x="183356" y="511969"/>
                                  <a:pt x="188912" y="509588"/>
                                </a:cubicBezTo>
                                <a:cubicBezTo>
                                  <a:pt x="194468" y="507207"/>
                                  <a:pt x="217487" y="509588"/>
                                  <a:pt x="217487" y="509588"/>
                                </a:cubicBezTo>
                                <a:cubicBezTo>
                                  <a:pt x="225424" y="509588"/>
                                  <a:pt x="230981" y="511969"/>
                                  <a:pt x="236537" y="509588"/>
                                </a:cubicBezTo>
                                <a:cubicBezTo>
                                  <a:pt x="242093" y="507207"/>
                                  <a:pt x="245269" y="497681"/>
                                  <a:pt x="250825" y="495300"/>
                                </a:cubicBezTo>
                                <a:cubicBezTo>
                                  <a:pt x="256381" y="492919"/>
                                  <a:pt x="263525" y="496888"/>
                                  <a:pt x="269875" y="495300"/>
                                </a:cubicBezTo>
                                <a:cubicBezTo>
                                  <a:pt x="276225" y="493713"/>
                                  <a:pt x="278606" y="484188"/>
                                  <a:pt x="288925" y="485775"/>
                                </a:cubicBezTo>
                                <a:cubicBezTo>
                                  <a:pt x="299244" y="487363"/>
                                  <a:pt x="315912" y="499269"/>
                                  <a:pt x="331787" y="504825"/>
                                </a:cubicBezTo>
                                <a:cubicBezTo>
                                  <a:pt x="347662" y="510381"/>
                                  <a:pt x="373063" y="510382"/>
                                  <a:pt x="384175" y="519113"/>
                                </a:cubicBezTo>
                                <a:cubicBezTo>
                                  <a:pt x="395287" y="527844"/>
                                  <a:pt x="398462" y="542926"/>
                                  <a:pt x="398462" y="557213"/>
                                </a:cubicBezTo>
                                <a:cubicBezTo>
                                  <a:pt x="398462" y="571500"/>
                                  <a:pt x="386556" y="595313"/>
                                  <a:pt x="384175" y="604838"/>
                                </a:cubicBezTo>
                                <a:cubicBezTo>
                                  <a:pt x="381794" y="614363"/>
                                  <a:pt x="359569" y="612776"/>
                                  <a:pt x="384175" y="614363"/>
                                </a:cubicBezTo>
                                <a:cubicBezTo>
                                  <a:pt x="408781" y="615950"/>
                                  <a:pt x="507206" y="604838"/>
                                  <a:pt x="531812" y="614363"/>
                                </a:cubicBezTo>
                                <a:cubicBezTo>
                                  <a:pt x="556418" y="623888"/>
                                  <a:pt x="536575" y="661988"/>
                                  <a:pt x="531812" y="671513"/>
                                </a:cubicBezTo>
                                <a:cubicBezTo>
                                  <a:pt x="527049" y="681038"/>
                                  <a:pt x="509587" y="669132"/>
                                  <a:pt x="503237" y="671513"/>
                                </a:cubicBezTo>
                                <a:cubicBezTo>
                                  <a:pt x="496887" y="673894"/>
                                  <a:pt x="496093" y="681038"/>
                                  <a:pt x="493712" y="685800"/>
                                </a:cubicBezTo>
                                <a:cubicBezTo>
                                  <a:pt x="491331" y="690562"/>
                                  <a:pt x="489744" y="692944"/>
                                  <a:pt x="488950" y="700088"/>
                                </a:cubicBezTo>
                                <a:cubicBezTo>
                                  <a:pt x="488156" y="707232"/>
                                  <a:pt x="487363" y="718344"/>
                                  <a:pt x="488950" y="728663"/>
                                </a:cubicBezTo>
                                <a:cubicBezTo>
                                  <a:pt x="490538" y="738982"/>
                                  <a:pt x="500856" y="752475"/>
                                  <a:pt x="498475" y="762000"/>
                                </a:cubicBezTo>
                                <a:cubicBezTo>
                                  <a:pt x="496094" y="771525"/>
                                  <a:pt x="474662" y="785813"/>
                                  <a:pt x="474662" y="785813"/>
                                </a:cubicBezTo>
                                <a:cubicBezTo>
                                  <a:pt x="468312" y="792163"/>
                                  <a:pt x="464344" y="794544"/>
                                  <a:pt x="460375" y="800100"/>
                                </a:cubicBezTo>
                                <a:cubicBezTo>
                                  <a:pt x="456406" y="805656"/>
                                  <a:pt x="455613" y="811213"/>
                                  <a:pt x="450850" y="819150"/>
                                </a:cubicBezTo>
                                <a:cubicBezTo>
                                  <a:pt x="446088" y="827088"/>
                                  <a:pt x="439738" y="840581"/>
                                  <a:pt x="431800" y="847725"/>
                                </a:cubicBezTo>
                                <a:cubicBezTo>
                                  <a:pt x="423863" y="854869"/>
                                  <a:pt x="416719" y="855663"/>
                                  <a:pt x="403225" y="862013"/>
                                </a:cubicBezTo>
                                <a:cubicBezTo>
                                  <a:pt x="389731" y="868363"/>
                                  <a:pt x="365918" y="879475"/>
                                  <a:pt x="350837" y="885825"/>
                                </a:cubicBezTo>
                                <a:cubicBezTo>
                                  <a:pt x="335756" y="892175"/>
                                  <a:pt x="327025" y="893763"/>
                                  <a:pt x="312737" y="900113"/>
                                </a:cubicBezTo>
                                <a:cubicBezTo>
                                  <a:pt x="298449" y="906463"/>
                                  <a:pt x="277812" y="919162"/>
                                  <a:pt x="265112" y="923925"/>
                                </a:cubicBezTo>
                                <a:cubicBezTo>
                                  <a:pt x="252412" y="928688"/>
                                  <a:pt x="245268" y="926307"/>
                                  <a:pt x="236537" y="928688"/>
                                </a:cubicBezTo>
                                <a:cubicBezTo>
                                  <a:pt x="227806" y="931069"/>
                                  <a:pt x="218281" y="931863"/>
                                  <a:pt x="212725" y="938213"/>
                                </a:cubicBezTo>
                                <a:cubicBezTo>
                                  <a:pt x="207169" y="944563"/>
                                  <a:pt x="207169" y="958851"/>
                                  <a:pt x="203200" y="966788"/>
                                </a:cubicBezTo>
                                <a:cubicBezTo>
                                  <a:pt x="199231" y="974726"/>
                                  <a:pt x="196056" y="979488"/>
                                  <a:pt x="188912" y="985838"/>
                                </a:cubicBezTo>
                                <a:cubicBezTo>
                                  <a:pt x="181768" y="992188"/>
                                  <a:pt x="169068" y="1000919"/>
                                  <a:pt x="160337" y="1004888"/>
                                </a:cubicBezTo>
                                <a:cubicBezTo>
                                  <a:pt x="151606" y="1008857"/>
                                  <a:pt x="142081" y="1004094"/>
                                  <a:pt x="136525" y="1009650"/>
                                </a:cubicBezTo>
                                <a:cubicBezTo>
                                  <a:pt x="130969" y="1015206"/>
                                  <a:pt x="135731" y="1031875"/>
                                  <a:pt x="127000" y="1038225"/>
                                </a:cubicBezTo>
                                <a:cubicBezTo>
                                  <a:pt x="118269" y="1044575"/>
                                  <a:pt x="92868" y="1046162"/>
                                  <a:pt x="84137" y="1047750"/>
                                </a:cubicBezTo>
                                <a:cubicBezTo>
                                  <a:pt x="75406" y="1049338"/>
                                  <a:pt x="77787" y="1040606"/>
                                  <a:pt x="74612" y="1047750"/>
                                </a:cubicBezTo>
                                <a:cubicBezTo>
                                  <a:pt x="71437" y="1054894"/>
                                  <a:pt x="67468" y="1077913"/>
                                  <a:pt x="65087" y="1090613"/>
                                </a:cubicBezTo>
                                <a:cubicBezTo>
                                  <a:pt x="62706" y="1103313"/>
                                  <a:pt x="64294" y="1114425"/>
                                  <a:pt x="60325" y="1123950"/>
                                </a:cubicBezTo>
                                <a:cubicBezTo>
                                  <a:pt x="56356" y="1133475"/>
                                  <a:pt x="45244" y="1139826"/>
                                  <a:pt x="41275" y="1147763"/>
                                </a:cubicBezTo>
                                <a:cubicBezTo>
                                  <a:pt x="37306" y="1155701"/>
                                  <a:pt x="42862" y="1164431"/>
                                  <a:pt x="36512" y="1171575"/>
                                </a:cubicBezTo>
                                <a:cubicBezTo>
                                  <a:pt x="30162" y="1178719"/>
                                  <a:pt x="6350" y="1178719"/>
                                  <a:pt x="3175" y="1190625"/>
                                </a:cubicBezTo>
                                <a:cubicBezTo>
                                  <a:pt x="0" y="1202531"/>
                                  <a:pt x="4762" y="1235076"/>
                                  <a:pt x="17462" y="1243013"/>
                                </a:cubicBezTo>
                                <a:cubicBezTo>
                                  <a:pt x="30162" y="1250950"/>
                                  <a:pt x="64294" y="1240631"/>
                                  <a:pt x="79375" y="1238250"/>
                                </a:cubicBezTo>
                                <a:cubicBezTo>
                                  <a:pt x="94456" y="1235869"/>
                                  <a:pt x="96838" y="1234281"/>
                                  <a:pt x="107950" y="1228725"/>
                                </a:cubicBezTo>
                                <a:cubicBezTo>
                                  <a:pt x="119063" y="1223169"/>
                                  <a:pt x="127794" y="1208882"/>
                                  <a:pt x="146050" y="1204913"/>
                                </a:cubicBezTo>
                                <a:cubicBezTo>
                                  <a:pt x="164306" y="1200944"/>
                                  <a:pt x="202406" y="1200944"/>
                                  <a:pt x="217487" y="1204913"/>
                                </a:cubicBezTo>
                                <a:cubicBezTo>
                                  <a:pt x="232568" y="1208882"/>
                                  <a:pt x="220662" y="1225550"/>
                                  <a:pt x="236537" y="1228725"/>
                                </a:cubicBezTo>
                                <a:cubicBezTo>
                                  <a:pt x="252412" y="1231900"/>
                                  <a:pt x="296862" y="1229519"/>
                                  <a:pt x="312737" y="1223963"/>
                                </a:cubicBezTo>
                                <a:cubicBezTo>
                                  <a:pt x="328612" y="1218407"/>
                                  <a:pt x="325437" y="1201738"/>
                                  <a:pt x="331787" y="1195388"/>
                                </a:cubicBezTo>
                                <a:cubicBezTo>
                                  <a:pt x="338137" y="1189038"/>
                                  <a:pt x="340518" y="1186657"/>
                                  <a:pt x="350837" y="1185863"/>
                                </a:cubicBezTo>
                                <a:cubicBezTo>
                                  <a:pt x="361156" y="1185069"/>
                                  <a:pt x="384175" y="1192213"/>
                                  <a:pt x="393700" y="1190625"/>
                                </a:cubicBezTo>
                                <a:cubicBezTo>
                                  <a:pt x="403225" y="1189038"/>
                                  <a:pt x="400049" y="1179513"/>
                                  <a:pt x="407987" y="1176338"/>
                                </a:cubicBezTo>
                                <a:cubicBezTo>
                                  <a:pt x="415925" y="1173163"/>
                                  <a:pt x="426244" y="1166019"/>
                                  <a:pt x="441325" y="1171575"/>
                                </a:cubicBezTo>
                                <a:cubicBezTo>
                                  <a:pt x="456406" y="1177131"/>
                                  <a:pt x="482600" y="1204913"/>
                                  <a:pt x="498475" y="1209675"/>
                                </a:cubicBezTo>
                                <a:cubicBezTo>
                                  <a:pt x="514350" y="1214437"/>
                                  <a:pt x="523875" y="1202531"/>
                                  <a:pt x="536575" y="1200150"/>
                                </a:cubicBezTo>
                                <a:cubicBezTo>
                                  <a:pt x="549275" y="1197769"/>
                                  <a:pt x="568325" y="1199357"/>
                                  <a:pt x="574675" y="1195388"/>
                                </a:cubicBezTo>
                                <a:cubicBezTo>
                                  <a:pt x="581025" y="1191419"/>
                                  <a:pt x="565944" y="1178719"/>
                                  <a:pt x="574675" y="1176338"/>
                                </a:cubicBezTo>
                                <a:cubicBezTo>
                                  <a:pt x="583406" y="1173957"/>
                                  <a:pt x="615156" y="1182687"/>
                                  <a:pt x="627062" y="1181100"/>
                                </a:cubicBezTo>
                                <a:cubicBezTo>
                                  <a:pt x="638968" y="1179513"/>
                                  <a:pt x="635793" y="1169194"/>
                                  <a:pt x="646112" y="1166813"/>
                                </a:cubicBezTo>
                                <a:cubicBezTo>
                                  <a:pt x="656431" y="1164432"/>
                                  <a:pt x="677863" y="1168400"/>
                                  <a:pt x="688975" y="1166813"/>
                                </a:cubicBezTo>
                                <a:cubicBezTo>
                                  <a:pt x="700087" y="1165226"/>
                                  <a:pt x="702468" y="1158082"/>
                                  <a:pt x="712787" y="1157288"/>
                                </a:cubicBezTo>
                                <a:cubicBezTo>
                                  <a:pt x="723106" y="1156494"/>
                                  <a:pt x="741362" y="1163638"/>
                                  <a:pt x="750887" y="1162050"/>
                                </a:cubicBezTo>
                                <a:cubicBezTo>
                                  <a:pt x="760412" y="1160463"/>
                                  <a:pt x="712787" y="1150144"/>
                                  <a:pt x="769937" y="1147763"/>
                                </a:cubicBezTo>
                                <a:cubicBezTo>
                                  <a:pt x="827087" y="1145382"/>
                                  <a:pt x="1023937" y="1156494"/>
                                  <a:pt x="1093787" y="1147763"/>
                                </a:cubicBezTo>
                                <a:cubicBezTo>
                                  <a:pt x="1163637" y="1139032"/>
                                  <a:pt x="1160462" y="1104106"/>
                                  <a:pt x="1189037" y="1095375"/>
                                </a:cubicBezTo>
                                <a:cubicBezTo>
                                  <a:pt x="1217612" y="1086644"/>
                                  <a:pt x="1232693" y="1085850"/>
                                  <a:pt x="1265237" y="1095375"/>
                                </a:cubicBezTo>
                                <a:cubicBezTo>
                                  <a:pt x="1297781" y="1104900"/>
                                  <a:pt x="1360488" y="1145381"/>
                                  <a:pt x="1384300" y="1152525"/>
                                </a:cubicBezTo>
                                <a:cubicBezTo>
                                  <a:pt x="1408112" y="1159669"/>
                                  <a:pt x="1400968" y="1140619"/>
                                  <a:pt x="1408112" y="1138238"/>
                                </a:cubicBezTo>
                                <a:cubicBezTo>
                                  <a:pt x="1415256" y="1135857"/>
                                  <a:pt x="1414462" y="1146969"/>
                                  <a:pt x="1427162" y="1138238"/>
                                </a:cubicBezTo>
                                <a:cubicBezTo>
                                  <a:pt x="1439862" y="1129507"/>
                                  <a:pt x="1472406" y="1092994"/>
                                  <a:pt x="1484312" y="1085850"/>
                                </a:cubicBezTo>
                                <a:cubicBezTo>
                                  <a:pt x="1496218" y="1078706"/>
                                  <a:pt x="1491456" y="1087438"/>
                                  <a:pt x="1498600" y="1095375"/>
                                </a:cubicBezTo>
                                <a:cubicBezTo>
                                  <a:pt x="1505744" y="1103313"/>
                                  <a:pt x="1513681" y="1127919"/>
                                  <a:pt x="1527175" y="1133475"/>
                                </a:cubicBezTo>
                                <a:cubicBezTo>
                                  <a:pt x="1540669" y="1139031"/>
                                  <a:pt x="1566862" y="1127126"/>
                                  <a:pt x="1579562" y="1128713"/>
                                </a:cubicBezTo>
                                <a:cubicBezTo>
                                  <a:pt x="1592262" y="1130300"/>
                                  <a:pt x="1593850" y="1139031"/>
                                  <a:pt x="1603375" y="1143000"/>
                                </a:cubicBezTo>
                                <a:cubicBezTo>
                                  <a:pt x="1612900" y="1146969"/>
                                  <a:pt x="1627187" y="1150144"/>
                                  <a:pt x="1636712" y="1152525"/>
                                </a:cubicBezTo>
                                <a:cubicBezTo>
                                  <a:pt x="1646237" y="1154906"/>
                                  <a:pt x="1644650" y="1151732"/>
                                  <a:pt x="1660525" y="1157288"/>
                                </a:cubicBezTo>
                                <a:cubicBezTo>
                                  <a:pt x="1676400" y="1162844"/>
                                  <a:pt x="1713706" y="1181101"/>
                                  <a:pt x="1731962" y="1185863"/>
                                </a:cubicBezTo>
                                <a:cubicBezTo>
                                  <a:pt x="1750218" y="1190625"/>
                                  <a:pt x="1770062" y="1185863"/>
                                  <a:pt x="1770062" y="1185863"/>
                                </a:cubicBezTo>
                                <a:lnTo>
                                  <a:pt x="1808162" y="1185863"/>
                                </a:lnTo>
                                <a:cubicBezTo>
                                  <a:pt x="1823243" y="1185863"/>
                                  <a:pt x="1850231" y="1184276"/>
                                  <a:pt x="1860550" y="1185863"/>
                                </a:cubicBezTo>
                                <a:cubicBezTo>
                                  <a:pt x="1870869" y="1187451"/>
                                  <a:pt x="1849438" y="1194594"/>
                                  <a:pt x="1870075" y="1195388"/>
                                </a:cubicBezTo>
                                <a:cubicBezTo>
                                  <a:pt x="1890712" y="1196182"/>
                                  <a:pt x="1961356" y="1196975"/>
                                  <a:pt x="1984375" y="1190625"/>
                                </a:cubicBezTo>
                                <a:cubicBezTo>
                                  <a:pt x="2007394" y="1184275"/>
                                  <a:pt x="1998662" y="1169194"/>
                                  <a:pt x="2008187" y="1157288"/>
                                </a:cubicBezTo>
                                <a:cubicBezTo>
                                  <a:pt x="2017712" y="1145382"/>
                                  <a:pt x="2035969" y="1130301"/>
                                  <a:pt x="2041525" y="1119188"/>
                                </a:cubicBezTo>
                                <a:cubicBezTo>
                                  <a:pt x="2047081" y="1108076"/>
                                  <a:pt x="2043113" y="1099344"/>
                                  <a:pt x="2041525" y="1090613"/>
                                </a:cubicBezTo>
                                <a:cubicBezTo>
                                  <a:pt x="2039937" y="1081882"/>
                                  <a:pt x="2032794" y="1073150"/>
                                  <a:pt x="2032000" y="1066800"/>
                                </a:cubicBezTo>
                                <a:cubicBezTo>
                                  <a:pt x="2031206" y="1060450"/>
                                  <a:pt x="2028825" y="1054894"/>
                                  <a:pt x="2036762" y="1052513"/>
                                </a:cubicBezTo>
                                <a:cubicBezTo>
                                  <a:pt x="2044699" y="1050132"/>
                                  <a:pt x="2079625" y="1052513"/>
                                  <a:pt x="2079625" y="1052513"/>
                                </a:cubicBezTo>
                                <a:cubicBezTo>
                                  <a:pt x="2090737" y="1052513"/>
                                  <a:pt x="2098675" y="1045369"/>
                                  <a:pt x="2103437" y="1052513"/>
                                </a:cubicBezTo>
                                <a:cubicBezTo>
                                  <a:pt x="2108199" y="1059657"/>
                                  <a:pt x="2109788" y="1086644"/>
                                  <a:pt x="2108200" y="1095375"/>
                                </a:cubicBezTo>
                                <a:cubicBezTo>
                                  <a:pt x="2106612" y="1104106"/>
                                  <a:pt x="2095500" y="1094581"/>
                                  <a:pt x="2093912" y="1104900"/>
                                </a:cubicBezTo>
                                <a:cubicBezTo>
                                  <a:pt x="2092325" y="1115219"/>
                                  <a:pt x="2089944" y="1148557"/>
                                  <a:pt x="2098675" y="1157288"/>
                                </a:cubicBezTo>
                                <a:cubicBezTo>
                                  <a:pt x="2107406" y="1166019"/>
                                  <a:pt x="2132806" y="1159669"/>
                                  <a:pt x="2146300" y="1157288"/>
                                </a:cubicBezTo>
                                <a:cubicBezTo>
                                  <a:pt x="2159794" y="1154907"/>
                                  <a:pt x="2163762" y="1147762"/>
                                  <a:pt x="2179637" y="1143000"/>
                                </a:cubicBezTo>
                                <a:cubicBezTo>
                                  <a:pt x="2195512" y="1138238"/>
                                  <a:pt x="2228850" y="1138238"/>
                                  <a:pt x="2241550" y="1128713"/>
                                </a:cubicBezTo>
                                <a:cubicBezTo>
                                  <a:pt x="2254250" y="1119188"/>
                                  <a:pt x="2247900" y="1098550"/>
                                  <a:pt x="2255837" y="1085850"/>
                                </a:cubicBezTo>
                                <a:cubicBezTo>
                                  <a:pt x="2263774" y="1073150"/>
                                  <a:pt x="2272506" y="1060450"/>
                                  <a:pt x="2289175" y="1052513"/>
                                </a:cubicBezTo>
                                <a:cubicBezTo>
                                  <a:pt x="2305844" y="1044576"/>
                                  <a:pt x="2301875" y="1040606"/>
                                  <a:pt x="2355850" y="1038225"/>
                                </a:cubicBezTo>
                                <a:cubicBezTo>
                                  <a:pt x="2409825" y="1035844"/>
                                  <a:pt x="2563813" y="1042194"/>
                                  <a:pt x="2613025" y="1038225"/>
                                </a:cubicBezTo>
                                <a:cubicBezTo>
                                  <a:pt x="2662237" y="1034256"/>
                                  <a:pt x="2643188" y="1020763"/>
                                  <a:pt x="2651125" y="1014413"/>
                                </a:cubicBezTo>
                                <a:cubicBezTo>
                                  <a:pt x="2659062" y="1008063"/>
                                  <a:pt x="2641600" y="1002506"/>
                                  <a:pt x="2660650" y="1000125"/>
                                </a:cubicBezTo>
                                <a:cubicBezTo>
                                  <a:pt x="2679700" y="997744"/>
                                  <a:pt x="2742406" y="997744"/>
                                  <a:pt x="2765425" y="1000125"/>
                                </a:cubicBezTo>
                                <a:cubicBezTo>
                                  <a:pt x="2788444" y="1002506"/>
                                  <a:pt x="2789237" y="1018382"/>
                                  <a:pt x="2798762" y="1014413"/>
                                </a:cubicBezTo>
                                <a:cubicBezTo>
                                  <a:pt x="2808287" y="1010444"/>
                                  <a:pt x="2819400" y="988219"/>
                                  <a:pt x="2822575" y="976313"/>
                                </a:cubicBezTo>
                                <a:cubicBezTo>
                                  <a:pt x="2825750" y="964407"/>
                                  <a:pt x="2816224" y="950913"/>
                                  <a:pt x="2817812" y="942975"/>
                                </a:cubicBezTo>
                                <a:cubicBezTo>
                                  <a:pt x="2819400" y="935037"/>
                                  <a:pt x="2825750" y="933450"/>
                                  <a:pt x="2832100" y="928688"/>
                                </a:cubicBezTo>
                                <a:cubicBezTo>
                                  <a:pt x="2838450" y="923926"/>
                                  <a:pt x="2850356" y="922338"/>
                                  <a:pt x="2855912" y="914400"/>
                                </a:cubicBezTo>
                                <a:cubicBezTo>
                                  <a:pt x="2861468" y="906462"/>
                                  <a:pt x="2867025" y="891382"/>
                                  <a:pt x="2865437" y="881063"/>
                                </a:cubicBezTo>
                                <a:cubicBezTo>
                                  <a:pt x="2863850" y="870744"/>
                                  <a:pt x="2849562" y="861219"/>
                                  <a:pt x="2846387" y="852488"/>
                                </a:cubicBezTo>
                                <a:cubicBezTo>
                                  <a:pt x="2843212" y="843757"/>
                                  <a:pt x="2851943" y="836613"/>
                                  <a:pt x="2846387" y="828675"/>
                                </a:cubicBezTo>
                                <a:cubicBezTo>
                                  <a:pt x="2840831" y="820737"/>
                                  <a:pt x="2821781" y="811213"/>
                                  <a:pt x="2813050" y="804863"/>
                                </a:cubicBezTo>
                                <a:cubicBezTo>
                                  <a:pt x="2804319" y="798513"/>
                                  <a:pt x="2801144" y="791369"/>
                                  <a:pt x="2794000" y="790575"/>
                                </a:cubicBezTo>
                                <a:cubicBezTo>
                                  <a:pt x="2786856" y="789781"/>
                                  <a:pt x="2782093" y="798513"/>
                                  <a:pt x="2770187" y="800100"/>
                                </a:cubicBezTo>
                                <a:cubicBezTo>
                                  <a:pt x="2758281" y="801687"/>
                                  <a:pt x="2722562" y="800100"/>
                                  <a:pt x="2722562" y="800100"/>
                                </a:cubicBezTo>
                                <a:lnTo>
                                  <a:pt x="2674937" y="800100"/>
                                </a:lnTo>
                                <a:cubicBezTo>
                                  <a:pt x="2660650" y="800100"/>
                                  <a:pt x="2645568" y="804862"/>
                                  <a:pt x="2636837" y="800100"/>
                                </a:cubicBezTo>
                                <a:cubicBezTo>
                                  <a:pt x="2628106" y="795338"/>
                                  <a:pt x="2629694" y="781050"/>
                                  <a:pt x="2622550" y="771525"/>
                                </a:cubicBezTo>
                                <a:cubicBezTo>
                                  <a:pt x="2615406" y="762000"/>
                                  <a:pt x="2604294" y="750887"/>
                                  <a:pt x="2593975" y="742950"/>
                                </a:cubicBezTo>
                                <a:cubicBezTo>
                                  <a:pt x="2583656" y="735013"/>
                                  <a:pt x="2568575" y="729456"/>
                                  <a:pt x="2560637" y="723900"/>
                                </a:cubicBezTo>
                                <a:cubicBezTo>
                                  <a:pt x="2552699" y="718344"/>
                                  <a:pt x="2551113" y="717551"/>
                                  <a:pt x="2546350" y="709613"/>
                                </a:cubicBezTo>
                                <a:cubicBezTo>
                                  <a:pt x="2541588" y="701676"/>
                                  <a:pt x="2536031" y="685006"/>
                                  <a:pt x="2532062" y="676275"/>
                                </a:cubicBezTo>
                                <a:cubicBezTo>
                                  <a:pt x="2528093" y="667544"/>
                                  <a:pt x="2528887" y="665162"/>
                                  <a:pt x="2522537" y="657225"/>
                                </a:cubicBezTo>
                                <a:cubicBezTo>
                                  <a:pt x="2516187" y="649288"/>
                                  <a:pt x="2502693" y="635794"/>
                                  <a:pt x="2493962" y="628650"/>
                                </a:cubicBezTo>
                                <a:cubicBezTo>
                                  <a:pt x="2485231" y="621506"/>
                                  <a:pt x="2481263" y="616744"/>
                                  <a:pt x="2470150" y="614363"/>
                                </a:cubicBezTo>
                                <a:cubicBezTo>
                                  <a:pt x="2459038" y="611982"/>
                                  <a:pt x="2438399" y="618332"/>
                                  <a:pt x="2427287" y="614363"/>
                                </a:cubicBezTo>
                                <a:cubicBezTo>
                                  <a:pt x="2416175" y="610394"/>
                                  <a:pt x="2409031" y="603250"/>
                                  <a:pt x="2403475" y="590550"/>
                                </a:cubicBezTo>
                                <a:cubicBezTo>
                                  <a:pt x="2397919" y="577850"/>
                                  <a:pt x="2404269" y="548482"/>
                                  <a:pt x="2393950" y="538163"/>
                                </a:cubicBezTo>
                                <a:cubicBezTo>
                                  <a:pt x="2383631" y="527844"/>
                                  <a:pt x="2357437" y="531019"/>
                                  <a:pt x="2341562" y="528638"/>
                                </a:cubicBezTo>
                                <a:cubicBezTo>
                                  <a:pt x="2325687" y="526257"/>
                                  <a:pt x="2311400" y="527844"/>
                                  <a:pt x="2298700" y="523875"/>
                                </a:cubicBezTo>
                                <a:cubicBezTo>
                                  <a:pt x="2286000" y="519906"/>
                                  <a:pt x="2280443" y="511175"/>
                                  <a:pt x="2265362" y="504825"/>
                                </a:cubicBezTo>
                                <a:cubicBezTo>
                                  <a:pt x="2250281" y="498475"/>
                                  <a:pt x="2220912" y="488950"/>
                                  <a:pt x="2208212" y="485775"/>
                                </a:cubicBezTo>
                                <a:cubicBezTo>
                                  <a:pt x="2195512" y="482600"/>
                                  <a:pt x="2197893" y="483394"/>
                                  <a:pt x="2189162" y="485775"/>
                                </a:cubicBezTo>
                                <a:cubicBezTo>
                                  <a:pt x="2180431" y="488156"/>
                                  <a:pt x="2166937" y="499269"/>
                                  <a:pt x="2155825" y="500063"/>
                                </a:cubicBezTo>
                                <a:cubicBezTo>
                                  <a:pt x="2144713" y="500857"/>
                                  <a:pt x="2135187" y="493713"/>
                                  <a:pt x="2122487" y="490538"/>
                                </a:cubicBezTo>
                                <a:cubicBezTo>
                                  <a:pt x="2109787" y="487363"/>
                                  <a:pt x="2093913" y="485776"/>
                                  <a:pt x="2079625" y="481013"/>
                                </a:cubicBezTo>
                                <a:cubicBezTo>
                                  <a:pt x="2065337" y="476250"/>
                                  <a:pt x="2050256" y="466725"/>
                                  <a:pt x="2036762" y="461963"/>
                                </a:cubicBezTo>
                                <a:cubicBezTo>
                                  <a:pt x="2023268" y="457201"/>
                                  <a:pt x="2012156" y="451644"/>
                                  <a:pt x="1998662" y="452438"/>
                                </a:cubicBezTo>
                                <a:cubicBezTo>
                                  <a:pt x="1985168" y="453232"/>
                                  <a:pt x="1962150" y="456406"/>
                                  <a:pt x="1955800" y="466725"/>
                                </a:cubicBezTo>
                                <a:cubicBezTo>
                                  <a:pt x="1949450" y="477044"/>
                                  <a:pt x="1963737" y="506412"/>
                                  <a:pt x="1960562" y="514350"/>
                                </a:cubicBezTo>
                                <a:cubicBezTo>
                                  <a:pt x="1957387" y="522288"/>
                                  <a:pt x="1945481" y="515938"/>
                                  <a:pt x="1936750" y="514350"/>
                                </a:cubicBezTo>
                                <a:cubicBezTo>
                                  <a:pt x="1928019" y="512762"/>
                                  <a:pt x="1916112" y="513556"/>
                                  <a:pt x="1908175" y="504825"/>
                                </a:cubicBezTo>
                                <a:cubicBezTo>
                                  <a:pt x="1900238" y="496094"/>
                                  <a:pt x="1896269" y="469107"/>
                                  <a:pt x="1889125" y="461963"/>
                                </a:cubicBezTo>
                                <a:cubicBezTo>
                                  <a:pt x="1881981" y="454819"/>
                                  <a:pt x="1874837" y="465138"/>
                                  <a:pt x="1865312" y="461963"/>
                                </a:cubicBezTo>
                                <a:cubicBezTo>
                                  <a:pt x="1855787" y="458788"/>
                                  <a:pt x="1841500" y="440532"/>
                                  <a:pt x="1831975" y="442913"/>
                                </a:cubicBezTo>
                                <a:cubicBezTo>
                                  <a:pt x="1822450" y="445294"/>
                                  <a:pt x="1820068" y="467519"/>
                                  <a:pt x="1808162" y="476250"/>
                                </a:cubicBezTo>
                                <a:cubicBezTo>
                                  <a:pt x="1796256" y="484981"/>
                                  <a:pt x="1775618" y="492125"/>
                                  <a:pt x="1760537" y="495300"/>
                                </a:cubicBezTo>
                                <a:cubicBezTo>
                                  <a:pt x="1745456" y="498475"/>
                                  <a:pt x="1727994" y="502444"/>
                                  <a:pt x="1717675" y="495300"/>
                                </a:cubicBezTo>
                                <a:cubicBezTo>
                                  <a:pt x="1707356" y="488156"/>
                                  <a:pt x="1708944" y="457200"/>
                                  <a:pt x="1698625" y="452438"/>
                                </a:cubicBezTo>
                                <a:cubicBezTo>
                                  <a:pt x="1688306" y="447676"/>
                                  <a:pt x="1669256" y="462756"/>
                                  <a:pt x="1655762" y="466725"/>
                                </a:cubicBezTo>
                                <a:cubicBezTo>
                                  <a:pt x="1642268" y="470694"/>
                                  <a:pt x="1631156" y="474663"/>
                                  <a:pt x="1617662" y="476250"/>
                                </a:cubicBezTo>
                                <a:cubicBezTo>
                                  <a:pt x="1604168" y="477837"/>
                                  <a:pt x="1583531" y="488156"/>
                                  <a:pt x="1574800" y="476250"/>
                                </a:cubicBezTo>
                                <a:cubicBezTo>
                                  <a:pt x="1566069" y="464344"/>
                                  <a:pt x="1566069" y="431800"/>
                                  <a:pt x="1565275" y="404813"/>
                                </a:cubicBezTo>
                                <a:cubicBezTo>
                                  <a:pt x="1564481" y="377826"/>
                                  <a:pt x="1560512" y="330200"/>
                                  <a:pt x="1570037" y="314325"/>
                                </a:cubicBezTo>
                                <a:cubicBezTo>
                                  <a:pt x="1579562" y="298450"/>
                                  <a:pt x="1601787" y="321469"/>
                                  <a:pt x="1622425" y="309563"/>
                                </a:cubicBezTo>
                                <a:cubicBezTo>
                                  <a:pt x="1643063" y="297657"/>
                                  <a:pt x="1681162" y="262732"/>
                                  <a:pt x="1693862" y="242888"/>
                                </a:cubicBezTo>
                                <a:cubicBezTo>
                                  <a:pt x="1706562" y="223044"/>
                                  <a:pt x="1701006" y="200819"/>
                                  <a:pt x="1698625" y="190500"/>
                                </a:cubicBezTo>
                                <a:cubicBezTo>
                                  <a:pt x="1696244" y="180181"/>
                                  <a:pt x="1689100" y="184150"/>
                                  <a:pt x="1679575" y="180975"/>
                                </a:cubicBezTo>
                                <a:cubicBezTo>
                                  <a:pt x="1670050" y="177800"/>
                                  <a:pt x="1651000" y="175419"/>
                                  <a:pt x="1641475" y="171450"/>
                                </a:cubicBezTo>
                                <a:cubicBezTo>
                                  <a:pt x="1631950" y="167481"/>
                                  <a:pt x="1631156" y="161925"/>
                                  <a:pt x="1622425" y="157163"/>
                                </a:cubicBezTo>
                                <a:cubicBezTo>
                                  <a:pt x="1613694" y="152401"/>
                                  <a:pt x="1597818" y="146844"/>
                                  <a:pt x="1589087" y="142875"/>
                                </a:cubicBezTo>
                                <a:cubicBezTo>
                                  <a:pt x="1580356" y="138906"/>
                                  <a:pt x="1576387" y="137319"/>
                                  <a:pt x="1570037" y="133350"/>
                                </a:cubicBezTo>
                                <a:cubicBezTo>
                                  <a:pt x="1563687" y="129381"/>
                                  <a:pt x="1561306" y="122238"/>
                                  <a:pt x="1550987" y="119063"/>
                                </a:cubicBezTo>
                                <a:cubicBezTo>
                                  <a:pt x="1540668" y="115888"/>
                                  <a:pt x="1519237" y="112713"/>
                                  <a:pt x="1508125" y="114300"/>
                                </a:cubicBezTo>
                                <a:cubicBezTo>
                                  <a:pt x="1497013" y="115887"/>
                                  <a:pt x="1492249" y="126207"/>
                                  <a:pt x="1484312" y="128588"/>
                                </a:cubicBezTo>
                                <a:cubicBezTo>
                                  <a:pt x="1476375" y="130969"/>
                                  <a:pt x="1460500" y="128588"/>
                                  <a:pt x="1460500" y="128588"/>
                                </a:cubicBezTo>
                                <a:cubicBezTo>
                                  <a:pt x="1451769" y="128588"/>
                                  <a:pt x="1438275" y="126207"/>
                                  <a:pt x="1431925" y="128588"/>
                                </a:cubicBezTo>
                                <a:cubicBezTo>
                                  <a:pt x="1425575" y="130969"/>
                                  <a:pt x="1427162" y="141288"/>
                                  <a:pt x="1422400" y="142875"/>
                                </a:cubicBezTo>
                                <a:cubicBezTo>
                                  <a:pt x="1417638" y="144462"/>
                                  <a:pt x="1410494" y="135732"/>
                                  <a:pt x="1403350" y="138113"/>
                                </a:cubicBezTo>
                                <a:cubicBezTo>
                                  <a:pt x="1396206" y="140494"/>
                                  <a:pt x="1389062" y="155576"/>
                                  <a:pt x="1379537" y="157163"/>
                                </a:cubicBezTo>
                                <a:cubicBezTo>
                                  <a:pt x="1370012" y="158751"/>
                                  <a:pt x="1358106" y="152401"/>
                                  <a:pt x="1346200" y="147638"/>
                                </a:cubicBezTo>
                                <a:cubicBezTo>
                                  <a:pt x="1334294" y="142876"/>
                                  <a:pt x="1308100" y="128588"/>
                                  <a:pt x="1308100" y="128588"/>
                                </a:cubicBezTo>
                                <a:cubicBezTo>
                                  <a:pt x="1288256" y="119063"/>
                                  <a:pt x="1245393" y="100013"/>
                                  <a:pt x="1227137" y="90488"/>
                                </a:cubicBezTo>
                                <a:cubicBezTo>
                                  <a:pt x="1208881" y="80963"/>
                                  <a:pt x="1208881" y="77788"/>
                                  <a:pt x="1198562" y="71438"/>
                                </a:cubicBezTo>
                                <a:cubicBezTo>
                                  <a:pt x="1188243" y="65088"/>
                                  <a:pt x="1175544" y="59532"/>
                                  <a:pt x="1165225" y="52388"/>
                                </a:cubicBezTo>
                                <a:cubicBezTo>
                                  <a:pt x="1154906" y="45244"/>
                                  <a:pt x="1143794" y="33337"/>
                                  <a:pt x="1136650" y="28575"/>
                                </a:cubicBezTo>
                                <a:cubicBezTo>
                                  <a:pt x="1129506" y="23813"/>
                                  <a:pt x="1139031" y="24607"/>
                                  <a:pt x="1122362" y="23813"/>
                                </a:cubicBezTo>
                                <a:cubicBezTo>
                                  <a:pt x="1105693" y="23019"/>
                                  <a:pt x="1052512" y="25401"/>
                                  <a:pt x="1036637" y="23813"/>
                                </a:cubicBezTo>
                                <a:cubicBezTo>
                                  <a:pt x="1020762" y="22226"/>
                                  <a:pt x="1036637" y="16669"/>
                                  <a:pt x="1027112" y="14288"/>
                                </a:cubicBezTo>
                                <a:cubicBezTo>
                                  <a:pt x="1017587" y="11907"/>
                                  <a:pt x="989012" y="10319"/>
                                  <a:pt x="979487" y="9525"/>
                                </a:cubicBezTo>
                                <a:cubicBezTo>
                                  <a:pt x="969962" y="8731"/>
                                  <a:pt x="972343" y="3969"/>
                                  <a:pt x="969962" y="9525"/>
                                </a:cubicBezTo>
                                <a:cubicBezTo>
                                  <a:pt x="967581" y="15081"/>
                                  <a:pt x="965994" y="32544"/>
                                  <a:pt x="965200" y="42863"/>
                                </a:cubicBezTo>
                                <a:cubicBezTo>
                                  <a:pt x="964406" y="53182"/>
                                  <a:pt x="968375" y="66676"/>
                                  <a:pt x="965200" y="71438"/>
                                </a:cubicBezTo>
                                <a:cubicBezTo>
                                  <a:pt x="962025" y="76200"/>
                                  <a:pt x="952500" y="73026"/>
                                  <a:pt x="946150" y="71438"/>
                                </a:cubicBezTo>
                                <a:cubicBezTo>
                                  <a:pt x="939800" y="69851"/>
                                  <a:pt x="935831" y="65088"/>
                                  <a:pt x="927100" y="61913"/>
                                </a:cubicBezTo>
                                <a:cubicBezTo>
                                  <a:pt x="918369" y="58738"/>
                                  <a:pt x="896143" y="60325"/>
                                  <a:pt x="893762" y="52388"/>
                                </a:cubicBezTo>
                                <a:cubicBezTo>
                                  <a:pt x="891381" y="44451"/>
                                  <a:pt x="913606" y="23019"/>
                                  <a:pt x="912812" y="14288"/>
                                </a:cubicBezTo>
                                <a:cubicBezTo>
                                  <a:pt x="912018" y="5557"/>
                                  <a:pt x="893762" y="3175"/>
                                  <a:pt x="889000" y="0"/>
                                </a:cubicBezTo>
                              </a:path>
                            </a:pathLst>
                          </a:custGeom>
                          <a:grpFill/>
                          <a:ln w="2540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2" name="Freeform 17"/>
                          <p:cNvSpPr/>
                          <p:nvPr/>
                        </p:nvSpPr>
                        <p:spPr>
                          <a:xfrm>
                            <a:off x="6510338" y="3387725"/>
                            <a:ext cx="447675" cy="312738"/>
                          </a:xfrm>
                          <a:custGeom>
                            <a:avLst/>
                            <a:gdLst>
                              <a:gd name="connsiteX0" fmla="*/ 447675 w 447675"/>
                              <a:gd name="connsiteY0" fmla="*/ 303213 h 312738"/>
                              <a:gd name="connsiteX1" fmla="*/ 381000 w 447675"/>
                              <a:gd name="connsiteY1" fmla="*/ 312738 h 312738"/>
                              <a:gd name="connsiteX2" fmla="*/ 366712 w 447675"/>
                              <a:gd name="connsiteY2" fmla="*/ 303213 h 312738"/>
                              <a:gd name="connsiteX3" fmla="*/ 347662 w 447675"/>
                              <a:gd name="connsiteY3" fmla="*/ 293688 h 312738"/>
                              <a:gd name="connsiteX4" fmla="*/ 409575 w 447675"/>
                              <a:gd name="connsiteY4" fmla="*/ 260350 h 312738"/>
                              <a:gd name="connsiteX5" fmla="*/ 352425 w 447675"/>
                              <a:gd name="connsiteY5" fmla="*/ 250825 h 312738"/>
                              <a:gd name="connsiteX6" fmla="*/ 328612 w 447675"/>
                              <a:gd name="connsiteY6" fmla="*/ 241300 h 312738"/>
                              <a:gd name="connsiteX7" fmla="*/ 295275 w 447675"/>
                              <a:gd name="connsiteY7" fmla="*/ 227013 h 312738"/>
                              <a:gd name="connsiteX8" fmla="*/ 271462 w 447675"/>
                              <a:gd name="connsiteY8" fmla="*/ 241300 h 312738"/>
                              <a:gd name="connsiteX9" fmla="*/ 257175 w 447675"/>
                              <a:gd name="connsiteY9" fmla="*/ 255588 h 312738"/>
                              <a:gd name="connsiteX10" fmla="*/ 228600 w 447675"/>
                              <a:gd name="connsiteY10" fmla="*/ 269875 h 312738"/>
                              <a:gd name="connsiteX11" fmla="*/ 252412 w 447675"/>
                              <a:gd name="connsiteY11" fmla="*/ 222250 h 312738"/>
                              <a:gd name="connsiteX12" fmla="*/ 233362 w 447675"/>
                              <a:gd name="connsiteY12" fmla="*/ 198438 h 312738"/>
                              <a:gd name="connsiteX13" fmla="*/ 219075 w 447675"/>
                              <a:gd name="connsiteY13" fmla="*/ 174625 h 312738"/>
                              <a:gd name="connsiteX14" fmla="*/ 204787 w 447675"/>
                              <a:gd name="connsiteY14" fmla="*/ 169863 h 312738"/>
                              <a:gd name="connsiteX15" fmla="*/ 180975 w 447675"/>
                              <a:gd name="connsiteY15" fmla="*/ 179388 h 312738"/>
                              <a:gd name="connsiteX16" fmla="*/ 147637 w 447675"/>
                              <a:gd name="connsiteY16" fmla="*/ 179388 h 312738"/>
                              <a:gd name="connsiteX17" fmla="*/ 123825 w 447675"/>
                              <a:gd name="connsiteY17" fmla="*/ 193675 h 312738"/>
                              <a:gd name="connsiteX18" fmla="*/ 180975 w 447675"/>
                              <a:gd name="connsiteY18" fmla="*/ 146050 h 312738"/>
                              <a:gd name="connsiteX19" fmla="*/ 142875 w 447675"/>
                              <a:gd name="connsiteY19" fmla="*/ 131763 h 312738"/>
                              <a:gd name="connsiteX20" fmla="*/ 133350 w 447675"/>
                              <a:gd name="connsiteY20" fmla="*/ 127000 h 312738"/>
                              <a:gd name="connsiteX21" fmla="*/ 23812 w 447675"/>
                              <a:gd name="connsiteY21" fmla="*/ 12700 h 312738"/>
                              <a:gd name="connsiteX22" fmla="*/ 33337 w 447675"/>
                              <a:gd name="connsiteY22" fmla="*/ 50800 h 312738"/>
                              <a:gd name="connsiteX23" fmla="*/ 33337 w 447675"/>
                              <a:gd name="connsiteY23" fmla="*/ 79375 h 312738"/>
                              <a:gd name="connsiteX24" fmla="*/ 33337 w 447675"/>
                              <a:gd name="connsiteY24" fmla="*/ 93663 h 312738"/>
                              <a:gd name="connsiteX25" fmla="*/ 38100 w 447675"/>
                              <a:gd name="connsiteY25" fmla="*/ 107950 h 312738"/>
                              <a:gd name="connsiteX26" fmla="*/ 38100 w 447675"/>
                              <a:gd name="connsiteY26" fmla="*/ 127000 h 312738"/>
                              <a:gd name="connsiteX27" fmla="*/ 0 w 447675"/>
                              <a:gd name="connsiteY27" fmla="*/ 136525 h 31273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</a:cxnLst>
                            <a:rect l="l" t="t" r="r" b="b"/>
                            <a:pathLst>
                              <a:path w="447675" h="312738">
                                <a:moveTo>
                                  <a:pt x="447675" y="303213"/>
                                </a:moveTo>
                                <a:cubicBezTo>
                                  <a:pt x="421084" y="307975"/>
                                  <a:pt x="394494" y="312738"/>
                                  <a:pt x="381000" y="312738"/>
                                </a:cubicBezTo>
                                <a:cubicBezTo>
                                  <a:pt x="367506" y="312738"/>
                                  <a:pt x="372268" y="306388"/>
                                  <a:pt x="366712" y="303213"/>
                                </a:cubicBezTo>
                                <a:cubicBezTo>
                                  <a:pt x="361156" y="300038"/>
                                  <a:pt x="340518" y="300832"/>
                                  <a:pt x="347662" y="293688"/>
                                </a:cubicBezTo>
                                <a:cubicBezTo>
                                  <a:pt x="354806" y="286544"/>
                                  <a:pt x="408781" y="267494"/>
                                  <a:pt x="409575" y="260350"/>
                                </a:cubicBezTo>
                                <a:cubicBezTo>
                                  <a:pt x="410369" y="253206"/>
                                  <a:pt x="365919" y="254000"/>
                                  <a:pt x="352425" y="250825"/>
                                </a:cubicBezTo>
                                <a:cubicBezTo>
                                  <a:pt x="338931" y="247650"/>
                                  <a:pt x="338137" y="245269"/>
                                  <a:pt x="328612" y="241300"/>
                                </a:cubicBezTo>
                                <a:cubicBezTo>
                                  <a:pt x="319087" y="237331"/>
                                  <a:pt x="304800" y="227013"/>
                                  <a:pt x="295275" y="227013"/>
                                </a:cubicBezTo>
                                <a:cubicBezTo>
                                  <a:pt x="285750" y="227013"/>
                                  <a:pt x="277812" y="236538"/>
                                  <a:pt x="271462" y="241300"/>
                                </a:cubicBezTo>
                                <a:cubicBezTo>
                                  <a:pt x="265112" y="246062"/>
                                  <a:pt x="264319" y="250826"/>
                                  <a:pt x="257175" y="255588"/>
                                </a:cubicBezTo>
                                <a:cubicBezTo>
                                  <a:pt x="250031" y="260350"/>
                                  <a:pt x="229394" y="275431"/>
                                  <a:pt x="228600" y="269875"/>
                                </a:cubicBezTo>
                                <a:cubicBezTo>
                                  <a:pt x="227806" y="264319"/>
                                  <a:pt x="251618" y="234156"/>
                                  <a:pt x="252412" y="222250"/>
                                </a:cubicBezTo>
                                <a:cubicBezTo>
                                  <a:pt x="253206" y="210344"/>
                                  <a:pt x="238918" y="206376"/>
                                  <a:pt x="233362" y="198438"/>
                                </a:cubicBezTo>
                                <a:cubicBezTo>
                                  <a:pt x="227806" y="190500"/>
                                  <a:pt x="223837" y="179387"/>
                                  <a:pt x="219075" y="174625"/>
                                </a:cubicBezTo>
                                <a:cubicBezTo>
                                  <a:pt x="214313" y="169863"/>
                                  <a:pt x="211137" y="169069"/>
                                  <a:pt x="204787" y="169863"/>
                                </a:cubicBezTo>
                                <a:cubicBezTo>
                                  <a:pt x="198437" y="170657"/>
                                  <a:pt x="190500" y="177801"/>
                                  <a:pt x="180975" y="179388"/>
                                </a:cubicBezTo>
                                <a:cubicBezTo>
                                  <a:pt x="171450" y="180976"/>
                                  <a:pt x="157162" y="177007"/>
                                  <a:pt x="147637" y="179388"/>
                                </a:cubicBezTo>
                                <a:cubicBezTo>
                                  <a:pt x="138112" y="181769"/>
                                  <a:pt x="118269" y="199231"/>
                                  <a:pt x="123825" y="193675"/>
                                </a:cubicBezTo>
                                <a:cubicBezTo>
                                  <a:pt x="129381" y="188119"/>
                                  <a:pt x="177800" y="156369"/>
                                  <a:pt x="180975" y="146050"/>
                                </a:cubicBezTo>
                                <a:cubicBezTo>
                                  <a:pt x="184150" y="135731"/>
                                  <a:pt x="150813" y="134938"/>
                                  <a:pt x="142875" y="131763"/>
                                </a:cubicBezTo>
                                <a:cubicBezTo>
                                  <a:pt x="134937" y="128588"/>
                                  <a:pt x="153194" y="146844"/>
                                  <a:pt x="133350" y="127000"/>
                                </a:cubicBezTo>
                                <a:cubicBezTo>
                                  <a:pt x="113506" y="107156"/>
                                  <a:pt x="40481" y="25400"/>
                                  <a:pt x="23812" y="12700"/>
                                </a:cubicBezTo>
                                <a:cubicBezTo>
                                  <a:pt x="7143" y="0"/>
                                  <a:pt x="31750" y="39688"/>
                                  <a:pt x="33337" y="50800"/>
                                </a:cubicBezTo>
                                <a:cubicBezTo>
                                  <a:pt x="34924" y="61912"/>
                                  <a:pt x="33337" y="79375"/>
                                  <a:pt x="33337" y="79375"/>
                                </a:cubicBezTo>
                                <a:cubicBezTo>
                                  <a:pt x="33337" y="86519"/>
                                  <a:pt x="32543" y="88901"/>
                                  <a:pt x="33337" y="93663"/>
                                </a:cubicBezTo>
                                <a:cubicBezTo>
                                  <a:pt x="34131" y="98425"/>
                                  <a:pt x="37306" y="102394"/>
                                  <a:pt x="38100" y="107950"/>
                                </a:cubicBezTo>
                                <a:cubicBezTo>
                                  <a:pt x="38894" y="113506"/>
                                  <a:pt x="44450" y="122238"/>
                                  <a:pt x="38100" y="127000"/>
                                </a:cubicBezTo>
                                <a:cubicBezTo>
                                  <a:pt x="31750" y="131762"/>
                                  <a:pt x="0" y="136525"/>
                                  <a:pt x="0" y="136525"/>
                                </a:cubicBezTo>
                              </a:path>
                            </a:pathLst>
                          </a:custGeom>
                          <a:grpFill/>
                          <a:ln w="2540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3" name="Freeform 18"/>
                          <p:cNvSpPr/>
                          <p:nvPr/>
                        </p:nvSpPr>
                        <p:spPr>
                          <a:xfrm>
                            <a:off x="4233863" y="2276475"/>
                            <a:ext cx="2262187" cy="1143000"/>
                          </a:xfrm>
                          <a:custGeom>
                            <a:avLst/>
                            <a:gdLst>
                              <a:gd name="connsiteX0" fmla="*/ 2262187 w 2262187"/>
                              <a:gd name="connsiteY0" fmla="*/ 1143000 h 1143000"/>
                              <a:gd name="connsiteX1" fmla="*/ 2205037 w 2262187"/>
                              <a:gd name="connsiteY1" fmla="*/ 1100138 h 1143000"/>
                              <a:gd name="connsiteX2" fmla="*/ 2176462 w 2262187"/>
                              <a:gd name="connsiteY2" fmla="*/ 1076325 h 1143000"/>
                              <a:gd name="connsiteX3" fmla="*/ 2128837 w 2262187"/>
                              <a:gd name="connsiteY3" fmla="*/ 1052513 h 1143000"/>
                              <a:gd name="connsiteX4" fmla="*/ 2085975 w 2262187"/>
                              <a:gd name="connsiteY4" fmla="*/ 1014413 h 1143000"/>
                              <a:gd name="connsiteX5" fmla="*/ 2095500 w 2262187"/>
                              <a:gd name="connsiteY5" fmla="*/ 1071563 h 1143000"/>
                              <a:gd name="connsiteX6" fmla="*/ 2109787 w 2262187"/>
                              <a:gd name="connsiteY6" fmla="*/ 1095375 h 1143000"/>
                              <a:gd name="connsiteX7" fmla="*/ 2095500 w 2262187"/>
                              <a:gd name="connsiteY7" fmla="*/ 1109663 h 1143000"/>
                              <a:gd name="connsiteX8" fmla="*/ 2076450 w 2262187"/>
                              <a:gd name="connsiteY8" fmla="*/ 1123950 h 1143000"/>
                              <a:gd name="connsiteX9" fmla="*/ 2052637 w 2262187"/>
                              <a:gd name="connsiteY9" fmla="*/ 1119188 h 1143000"/>
                              <a:gd name="connsiteX10" fmla="*/ 2047875 w 2262187"/>
                              <a:gd name="connsiteY10" fmla="*/ 1081088 h 1143000"/>
                              <a:gd name="connsiteX11" fmla="*/ 2028825 w 2262187"/>
                              <a:gd name="connsiteY11" fmla="*/ 1052513 h 1143000"/>
                              <a:gd name="connsiteX12" fmla="*/ 2033587 w 2262187"/>
                              <a:gd name="connsiteY12" fmla="*/ 1019175 h 1143000"/>
                              <a:gd name="connsiteX13" fmla="*/ 1981200 w 2262187"/>
                              <a:gd name="connsiteY13" fmla="*/ 1023938 h 1143000"/>
                              <a:gd name="connsiteX14" fmla="*/ 1943100 w 2262187"/>
                              <a:gd name="connsiteY14" fmla="*/ 1023938 h 1143000"/>
                              <a:gd name="connsiteX15" fmla="*/ 1933575 w 2262187"/>
                              <a:gd name="connsiteY15" fmla="*/ 995363 h 1143000"/>
                              <a:gd name="connsiteX16" fmla="*/ 1900237 w 2262187"/>
                              <a:gd name="connsiteY16" fmla="*/ 990600 h 1143000"/>
                              <a:gd name="connsiteX17" fmla="*/ 1866900 w 2262187"/>
                              <a:gd name="connsiteY17" fmla="*/ 990600 h 1143000"/>
                              <a:gd name="connsiteX18" fmla="*/ 1833562 w 2262187"/>
                              <a:gd name="connsiteY18" fmla="*/ 990600 h 1143000"/>
                              <a:gd name="connsiteX19" fmla="*/ 1785937 w 2262187"/>
                              <a:gd name="connsiteY19" fmla="*/ 933450 h 1143000"/>
                              <a:gd name="connsiteX20" fmla="*/ 1752600 w 2262187"/>
                              <a:gd name="connsiteY20" fmla="*/ 919163 h 1143000"/>
                              <a:gd name="connsiteX21" fmla="*/ 1738312 w 2262187"/>
                              <a:gd name="connsiteY21" fmla="*/ 919163 h 1143000"/>
                              <a:gd name="connsiteX22" fmla="*/ 1733550 w 2262187"/>
                              <a:gd name="connsiteY22" fmla="*/ 842963 h 1143000"/>
                              <a:gd name="connsiteX23" fmla="*/ 1724025 w 2262187"/>
                              <a:gd name="connsiteY23" fmla="*/ 876300 h 1143000"/>
                              <a:gd name="connsiteX24" fmla="*/ 1700212 w 2262187"/>
                              <a:gd name="connsiteY24" fmla="*/ 890588 h 1143000"/>
                              <a:gd name="connsiteX25" fmla="*/ 1676400 w 2262187"/>
                              <a:gd name="connsiteY25" fmla="*/ 904875 h 1143000"/>
                              <a:gd name="connsiteX26" fmla="*/ 1657350 w 2262187"/>
                              <a:gd name="connsiteY26" fmla="*/ 876300 h 1143000"/>
                              <a:gd name="connsiteX27" fmla="*/ 1628775 w 2262187"/>
                              <a:gd name="connsiteY27" fmla="*/ 838200 h 1143000"/>
                              <a:gd name="connsiteX28" fmla="*/ 1604962 w 2262187"/>
                              <a:gd name="connsiteY28" fmla="*/ 804863 h 1143000"/>
                              <a:gd name="connsiteX29" fmla="*/ 1581150 w 2262187"/>
                              <a:gd name="connsiteY29" fmla="*/ 762000 h 1143000"/>
                              <a:gd name="connsiteX30" fmla="*/ 1557337 w 2262187"/>
                              <a:gd name="connsiteY30" fmla="*/ 728663 h 1143000"/>
                              <a:gd name="connsiteX31" fmla="*/ 1524000 w 2262187"/>
                              <a:gd name="connsiteY31" fmla="*/ 719138 h 1143000"/>
                              <a:gd name="connsiteX32" fmla="*/ 1428750 w 2262187"/>
                              <a:gd name="connsiteY32" fmla="*/ 690563 h 1143000"/>
                              <a:gd name="connsiteX33" fmla="*/ 1371600 w 2262187"/>
                              <a:gd name="connsiteY33" fmla="*/ 657225 h 1143000"/>
                              <a:gd name="connsiteX34" fmla="*/ 1319212 w 2262187"/>
                              <a:gd name="connsiteY34" fmla="*/ 604838 h 1143000"/>
                              <a:gd name="connsiteX35" fmla="*/ 1347787 w 2262187"/>
                              <a:gd name="connsiteY35" fmla="*/ 585788 h 1143000"/>
                              <a:gd name="connsiteX36" fmla="*/ 1309687 w 2262187"/>
                              <a:gd name="connsiteY36" fmla="*/ 585788 h 1143000"/>
                              <a:gd name="connsiteX37" fmla="*/ 1290637 w 2262187"/>
                              <a:gd name="connsiteY37" fmla="*/ 595313 h 1143000"/>
                              <a:gd name="connsiteX38" fmla="*/ 1247775 w 2262187"/>
                              <a:gd name="connsiteY38" fmla="*/ 595313 h 1143000"/>
                              <a:gd name="connsiteX39" fmla="*/ 1219200 w 2262187"/>
                              <a:gd name="connsiteY39" fmla="*/ 571500 h 1143000"/>
                              <a:gd name="connsiteX40" fmla="*/ 1181100 w 2262187"/>
                              <a:gd name="connsiteY40" fmla="*/ 552450 h 1143000"/>
                              <a:gd name="connsiteX41" fmla="*/ 1162050 w 2262187"/>
                              <a:gd name="connsiteY41" fmla="*/ 538163 h 1143000"/>
                              <a:gd name="connsiteX42" fmla="*/ 1138237 w 2262187"/>
                              <a:gd name="connsiteY42" fmla="*/ 538163 h 1143000"/>
                              <a:gd name="connsiteX43" fmla="*/ 1133475 w 2262187"/>
                              <a:gd name="connsiteY43" fmla="*/ 528638 h 1143000"/>
                              <a:gd name="connsiteX44" fmla="*/ 1109662 w 2262187"/>
                              <a:gd name="connsiteY44" fmla="*/ 523875 h 1143000"/>
                              <a:gd name="connsiteX45" fmla="*/ 1085850 w 2262187"/>
                              <a:gd name="connsiteY45" fmla="*/ 500063 h 1143000"/>
                              <a:gd name="connsiteX46" fmla="*/ 1057275 w 2262187"/>
                              <a:gd name="connsiteY46" fmla="*/ 471488 h 1143000"/>
                              <a:gd name="connsiteX47" fmla="*/ 1047750 w 2262187"/>
                              <a:gd name="connsiteY47" fmla="*/ 500063 h 1143000"/>
                              <a:gd name="connsiteX48" fmla="*/ 1047750 w 2262187"/>
                              <a:gd name="connsiteY48" fmla="*/ 523875 h 1143000"/>
                              <a:gd name="connsiteX49" fmla="*/ 1019175 w 2262187"/>
                              <a:gd name="connsiteY49" fmla="*/ 523875 h 1143000"/>
                              <a:gd name="connsiteX50" fmla="*/ 1009650 w 2262187"/>
                              <a:gd name="connsiteY50" fmla="*/ 490538 h 1143000"/>
                              <a:gd name="connsiteX51" fmla="*/ 1000125 w 2262187"/>
                              <a:gd name="connsiteY51" fmla="*/ 466725 h 1143000"/>
                              <a:gd name="connsiteX52" fmla="*/ 947737 w 2262187"/>
                              <a:gd name="connsiteY52" fmla="*/ 466725 h 1143000"/>
                              <a:gd name="connsiteX53" fmla="*/ 909637 w 2262187"/>
                              <a:gd name="connsiteY53" fmla="*/ 466725 h 1143000"/>
                              <a:gd name="connsiteX54" fmla="*/ 895350 w 2262187"/>
                              <a:gd name="connsiteY54" fmla="*/ 457200 h 1143000"/>
                              <a:gd name="connsiteX55" fmla="*/ 862012 w 2262187"/>
                              <a:gd name="connsiteY55" fmla="*/ 457200 h 1143000"/>
                              <a:gd name="connsiteX56" fmla="*/ 823912 w 2262187"/>
                              <a:gd name="connsiteY56" fmla="*/ 457200 h 1143000"/>
                              <a:gd name="connsiteX57" fmla="*/ 809625 w 2262187"/>
                              <a:gd name="connsiteY57" fmla="*/ 457200 h 1143000"/>
                              <a:gd name="connsiteX58" fmla="*/ 785812 w 2262187"/>
                              <a:gd name="connsiteY58" fmla="*/ 471488 h 1143000"/>
                              <a:gd name="connsiteX59" fmla="*/ 742950 w 2262187"/>
                              <a:gd name="connsiteY59" fmla="*/ 471488 h 1143000"/>
                              <a:gd name="connsiteX60" fmla="*/ 700087 w 2262187"/>
                              <a:gd name="connsiteY60" fmla="*/ 471488 h 1143000"/>
                              <a:gd name="connsiteX61" fmla="*/ 681037 w 2262187"/>
                              <a:gd name="connsiteY61" fmla="*/ 471488 h 1143000"/>
                              <a:gd name="connsiteX62" fmla="*/ 666750 w 2262187"/>
                              <a:gd name="connsiteY62" fmla="*/ 457200 h 1143000"/>
                              <a:gd name="connsiteX63" fmla="*/ 628650 w 2262187"/>
                              <a:gd name="connsiteY63" fmla="*/ 457200 h 1143000"/>
                              <a:gd name="connsiteX64" fmla="*/ 595312 w 2262187"/>
                              <a:gd name="connsiteY64" fmla="*/ 457200 h 1143000"/>
                              <a:gd name="connsiteX65" fmla="*/ 571500 w 2262187"/>
                              <a:gd name="connsiteY65" fmla="*/ 447675 h 1143000"/>
                              <a:gd name="connsiteX66" fmla="*/ 552450 w 2262187"/>
                              <a:gd name="connsiteY66" fmla="*/ 438150 h 1143000"/>
                              <a:gd name="connsiteX67" fmla="*/ 514350 w 2262187"/>
                              <a:gd name="connsiteY67" fmla="*/ 433388 h 1143000"/>
                              <a:gd name="connsiteX68" fmla="*/ 490537 w 2262187"/>
                              <a:gd name="connsiteY68" fmla="*/ 395288 h 1143000"/>
                              <a:gd name="connsiteX69" fmla="*/ 476250 w 2262187"/>
                              <a:gd name="connsiteY69" fmla="*/ 366713 h 1143000"/>
                              <a:gd name="connsiteX70" fmla="*/ 442912 w 2262187"/>
                              <a:gd name="connsiteY70" fmla="*/ 352425 h 1143000"/>
                              <a:gd name="connsiteX71" fmla="*/ 390525 w 2262187"/>
                              <a:gd name="connsiteY71" fmla="*/ 309563 h 1143000"/>
                              <a:gd name="connsiteX72" fmla="*/ 333375 w 2262187"/>
                              <a:gd name="connsiteY72" fmla="*/ 238125 h 1143000"/>
                              <a:gd name="connsiteX73" fmla="*/ 309562 w 2262187"/>
                              <a:gd name="connsiteY73" fmla="*/ 195263 h 1143000"/>
                              <a:gd name="connsiteX74" fmla="*/ 300037 w 2262187"/>
                              <a:gd name="connsiteY74" fmla="*/ 190500 h 1143000"/>
                              <a:gd name="connsiteX75" fmla="*/ 228600 w 2262187"/>
                              <a:gd name="connsiteY75" fmla="*/ 157163 h 1143000"/>
                              <a:gd name="connsiteX76" fmla="*/ 171450 w 2262187"/>
                              <a:gd name="connsiteY76" fmla="*/ 128588 h 1143000"/>
                              <a:gd name="connsiteX77" fmla="*/ 142875 w 2262187"/>
                              <a:gd name="connsiteY77" fmla="*/ 90488 h 1143000"/>
                              <a:gd name="connsiteX78" fmla="*/ 123825 w 2262187"/>
                              <a:gd name="connsiteY78" fmla="*/ 66675 h 1143000"/>
                              <a:gd name="connsiteX79" fmla="*/ 166687 w 2262187"/>
                              <a:gd name="connsiteY79" fmla="*/ 66675 h 1143000"/>
                              <a:gd name="connsiteX80" fmla="*/ 185737 w 2262187"/>
                              <a:gd name="connsiteY80" fmla="*/ 52388 h 1143000"/>
                              <a:gd name="connsiteX81" fmla="*/ 200025 w 2262187"/>
                              <a:gd name="connsiteY81" fmla="*/ 38100 h 1143000"/>
                              <a:gd name="connsiteX82" fmla="*/ 185737 w 2262187"/>
                              <a:gd name="connsiteY82" fmla="*/ 23813 h 1143000"/>
                              <a:gd name="connsiteX83" fmla="*/ 166687 w 2262187"/>
                              <a:gd name="connsiteY83" fmla="*/ 23813 h 1143000"/>
                              <a:gd name="connsiteX84" fmla="*/ 147637 w 2262187"/>
                              <a:gd name="connsiteY84" fmla="*/ 28575 h 1143000"/>
                              <a:gd name="connsiteX85" fmla="*/ 133350 w 2262187"/>
                              <a:gd name="connsiteY85" fmla="*/ 38100 h 1143000"/>
                              <a:gd name="connsiteX86" fmla="*/ 133350 w 2262187"/>
                              <a:gd name="connsiteY86" fmla="*/ 57150 h 1143000"/>
                              <a:gd name="connsiteX87" fmla="*/ 109537 w 2262187"/>
                              <a:gd name="connsiteY87" fmla="*/ 57150 h 1143000"/>
                              <a:gd name="connsiteX88" fmla="*/ 85725 w 2262187"/>
                              <a:gd name="connsiteY88" fmla="*/ 57150 h 1143000"/>
                              <a:gd name="connsiteX89" fmla="*/ 52387 w 2262187"/>
                              <a:gd name="connsiteY89" fmla="*/ 57150 h 1143000"/>
                              <a:gd name="connsiteX90" fmla="*/ 42862 w 2262187"/>
                              <a:gd name="connsiteY90" fmla="*/ 33338 h 1143000"/>
                              <a:gd name="connsiteX91" fmla="*/ 0 w 2262187"/>
                              <a:gd name="connsiteY91" fmla="*/ 0 h 114300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  <a:cxn ang="0">
                                <a:pos x="connsiteX59" y="connsiteY59"/>
                              </a:cxn>
                              <a:cxn ang="0">
                                <a:pos x="connsiteX60" y="connsiteY60"/>
                              </a:cxn>
                              <a:cxn ang="0">
                                <a:pos x="connsiteX61" y="connsiteY61"/>
                              </a:cxn>
                              <a:cxn ang="0">
                                <a:pos x="connsiteX62" y="connsiteY62"/>
                              </a:cxn>
                              <a:cxn ang="0">
                                <a:pos x="connsiteX63" y="connsiteY63"/>
                              </a:cxn>
                              <a:cxn ang="0">
                                <a:pos x="connsiteX64" y="connsiteY64"/>
                              </a:cxn>
                              <a:cxn ang="0">
                                <a:pos x="connsiteX65" y="connsiteY65"/>
                              </a:cxn>
                              <a:cxn ang="0">
                                <a:pos x="connsiteX66" y="connsiteY66"/>
                              </a:cxn>
                              <a:cxn ang="0">
                                <a:pos x="connsiteX67" y="connsiteY67"/>
                              </a:cxn>
                              <a:cxn ang="0">
                                <a:pos x="connsiteX68" y="connsiteY68"/>
                              </a:cxn>
                              <a:cxn ang="0">
                                <a:pos x="connsiteX69" y="connsiteY69"/>
                              </a:cxn>
                              <a:cxn ang="0">
                                <a:pos x="connsiteX70" y="connsiteY70"/>
                              </a:cxn>
                              <a:cxn ang="0">
                                <a:pos x="connsiteX71" y="connsiteY71"/>
                              </a:cxn>
                              <a:cxn ang="0">
                                <a:pos x="connsiteX72" y="connsiteY72"/>
                              </a:cxn>
                              <a:cxn ang="0">
                                <a:pos x="connsiteX73" y="connsiteY73"/>
                              </a:cxn>
                              <a:cxn ang="0">
                                <a:pos x="connsiteX74" y="connsiteY74"/>
                              </a:cxn>
                              <a:cxn ang="0">
                                <a:pos x="connsiteX75" y="connsiteY75"/>
                              </a:cxn>
                              <a:cxn ang="0">
                                <a:pos x="connsiteX76" y="connsiteY76"/>
                              </a:cxn>
                              <a:cxn ang="0">
                                <a:pos x="connsiteX77" y="connsiteY77"/>
                              </a:cxn>
                              <a:cxn ang="0">
                                <a:pos x="connsiteX78" y="connsiteY78"/>
                              </a:cxn>
                              <a:cxn ang="0">
                                <a:pos x="connsiteX79" y="connsiteY79"/>
                              </a:cxn>
                              <a:cxn ang="0">
                                <a:pos x="connsiteX80" y="connsiteY80"/>
                              </a:cxn>
                              <a:cxn ang="0">
                                <a:pos x="connsiteX81" y="connsiteY81"/>
                              </a:cxn>
                              <a:cxn ang="0">
                                <a:pos x="connsiteX82" y="connsiteY82"/>
                              </a:cxn>
                              <a:cxn ang="0">
                                <a:pos x="connsiteX83" y="connsiteY83"/>
                              </a:cxn>
                              <a:cxn ang="0">
                                <a:pos x="connsiteX84" y="connsiteY84"/>
                              </a:cxn>
                              <a:cxn ang="0">
                                <a:pos x="connsiteX85" y="connsiteY85"/>
                              </a:cxn>
                              <a:cxn ang="0">
                                <a:pos x="connsiteX86" y="connsiteY86"/>
                              </a:cxn>
                              <a:cxn ang="0">
                                <a:pos x="connsiteX87" y="connsiteY87"/>
                              </a:cxn>
                              <a:cxn ang="0">
                                <a:pos x="connsiteX88" y="connsiteY88"/>
                              </a:cxn>
                              <a:cxn ang="0">
                                <a:pos x="connsiteX89" y="connsiteY89"/>
                              </a:cxn>
                              <a:cxn ang="0">
                                <a:pos x="connsiteX90" y="connsiteY90"/>
                              </a:cxn>
                              <a:cxn ang="0">
                                <a:pos x="connsiteX91" y="connsiteY91"/>
                              </a:cxn>
                            </a:cxnLst>
                            <a:rect l="l" t="t" r="r" b="b"/>
                            <a:pathLst>
                              <a:path w="2262187" h="1143000">
                                <a:moveTo>
                                  <a:pt x="2262187" y="1143000"/>
                                </a:moveTo>
                                <a:lnTo>
                                  <a:pt x="2205037" y="1100138"/>
                                </a:lnTo>
                                <a:cubicBezTo>
                                  <a:pt x="2190750" y="1089026"/>
                                  <a:pt x="2189162" y="1084262"/>
                                  <a:pt x="2176462" y="1076325"/>
                                </a:cubicBezTo>
                                <a:cubicBezTo>
                                  <a:pt x="2163762" y="1068388"/>
                                  <a:pt x="2143918" y="1062832"/>
                                  <a:pt x="2128837" y="1052513"/>
                                </a:cubicBezTo>
                                <a:cubicBezTo>
                                  <a:pt x="2113756" y="1042194"/>
                                  <a:pt x="2091531" y="1011238"/>
                                  <a:pt x="2085975" y="1014413"/>
                                </a:cubicBezTo>
                                <a:cubicBezTo>
                                  <a:pt x="2080419" y="1017588"/>
                                  <a:pt x="2091531" y="1058069"/>
                                  <a:pt x="2095500" y="1071563"/>
                                </a:cubicBezTo>
                                <a:cubicBezTo>
                                  <a:pt x="2099469" y="1085057"/>
                                  <a:pt x="2109787" y="1089025"/>
                                  <a:pt x="2109787" y="1095375"/>
                                </a:cubicBezTo>
                                <a:cubicBezTo>
                                  <a:pt x="2109787" y="1101725"/>
                                  <a:pt x="2101056" y="1104901"/>
                                  <a:pt x="2095500" y="1109663"/>
                                </a:cubicBezTo>
                                <a:cubicBezTo>
                                  <a:pt x="2089944" y="1114425"/>
                                  <a:pt x="2083594" y="1122363"/>
                                  <a:pt x="2076450" y="1123950"/>
                                </a:cubicBezTo>
                                <a:cubicBezTo>
                                  <a:pt x="2069306" y="1125538"/>
                                  <a:pt x="2057399" y="1126332"/>
                                  <a:pt x="2052637" y="1119188"/>
                                </a:cubicBezTo>
                                <a:cubicBezTo>
                                  <a:pt x="2047875" y="1112044"/>
                                  <a:pt x="2051844" y="1092200"/>
                                  <a:pt x="2047875" y="1081088"/>
                                </a:cubicBezTo>
                                <a:cubicBezTo>
                                  <a:pt x="2043906" y="1069976"/>
                                  <a:pt x="2031206" y="1062832"/>
                                  <a:pt x="2028825" y="1052513"/>
                                </a:cubicBezTo>
                                <a:cubicBezTo>
                                  <a:pt x="2026444" y="1042194"/>
                                  <a:pt x="2041525" y="1023938"/>
                                  <a:pt x="2033587" y="1019175"/>
                                </a:cubicBezTo>
                                <a:cubicBezTo>
                                  <a:pt x="2025650" y="1014413"/>
                                  <a:pt x="1996281" y="1023144"/>
                                  <a:pt x="1981200" y="1023938"/>
                                </a:cubicBezTo>
                                <a:cubicBezTo>
                                  <a:pt x="1966119" y="1024732"/>
                                  <a:pt x="1951038" y="1028701"/>
                                  <a:pt x="1943100" y="1023938"/>
                                </a:cubicBezTo>
                                <a:cubicBezTo>
                                  <a:pt x="1935163" y="1019176"/>
                                  <a:pt x="1940719" y="1000919"/>
                                  <a:pt x="1933575" y="995363"/>
                                </a:cubicBezTo>
                                <a:cubicBezTo>
                                  <a:pt x="1926431" y="989807"/>
                                  <a:pt x="1911349" y="991394"/>
                                  <a:pt x="1900237" y="990600"/>
                                </a:cubicBezTo>
                                <a:cubicBezTo>
                                  <a:pt x="1889125" y="989806"/>
                                  <a:pt x="1866900" y="990600"/>
                                  <a:pt x="1866900" y="990600"/>
                                </a:cubicBezTo>
                                <a:cubicBezTo>
                                  <a:pt x="1855788" y="990600"/>
                                  <a:pt x="1847056" y="1000125"/>
                                  <a:pt x="1833562" y="990600"/>
                                </a:cubicBezTo>
                                <a:cubicBezTo>
                                  <a:pt x="1820068" y="981075"/>
                                  <a:pt x="1799431" y="945356"/>
                                  <a:pt x="1785937" y="933450"/>
                                </a:cubicBezTo>
                                <a:cubicBezTo>
                                  <a:pt x="1772443" y="921544"/>
                                  <a:pt x="1760537" y="921544"/>
                                  <a:pt x="1752600" y="919163"/>
                                </a:cubicBezTo>
                                <a:cubicBezTo>
                                  <a:pt x="1744663" y="916782"/>
                                  <a:pt x="1741487" y="931863"/>
                                  <a:pt x="1738312" y="919163"/>
                                </a:cubicBezTo>
                                <a:cubicBezTo>
                                  <a:pt x="1735137" y="906463"/>
                                  <a:pt x="1735931" y="850107"/>
                                  <a:pt x="1733550" y="842963"/>
                                </a:cubicBezTo>
                                <a:cubicBezTo>
                                  <a:pt x="1731169" y="835819"/>
                                  <a:pt x="1729581" y="868363"/>
                                  <a:pt x="1724025" y="876300"/>
                                </a:cubicBezTo>
                                <a:cubicBezTo>
                                  <a:pt x="1718469" y="884238"/>
                                  <a:pt x="1700212" y="890588"/>
                                  <a:pt x="1700212" y="890588"/>
                                </a:cubicBezTo>
                                <a:cubicBezTo>
                                  <a:pt x="1692275" y="895351"/>
                                  <a:pt x="1683544" y="907256"/>
                                  <a:pt x="1676400" y="904875"/>
                                </a:cubicBezTo>
                                <a:cubicBezTo>
                                  <a:pt x="1669256" y="902494"/>
                                  <a:pt x="1665288" y="887413"/>
                                  <a:pt x="1657350" y="876300"/>
                                </a:cubicBezTo>
                                <a:cubicBezTo>
                                  <a:pt x="1649413" y="865188"/>
                                  <a:pt x="1637506" y="850106"/>
                                  <a:pt x="1628775" y="838200"/>
                                </a:cubicBezTo>
                                <a:cubicBezTo>
                                  <a:pt x="1620044" y="826294"/>
                                  <a:pt x="1612899" y="817563"/>
                                  <a:pt x="1604962" y="804863"/>
                                </a:cubicBezTo>
                                <a:cubicBezTo>
                                  <a:pt x="1597025" y="792163"/>
                                  <a:pt x="1589087" y="774700"/>
                                  <a:pt x="1581150" y="762000"/>
                                </a:cubicBezTo>
                                <a:cubicBezTo>
                                  <a:pt x="1573213" y="749300"/>
                                  <a:pt x="1566862" y="735807"/>
                                  <a:pt x="1557337" y="728663"/>
                                </a:cubicBezTo>
                                <a:cubicBezTo>
                                  <a:pt x="1547812" y="721519"/>
                                  <a:pt x="1524000" y="719138"/>
                                  <a:pt x="1524000" y="719138"/>
                                </a:cubicBezTo>
                                <a:cubicBezTo>
                                  <a:pt x="1502569" y="712788"/>
                                  <a:pt x="1454150" y="700882"/>
                                  <a:pt x="1428750" y="690563"/>
                                </a:cubicBezTo>
                                <a:cubicBezTo>
                                  <a:pt x="1403350" y="680244"/>
                                  <a:pt x="1389856" y="671513"/>
                                  <a:pt x="1371600" y="657225"/>
                                </a:cubicBezTo>
                                <a:cubicBezTo>
                                  <a:pt x="1353344" y="642937"/>
                                  <a:pt x="1323181" y="616744"/>
                                  <a:pt x="1319212" y="604838"/>
                                </a:cubicBezTo>
                                <a:cubicBezTo>
                                  <a:pt x="1315243" y="592932"/>
                                  <a:pt x="1349374" y="588963"/>
                                  <a:pt x="1347787" y="585788"/>
                                </a:cubicBezTo>
                                <a:cubicBezTo>
                                  <a:pt x="1346200" y="582613"/>
                                  <a:pt x="1319212" y="584201"/>
                                  <a:pt x="1309687" y="585788"/>
                                </a:cubicBezTo>
                                <a:cubicBezTo>
                                  <a:pt x="1300162" y="587376"/>
                                  <a:pt x="1300956" y="593726"/>
                                  <a:pt x="1290637" y="595313"/>
                                </a:cubicBezTo>
                                <a:cubicBezTo>
                                  <a:pt x="1280318" y="596901"/>
                                  <a:pt x="1259681" y="599282"/>
                                  <a:pt x="1247775" y="595313"/>
                                </a:cubicBezTo>
                                <a:cubicBezTo>
                                  <a:pt x="1235869" y="591344"/>
                                  <a:pt x="1230312" y="578644"/>
                                  <a:pt x="1219200" y="571500"/>
                                </a:cubicBezTo>
                                <a:cubicBezTo>
                                  <a:pt x="1208088" y="564356"/>
                                  <a:pt x="1190625" y="558006"/>
                                  <a:pt x="1181100" y="552450"/>
                                </a:cubicBezTo>
                                <a:cubicBezTo>
                                  <a:pt x="1171575" y="546894"/>
                                  <a:pt x="1169194" y="540544"/>
                                  <a:pt x="1162050" y="538163"/>
                                </a:cubicBezTo>
                                <a:cubicBezTo>
                                  <a:pt x="1154906" y="535782"/>
                                  <a:pt x="1142999" y="539750"/>
                                  <a:pt x="1138237" y="538163"/>
                                </a:cubicBezTo>
                                <a:cubicBezTo>
                                  <a:pt x="1133475" y="536576"/>
                                  <a:pt x="1138237" y="531019"/>
                                  <a:pt x="1133475" y="528638"/>
                                </a:cubicBezTo>
                                <a:cubicBezTo>
                                  <a:pt x="1128713" y="526257"/>
                                  <a:pt x="1117600" y="528638"/>
                                  <a:pt x="1109662" y="523875"/>
                                </a:cubicBezTo>
                                <a:cubicBezTo>
                                  <a:pt x="1101725" y="519113"/>
                                  <a:pt x="1085850" y="500063"/>
                                  <a:pt x="1085850" y="500063"/>
                                </a:cubicBezTo>
                                <a:cubicBezTo>
                                  <a:pt x="1077119" y="491332"/>
                                  <a:pt x="1063625" y="471488"/>
                                  <a:pt x="1057275" y="471488"/>
                                </a:cubicBezTo>
                                <a:cubicBezTo>
                                  <a:pt x="1050925" y="471488"/>
                                  <a:pt x="1049338" y="491332"/>
                                  <a:pt x="1047750" y="500063"/>
                                </a:cubicBezTo>
                                <a:cubicBezTo>
                                  <a:pt x="1046162" y="508794"/>
                                  <a:pt x="1052512" y="519906"/>
                                  <a:pt x="1047750" y="523875"/>
                                </a:cubicBezTo>
                                <a:cubicBezTo>
                                  <a:pt x="1042988" y="527844"/>
                                  <a:pt x="1025525" y="529431"/>
                                  <a:pt x="1019175" y="523875"/>
                                </a:cubicBezTo>
                                <a:cubicBezTo>
                                  <a:pt x="1012825" y="518319"/>
                                  <a:pt x="1012825" y="500063"/>
                                  <a:pt x="1009650" y="490538"/>
                                </a:cubicBezTo>
                                <a:cubicBezTo>
                                  <a:pt x="1006475" y="481013"/>
                                  <a:pt x="1010444" y="470694"/>
                                  <a:pt x="1000125" y="466725"/>
                                </a:cubicBezTo>
                                <a:cubicBezTo>
                                  <a:pt x="989806" y="462756"/>
                                  <a:pt x="947737" y="466725"/>
                                  <a:pt x="947737" y="466725"/>
                                </a:cubicBezTo>
                                <a:cubicBezTo>
                                  <a:pt x="932656" y="466725"/>
                                  <a:pt x="918368" y="468313"/>
                                  <a:pt x="909637" y="466725"/>
                                </a:cubicBezTo>
                                <a:cubicBezTo>
                                  <a:pt x="900906" y="465137"/>
                                  <a:pt x="903288" y="458788"/>
                                  <a:pt x="895350" y="457200"/>
                                </a:cubicBezTo>
                                <a:cubicBezTo>
                                  <a:pt x="887412" y="455612"/>
                                  <a:pt x="862012" y="457200"/>
                                  <a:pt x="862012" y="457200"/>
                                </a:cubicBezTo>
                                <a:lnTo>
                                  <a:pt x="823912" y="457200"/>
                                </a:lnTo>
                                <a:cubicBezTo>
                                  <a:pt x="815181" y="457200"/>
                                  <a:pt x="815975" y="454819"/>
                                  <a:pt x="809625" y="457200"/>
                                </a:cubicBezTo>
                                <a:cubicBezTo>
                                  <a:pt x="803275" y="459581"/>
                                  <a:pt x="796924" y="469107"/>
                                  <a:pt x="785812" y="471488"/>
                                </a:cubicBezTo>
                                <a:cubicBezTo>
                                  <a:pt x="774700" y="473869"/>
                                  <a:pt x="742950" y="471488"/>
                                  <a:pt x="742950" y="471488"/>
                                </a:cubicBezTo>
                                <a:lnTo>
                                  <a:pt x="700087" y="471488"/>
                                </a:lnTo>
                                <a:cubicBezTo>
                                  <a:pt x="689768" y="471488"/>
                                  <a:pt x="686593" y="473869"/>
                                  <a:pt x="681037" y="471488"/>
                                </a:cubicBezTo>
                                <a:cubicBezTo>
                                  <a:pt x="675481" y="469107"/>
                                  <a:pt x="675481" y="459581"/>
                                  <a:pt x="666750" y="457200"/>
                                </a:cubicBezTo>
                                <a:cubicBezTo>
                                  <a:pt x="658019" y="454819"/>
                                  <a:pt x="628650" y="457200"/>
                                  <a:pt x="628650" y="457200"/>
                                </a:cubicBezTo>
                                <a:cubicBezTo>
                                  <a:pt x="616744" y="457200"/>
                                  <a:pt x="604837" y="458788"/>
                                  <a:pt x="595312" y="457200"/>
                                </a:cubicBezTo>
                                <a:cubicBezTo>
                                  <a:pt x="585787" y="455613"/>
                                  <a:pt x="578644" y="450850"/>
                                  <a:pt x="571500" y="447675"/>
                                </a:cubicBezTo>
                                <a:cubicBezTo>
                                  <a:pt x="564356" y="444500"/>
                                  <a:pt x="561975" y="440531"/>
                                  <a:pt x="552450" y="438150"/>
                                </a:cubicBezTo>
                                <a:cubicBezTo>
                                  <a:pt x="542925" y="435769"/>
                                  <a:pt x="524669" y="440532"/>
                                  <a:pt x="514350" y="433388"/>
                                </a:cubicBezTo>
                                <a:cubicBezTo>
                                  <a:pt x="504031" y="426244"/>
                                  <a:pt x="496887" y="406400"/>
                                  <a:pt x="490537" y="395288"/>
                                </a:cubicBezTo>
                                <a:cubicBezTo>
                                  <a:pt x="484187" y="384176"/>
                                  <a:pt x="484188" y="373857"/>
                                  <a:pt x="476250" y="366713"/>
                                </a:cubicBezTo>
                                <a:cubicBezTo>
                                  <a:pt x="468313" y="359569"/>
                                  <a:pt x="457199" y="361950"/>
                                  <a:pt x="442912" y="352425"/>
                                </a:cubicBezTo>
                                <a:cubicBezTo>
                                  <a:pt x="428625" y="342900"/>
                                  <a:pt x="408781" y="328613"/>
                                  <a:pt x="390525" y="309563"/>
                                </a:cubicBezTo>
                                <a:cubicBezTo>
                                  <a:pt x="372269" y="290513"/>
                                  <a:pt x="346869" y="257175"/>
                                  <a:pt x="333375" y="238125"/>
                                </a:cubicBezTo>
                                <a:cubicBezTo>
                                  <a:pt x="319881" y="219075"/>
                                  <a:pt x="315118" y="203201"/>
                                  <a:pt x="309562" y="195263"/>
                                </a:cubicBezTo>
                                <a:cubicBezTo>
                                  <a:pt x="304006" y="187326"/>
                                  <a:pt x="300037" y="190500"/>
                                  <a:pt x="300037" y="190500"/>
                                </a:cubicBezTo>
                                <a:lnTo>
                                  <a:pt x="228600" y="157163"/>
                                </a:lnTo>
                                <a:cubicBezTo>
                                  <a:pt x="207169" y="146844"/>
                                  <a:pt x="185738" y="139701"/>
                                  <a:pt x="171450" y="128588"/>
                                </a:cubicBezTo>
                                <a:cubicBezTo>
                                  <a:pt x="157163" y="117476"/>
                                  <a:pt x="150812" y="100807"/>
                                  <a:pt x="142875" y="90488"/>
                                </a:cubicBezTo>
                                <a:cubicBezTo>
                                  <a:pt x="134938" y="80169"/>
                                  <a:pt x="119856" y="70644"/>
                                  <a:pt x="123825" y="66675"/>
                                </a:cubicBezTo>
                                <a:cubicBezTo>
                                  <a:pt x="127794" y="62706"/>
                                  <a:pt x="156368" y="69056"/>
                                  <a:pt x="166687" y="66675"/>
                                </a:cubicBezTo>
                                <a:cubicBezTo>
                                  <a:pt x="177006" y="64294"/>
                                  <a:pt x="180181" y="57151"/>
                                  <a:pt x="185737" y="52388"/>
                                </a:cubicBezTo>
                                <a:cubicBezTo>
                                  <a:pt x="191293" y="47626"/>
                                  <a:pt x="200025" y="42862"/>
                                  <a:pt x="200025" y="38100"/>
                                </a:cubicBezTo>
                                <a:cubicBezTo>
                                  <a:pt x="200025" y="33338"/>
                                  <a:pt x="191293" y="26194"/>
                                  <a:pt x="185737" y="23813"/>
                                </a:cubicBezTo>
                                <a:cubicBezTo>
                                  <a:pt x="180181" y="21432"/>
                                  <a:pt x="173037" y="23019"/>
                                  <a:pt x="166687" y="23813"/>
                                </a:cubicBezTo>
                                <a:cubicBezTo>
                                  <a:pt x="160337" y="24607"/>
                                  <a:pt x="153193" y="26194"/>
                                  <a:pt x="147637" y="28575"/>
                                </a:cubicBezTo>
                                <a:cubicBezTo>
                                  <a:pt x="142081" y="30956"/>
                                  <a:pt x="135731" y="33338"/>
                                  <a:pt x="133350" y="38100"/>
                                </a:cubicBezTo>
                                <a:cubicBezTo>
                                  <a:pt x="130969" y="42862"/>
                                  <a:pt x="137319" y="53975"/>
                                  <a:pt x="133350" y="57150"/>
                                </a:cubicBezTo>
                                <a:cubicBezTo>
                                  <a:pt x="129381" y="60325"/>
                                  <a:pt x="109537" y="57150"/>
                                  <a:pt x="109537" y="57150"/>
                                </a:cubicBezTo>
                                <a:lnTo>
                                  <a:pt x="85725" y="57150"/>
                                </a:lnTo>
                                <a:cubicBezTo>
                                  <a:pt x="76200" y="57150"/>
                                  <a:pt x="59531" y="61119"/>
                                  <a:pt x="52387" y="57150"/>
                                </a:cubicBezTo>
                                <a:cubicBezTo>
                                  <a:pt x="45243" y="53181"/>
                                  <a:pt x="51593" y="42863"/>
                                  <a:pt x="42862" y="33338"/>
                                </a:cubicBezTo>
                                <a:cubicBezTo>
                                  <a:pt x="34131" y="23813"/>
                                  <a:pt x="8731" y="7144"/>
                                  <a:pt x="0" y="0"/>
                                </a:cubicBezTo>
                              </a:path>
                            </a:pathLst>
                          </a:custGeom>
                          <a:grpFill/>
                          <a:ln w="2540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4" name="Freeform 19"/>
                          <p:cNvSpPr/>
                          <p:nvPr/>
                        </p:nvSpPr>
                        <p:spPr>
                          <a:xfrm>
                            <a:off x="3024188" y="2030413"/>
                            <a:ext cx="1209675" cy="247650"/>
                          </a:xfrm>
                          <a:custGeom>
                            <a:avLst/>
                            <a:gdLst>
                              <a:gd name="connsiteX0" fmla="*/ 1209675 w 1209675"/>
                              <a:gd name="connsiteY0" fmla="*/ 246062 h 247650"/>
                              <a:gd name="connsiteX1" fmla="*/ 1119187 w 1209675"/>
                              <a:gd name="connsiteY1" fmla="*/ 236537 h 247650"/>
                              <a:gd name="connsiteX2" fmla="*/ 1095375 w 1209675"/>
                              <a:gd name="connsiteY2" fmla="*/ 236537 h 247650"/>
                              <a:gd name="connsiteX3" fmla="*/ 1085850 w 1209675"/>
                              <a:gd name="connsiteY3" fmla="*/ 246062 h 247650"/>
                              <a:gd name="connsiteX4" fmla="*/ 1028700 w 1209675"/>
                              <a:gd name="connsiteY4" fmla="*/ 246062 h 247650"/>
                              <a:gd name="connsiteX5" fmla="*/ 976312 w 1209675"/>
                              <a:gd name="connsiteY5" fmla="*/ 246062 h 247650"/>
                              <a:gd name="connsiteX6" fmla="*/ 962025 w 1209675"/>
                              <a:gd name="connsiteY6" fmla="*/ 246062 h 247650"/>
                              <a:gd name="connsiteX7" fmla="*/ 938212 w 1209675"/>
                              <a:gd name="connsiteY7" fmla="*/ 236537 h 247650"/>
                              <a:gd name="connsiteX8" fmla="*/ 914400 w 1209675"/>
                              <a:gd name="connsiteY8" fmla="*/ 236537 h 247650"/>
                              <a:gd name="connsiteX9" fmla="*/ 890587 w 1209675"/>
                              <a:gd name="connsiteY9" fmla="*/ 222250 h 247650"/>
                              <a:gd name="connsiteX10" fmla="*/ 847725 w 1209675"/>
                              <a:gd name="connsiteY10" fmla="*/ 193675 h 247650"/>
                              <a:gd name="connsiteX11" fmla="*/ 804862 w 1209675"/>
                              <a:gd name="connsiteY11" fmla="*/ 165100 h 247650"/>
                              <a:gd name="connsiteX12" fmla="*/ 766762 w 1209675"/>
                              <a:gd name="connsiteY12" fmla="*/ 107950 h 247650"/>
                              <a:gd name="connsiteX13" fmla="*/ 752475 w 1209675"/>
                              <a:gd name="connsiteY13" fmla="*/ 88900 h 247650"/>
                              <a:gd name="connsiteX14" fmla="*/ 695325 w 1209675"/>
                              <a:gd name="connsiteY14" fmla="*/ 84137 h 247650"/>
                              <a:gd name="connsiteX15" fmla="*/ 661987 w 1209675"/>
                              <a:gd name="connsiteY15" fmla="*/ 84137 h 247650"/>
                              <a:gd name="connsiteX16" fmla="*/ 628650 w 1209675"/>
                              <a:gd name="connsiteY16" fmla="*/ 84137 h 247650"/>
                              <a:gd name="connsiteX17" fmla="*/ 604837 w 1209675"/>
                              <a:gd name="connsiteY17" fmla="*/ 107950 h 247650"/>
                              <a:gd name="connsiteX18" fmla="*/ 571500 w 1209675"/>
                              <a:gd name="connsiteY18" fmla="*/ 107950 h 247650"/>
                              <a:gd name="connsiteX19" fmla="*/ 547687 w 1209675"/>
                              <a:gd name="connsiteY19" fmla="*/ 122237 h 247650"/>
                              <a:gd name="connsiteX20" fmla="*/ 509587 w 1209675"/>
                              <a:gd name="connsiteY20" fmla="*/ 122237 h 247650"/>
                              <a:gd name="connsiteX21" fmla="*/ 490537 w 1209675"/>
                              <a:gd name="connsiteY21" fmla="*/ 79375 h 247650"/>
                              <a:gd name="connsiteX22" fmla="*/ 452437 w 1209675"/>
                              <a:gd name="connsiteY22" fmla="*/ 79375 h 247650"/>
                              <a:gd name="connsiteX23" fmla="*/ 419100 w 1209675"/>
                              <a:gd name="connsiteY23" fmla="*/ 79375 h 247650"/>
                              <a:gd name="connsiteX24" fmla="*/ 385762 w 1209675"/>
                              <a:gd name="connsiteY24" fmla="*/ 84137 h 247650"/>
                              <a:gd name="connsiteX25" fmla="*/ 381000 w 1209675"/>
                              <a:gd name="connsiteY25" fmla="*/ 112712 h 247650"/>
                              <a:gd name="connsiteX26" fmla="*/ 361950 w 1209675"/>
                              <a:gd name="connsiteY26" fmla="*/ 122237 h 247650"/>
                              <a:gd name="connsiteX27" fmla="*/ 347662 w 1209675"/>
                              <a:gd name="connsiteY27" fmla="*/ 146050 h 247650"/>
                              <a:gd name="connsiteX28" fmla="*/ 319087 w 1209675"/>
                              <a:gd name="connsiteY28" fmla="*/ 150812 h 247650"/>
                              <a:gd name="connsiteX29" fmla="*/ 266700 w 1209675"/>
                              <a:gd name="connsiteY29" fmla="*/ 93662 h 247650"/>
                              <a:gd name="connsiteX30" fmla="*/ 261937 w 1209675"/>
                              <a:gd name="connsiteY30" fmla="*/ 74612 h 247650"/>
                              <a:gd name="connsiteX31" fmla="*/ 252412 w 1209675"/>
                              <a:gd name="connsiteY31" fmla="*/ 60325 h 247650"/>
                              <a:gd name="connsiteX32" fmla="*/ 304800 w 1209675"/>
                              <a:gd name="connsiteY32" fmla="*/ 60325 h 247650"/>
                              <a:gd name="connsiteX33" fmla="*/ 314325 w 1209675"/>
                              <a:gd name="connsiteY33" fmla="*/ 22225 h 247650"/>
                              <a:gd name="connsiteX34" fmla="*/ 333375 w 1209675"/>
                              <a:gd name="connsiteY34" fmla="*/ 3175 h 247650"/>
                              <a:gd name="connsiteX35" fmla="*/ 290512 w 1209675"/>
                              <a:gd name="connsiteY35" fmla="*/ 3175 h 247650"/>
                              <a:gd name="connsiteX36" fmla="*/ 252412 w 1209675"/>
                              <a:gd name="connsiteY36" fmla="*/ 12700 h 247650"/>
                              <a:gd name="connsiteX37" fmla="*/ 223837 w 1209675"/>
                              <a:gd name="connsiteY37" fmla="*/ 26987 h 247650"/>
                              <a:gd name="connsiteX38" fmla="*/ 223837 w 1209675"/>
                              <a:gd name="connsiteY38" fmla="*/ 46037 h 247650"/>
                              <a:gd name="connsiteX39" fmla="*/ 190500 w 1209675"/>
                              <a:gd name="connsiteY39" fmla="*/ 46037 h 247650"/>
                              <a:gd name="connsiteX40" fmla="*/ 161925 w 1209675"/>
                              <a:gd name="connsiteY40" fmla="*/ 50800 h 247650"/>
                              <a:gd name="connsiteX41" fmla="*/ 128587 w 1209675"/>
                              <a:gd name="connsiteY41" fmla="*/ 60325 h 247650"/>
                              <a:gd name="connsiteX42" fmla="*/ 90487 w 1209675"/>
                              <a:gd name="connsiteY42" fmla="*/ 60325 h 247650"/>
                              <a:gd name="connsiteX43" fmla="*/ 57150 w 1209675"/>
                              <a:gd name="connsiteY43" fmla="*/ 74612 h 247650"/>
                              <a:gd name="connsiteX44" fmla="*/ 23812 w 1209675"/>
                              <a:gd name="connsiteY44" fmla="*/ 107950 h 247650"/>
                              <a:gd name="connsiteX45" fmla="*/ 0 w 1209675"/>
                              <a:gd name="connsiteY45" fmla="*/ 117475 h 2476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</a:cxnLst>
                            <a:rect l="l" t="t" r="r" b="b"/>
                            <a:pathLst>
                              <a:path w="1209675" h="247650">
                                <a:moveTo>
                                  <a:pt x="1209675" y="246062"/>
                                </a:moveTo>
                                <a:lnTo>
                                  <a:pt x="1119187" y="236537"/>
                                </a:lnTo>
                                <a:cubicBezTo>
                                  <a:pt x="1100137" y="234950"/>
                                  <a:pt x="1100931" y="234950"/>
                                  <a:pt x="1095375" y="236537"/>
                                </a:cubicBezTo>
                                <a:cubicBezTo>
                                  <a:pt x="1089819" y="238124"/>
                                  <a:pt x="1096962" y="244475"/>
                                  <a:pt x="1085850" y="246062"/>
                                </a:cubicBezTo>
                                <a:cubicBezTo>
                                  <a:pt x="1074738" y="247649"/>
                                  <a:pt x="1028700" y="246062"/>
                                  <a:pt x="1028700" y="246062"/>
                                </a:cubicBezTo>
                                <a:lnTo>
                                  <a:pt x="976312" y="246062"/>
                                </a:lnTo>
                                <a:cubicBezTo>
                                  <a:pt x="965200" y="246062"/>
                                  <a:pt x="968375" y="247650"/>
                                  <a:pt x="962025" y="246062"/>
                                </a:cubicBezTo>
                                <a:cubicBezTo>
                                  <a:pt x="955675" y="244475"/>
                                  <a:pt x="946150" y="238125"/>
                                  <a:pt x="938212" y="236537"/>
                                </a:cubicBezTo>
                                <a:cubicBezTo>
                                  <a:pt x="930274" y="234949"/>
                                  <a:pt x="922337" y="238918"/>
                                  <a:pt x="914400" y="236537"/>
                                </a:cubicBezTo>
                                <a:cubicBezTo>
                                  <a:pt x="906463" y="234156"/>
                                  <a:pt x="901700" y="229394"/>
                                  <a:pt x="890587" y="222250"/>
                                </a:cubicBezTo>
                                <a:cubicBezTo>
                                  <a:pt x="879475" y="215106"/>
                                  <a:pt x="847725" y="193675"/>
                                  <a:pt x="847725" y="193675"/>
                                </a:cubicBezTo>
                                <a:cubicBezTo>
                                  <a:pt x="833438" y="184150"/>
                                  <a:pt x="818356" y="179387"/>
                                  <a:pt x="804862" y="165100"/>
                                </a:cubicBezTo>
                                <a:cubicBezTo>
                                  <a:pt x="791368" y="150813"/>
                                  <a:pt x="775493" y="120650"/>
                                  <a:pt x="766762" y="107950"/>
                                </a:cubicBezTo>
                                <a:cubicBezTo>
                                  <a:pt x="758031" y="95250"/>
                                  <a:pt x="764381" y="92869"/>
                                  <a:pt x="752475" y="88900"/>
                                </a:cubicBezTo>
                                <a:cubicBezTo>
                                  <a:pt x="740569" y="84931"/>
                                  <a:pt x="710406" y="84931"/>
                                  <a:pt x="695325" y="84137"/>
                                </a:cubicBezTo>
                                <a:cubicBezTo>
                                  <a:pt x="680244" y="83343"/>
                                  <a:pt x="661987" y="84137"/>
                                  <a:pt x="661987" y="84137"/>
                                </a:cubicBezTo>
                                <a:cubicBezTo>
                                  <a:pt x="650875" y="84137"/>
                                  <a:pt x="638175" y="80168"/>
                                  <a:pt x="628650" y="84137"/>
                                </a:cubicBezTo>
                                <a:cubicBezTo>
                                  <a:pt x="619125" y="88106"/>
                                  <a:pt x="614362" y="103981"/>
                                  <a:pt x="604837" y="107950"/>
                                </a:cubicBezTo>
                                <a:cubicBezTo>
                                  <a:pt x="595312" y="111919"/>
                                  <a:pt x="581025" y="105569"/>
                                  <a:pt x="571500" y="107950"/>
                                </a:cubicBezTo>
                                <a:cubicBezTo>
                                  <a:pt x="561975" y="110331"/>
                                  <a:pt x="558006" y="119856"/>
                                  <a:pt x="547687" y="122237"/>
                                </a:cubicBezTo>
                                <a:cubicBezTo>
                                  <a:pt x="537368" y="124618"/>
                                  <a:pt x="519112" y="129381"/>
                                  <a:pt x="509587" y="122237"/>
                                </a:cubicBezTo>
                                <a:cubicBezTo>
                                  <a:pt x="500062" y="115093"/>
                                  <a:pt x="500062" y="86519"/>
                                  <a:pt x="490537" y="79375"/>
                                </a:cubicBezTo>
                                <a:cubicBezTo>
                                  <a:pt x="481012" y="72231"/>
                                  <a:pt x="452437" y="79375"/>
                                  <a:pt x="452437" y="79375"/>
                                </a:cubicBezTo>
                                <a:cubicBezTo>
                                  <a:pt x="440531" y="79375"/>
                                  <a:pt x="430212" y="78581"/>
                                  <a:pt x="419100" y="79375"/>
                                </a:cubicBezTo>
                                <a:cubicBezTo>
                                  <a:pt x="407988" y="80169"/>
                                  <a:pt x="392112" y="78581"/>
                                  <a:pt x="385762" y="84137"/>
                                </a:cubicBezTo>
                                <a:cubicBezTo>
                                  <a:pt x="379412" y="89693"/>
                                  <a:pt x="384969" y="106362"/>
                                  <a:pt x="381000" y="112712"/>
                                </a:cubicBezTo>
                                <a:cubicBezTo>
                                  <a:pt x="377031" y="119062"/>
                                  <a:pt x="367506" y="116681"/>
                                  <a:pt x="361950" y="122237"/>
                                </a:cubicBezTo>
                                <a:cubicBezTo>
                                  <a:pt x="356394" y="127793"/>
                                  <a:pt x="354806" y="141288"/>
                                  <a:pt x="347662" y="146050"/>
                                </a:cubicBezTo>
                                <a:cubicBezTo>
                                  <a:pt x="340518" y="150812"/>
                                  <a:pt x="332581" y="159543"/>
                                  <a:pt x="319087" y="150812"/>
                                </a:cubicBezTo>
                                <a:cubicBezTo>
                                  <a:pt x="305593" y="142081"/>
                                  <a:pt x="276225" y="106362"/>
                                  <a:pt x="266700" y="93662"/>
                                </a:cubicBezTo>
                                <a:cubicBezTo>
                                  <a:pt x="257175" y="80962"/>
                                  <a:pt x="264318" y="80168"/>
                                  <a:pt x="261937" y="74612"/>
                                </a:cubicBezTo>
                                <a:cubicBezTo>
                                  <a:pt x="259556" y="69056"/>
                                  <a:pt x="245268" y="62706"/>
                                  <a:pt x="252412" y="60325"/>
                                </a:cubicBezTo>
                                <a:cubicBezTo>
                                  <a:pt x="259556" y="57944"/>
                                  <a:pt x="294481" y="66675"/>
                                  <a:pt x="304800" y="60325"/>
                                </a:cubicBezTo>
                                <a:cubicBezTo>
                                  <a:pt x="315119" y="53975"/>
                                  <a:pt x="309562" y="31750"/>
                                  <a:pt x="314325" y="22225"/>
                                </a:cubicBezTo>
                                <a:cubicBezTo>
                                  <a:pt x="319088" y="12700"/>
                                  <a:pt x="337344" y="6350"/>
                                  <a:pt x="333375" y="3175"/>
                                </a:cubicBezTo>
                                <a:cubicBezTo>
                                  <a:pt x="329406" y="0"/>
                                  <a:pt x="304006" y="1588"/>
                                  <a:pt x="290512" y="3175"/>
                                </a:cubicBezTo>
                                <a:cubicBezTo>
                                  <a:pt x="277018" y="4762"/>
                                  <a:pt x="263524" y="8731"/>
                                  <a:pt x="252412" y="12700"/>
                                </a:cubicBezTo>
                                <a:cubicBezTo>
                                  <a:pt x="241300" y="16669"/>
                                  <a:pt x="228599" y="21431"/>
                                  <a:pt x="223837" y="26987"/>
                                </a:cubicBezTo>
                                <a:cubicBezTo>
                                  <a:pt x="219075" y="32543"/>
                                  <a:pt x="229393" y="42862"/>
                                  <a:pt x="223837" y="46037"/>
                                </a:cubicBezTo>
                                <a:cubicBezTo>
                                  <a:pt x="218281" y="49212"/>
                                  <a:pt x="200819" y="45243"/>
                                  <a:pt x="190500" y="46037"/>
                                </a:cubicBezTo>
                                <a:cubicBezTo>
                                  <a:pt x="180181" y="46831"/>
                                  <a:pt x="172244" y="48419"/>
                                  <a:pt x="161925" y="50800"/>
                                </a:cubicBezTo>
                                <a:cubicBezTo>
                                  <a:pt x="151606" y="53181"/>
                                  <a:pt x="140493" y="58738"/>
                                  <a:pt x="128587" y="60325"/>
                                </a:cubicBezTo>
                                <a:cubicBezTo>
                                  <a:pt x="116681" y="61912"/>
                                  <a:pt x="102393" y="57944"/>
                                  <a:pt x="90487" y="60325"/>
                                </a:cubicBezTo>
                                <a:cubicBezTo>
                                  <a:pt x="78581" y="62706"/>
                                  <a:pt x="68263" y="66675"/>
                                  <a:pt x="57150" y="74612"/>
                                </a:cubicBezTo>
                                <a:cubicBezTo>
                                  <a:pt x="46038" y="82550"/>
                                  <a:pt x="33337" y="100806"/>
                                  <a:pt x="23812" y="107950"/>
                                </a:cubicBezTo>
                                <a:cubicBezTo>
                                  <a:pt x="14287" y="115094"/>
                                  <a:pt x="7143" y="116284"/>
                                  <a:pt x="0" y="117475"/>
                                </a:cubicBezTo>
                              </a:path>
                            </a:pathLst>
                          </a:custGeom>
                          <a:grpFill/>
                          <a:ln w="2540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5" name="Freeform 20"/>
                          <p:cNvSpPr/>
                          <p:nvPr/>
                        </p:nvSpPr>
                        <p:spPr>
                          <a:xfrm>
                            <a:off x="904875" y="2002632"/>
                            <a:ext cx="2118519" cy="500856"/>
                          </a:xfrm>
                          <a:custGeom>
                            <a:avLst/>
                            <a:gdLst>
                              <a:gd name="connsiteX0" fmla="*/ 2114550 w 2118519"/>
                              <a:gd name="connsiteY0" fmla="*/ 145256 h 500856"/>
                              <a:gd name="connsiteX1" fmla="*/ 2114550 w 2118519"/>
                              <a:gd name="connsiteY1" fmla="*/ 73818 h 500856"/>
                              <a:gd name="connsiteX2" fmla="*/ 2090738 w 2118519"/>
                              <a:gd name="connsiteY2" fmla="*/ 50006 h 500856"/>
                              <a:gd name="connsiteX3" fmla="*/ 2024063 w 2118519"/>
                              <a:gd name="connsiteY3" fmla="*/ 45243 h 500856"/>
                              <a:gd name="connsiteX4" fmla="*/ 1800225 w 2118519"/>
                              <a:gd name="connsiteY4" fmla="*/ 45243 h 500856"/>
                              <a:gd name="connsiteX5" fmla="*/ 1771650 w 2118519"/>
                              <a:gd name="connsiteY5" fmla="*/ 30956 h 500856"/>
                              <a:gd name="connsiteX6" fmla="*/ 1738313 w 2118519"/>
                              <a:gd name="connsiteY6" fmla="*/ 21431 h 500856"/>
                              <a:gd name="connsiteX7" fmla="*/ 1709738 w 2118519"/>
                              <a:gd name="connsiteY7" fmla="*/ 2381 h 500856"/>
                              <a:gd name="connsiteX8" fmla="*/ 1476375 w 2118519"/>
                              <a:gd name="connsiteY8" fmla="*/ 7143 h 500856"/>
                              <a:gd name="connsiteX9" fmla="*/ 1452563 w 2118519"/>
                              <a:gd name="connsiteY9" fmla="*/ 30956 h 500856"/>
                              <a:gd name="connsiteX10" fmla="*/ 1428750 w 2118519"/>
                              <a:gd name="connsiteY10" fmla="*/ 50006 h 500856"/>
                              <a:gd name="connsiteX11" fmla="*/ 1404938 w 2118519"/>
                              <a:gd name="connsiteY11" fmla="*/ 64293 h 500856"/>
                              <a:gd name="connsiteX12" fmla="*/ 1371600 w 2118519"/>
                              <a:gd name="connsiteY12" fmla="*/ 97631 h 500856"/>
                              <a:gd name="connsiteX13" fmla="*/ 1338263 w 2118519"/>
                              <a:gd name="connsiteY13" fmla="*/ 116681 h 500856"/>
                              <a:gd name="connsiteX14" fmla="*/ 1300163 w 2118519"/>
                              <a:gd name="connsiteY14" fmla="*/ 116681 h 500856"/>
                              <a:gd name="connsiteX15" fmla="*/ 1181100 w 2118519"/>
                              <a:gd name="connsiteY15" fmla="*/ 121443 h 500856"/>
                              <a:gd name="connsiteX16" fmla="*/ 1071563 w 2118519"/>
                              <a:gd name="connsiteY16" fmla="*/ 116681 h 500856"/>
                              <a:gd name="connsiteX17" fmla="*/ 1038225 w 2118519"/>
                              <a:gd name="connsiteY17" fmla="*/ 154781 h 500856"/>
                              <a:gd name="connsiteX18" fmla="*/ 995363 w 2118519"/>
                              <a:gd name="connsiteY18" fmla="*/ 188118 h 500856"/>
                              <a:gd name="connsiteX19" fmla="*/ 962025 w 2118519"/>
                              <a:gd name="connsiteY19" fmla="*/ 150018 h 500856"/>
                              <a:gd name="connsiteX20" fmla="*/ 904875 w 2118519"/>
                              <a:gd name="connsiteY20" fmla="*/ 150018 h 500856"/>
                              <a:gd name="connsiteX21" fmla="*/ 881063 w 2118519"/>
                              <a:gd name="connsiteY21" fmla="*/ 159543 h 500856"/>
                              <a:gd name="connsiteX22" fmla="*/ 857250 w 2118519"/>
                              <a:gd name="connsiteY22" fmla="*/ 188118 h 500856"/>
                              <a:gd name="connsiteX23" fmla="*/ 828675 w 2118519"/>
                              <a:gd name="connsiteY23" fmla="*/ 192881 h 500856"/>
                              <a:gd name="connsiteX24" fmla="*/ 819150 w 2118519"/>
                              <a:gd name="connsiteY24" fmla="*/ 164306 h 500856"/>
                              <a:gd name="connsiteX25" fmla="*/ 828675 w 2118519"/>
                              <a:gd name="connsiteY25" fmla="*/ 140493 h 500856"/>
                              <a:gd name="connsiteX26" fmla="*/ 800100 w 2118519"/>
                              <a:gd name="connsiteY26" fmla="*/ 150018 h 500856"/>
                              <a:gd name="connsiteX27" fmla="*/ 785813 w 2118519"/>
                              <a:gd name="connsiteY27" fmla="*/ 154781 h 500856"/>
                              <a:gd name="connsiteX28" fmla="*/ 752475 w 2118519"/>
                              <a:gd name="connsiteY28" fmla="*/ 178593 h 500856"/>
                              <a:gd name="connsiteX29" fmla="*/ 709613 w 2118519"/>
                              <a:gd name="connsiteY29" fmla="*/ 202406 h 500856"/>
                              <a:gd name="connsiteX30" fmla="*/ 690563 w 2118519"/>
                              <a:gd name="connsiteY30" fmla="*/ 230981 h 500856"/>
                              <a:gd name="connsiteX31" fmla="*/ 657225 w 2118519"/>
                              <a:gd name="connsiteY31" fmla="*/ 259556 h 500856"/>
                              <a:gd name="connsiteX32" fmla="*/ 619125 w 2118519"/>
                              <a:gd name="connsiteY32" fmla="*/ 259556 h 500856"/>
                              <a:gd name="connsiteX33" fmla="*/ 604838 w 2118519"/>
                              <a:gd name="connsiteY33" fmla="*/ 240506 h 500856"/>
                              <a:gd name="connsiteX34" fmla="*/ 581025 w 2118519"/>
                              <a:gd name="connsiteY34" fmla="*/ 245268 h 500856"/>
                              <a:gd name="connsiteX35" fmla="*/ 542925 w 2118519"/>
                              <a:gd name="connsiteY35" fmla="*/ 254793 h 500856"/>
                              <a:gd name="connsiteX36" fmla="*/ 476250 w 2118519"/>
                              <a:gd name="connsiteY36" fmla="*/ 283368 h 500856"/>
                              <a:gd name="connsiteX37" fmla="*/ 428625 w 2118519"/>
                              <a:gd name="connsiteY37" fmla="*/ 321468 h 500856"/>
                              <a:gd name="connsiteX38" fmla="*/ 404813 w 2118519"/>
                              <a:gd name="connsiteY38" fmla="*/ 326231 h 500856"/>
                              <a:gd name="connsiteX39" fmla="*/ 395288 w 2118519"/>
                              <a:gd name="connsiteY39" fmla="*/ 307181 h 500856"/>
                              <a:gd name="connsiteX40" fmla="*/ 347663 w 2118519"/>
                              <a:gd name="connsiteY40" fmla="*/ 321468 h 500856"/>
                              <a:gd name="connsiteX41" fmla="*/ 319088 w 2118519"/>
                              <a:gd name="connsiteY41" fmla="*/ 297656 h 500856"/>
                              <a:gd name="connsiteX42" fmla="*/ 290513 w 2118519"/>
                              <a:gd name="connsiteY42" fmla="*/ 335756 h 500856"/>
                              <a:gd name="connsiteX43" fmla="*/ 271463 w 2118519"/>
                              <a:gd name="connsiteY43" fmla="*/ 359568 h 500856"/>
                              <a:gd name="connsiteX44" fmla="*/ 214313 w 2118519"/>
                              <a:gd name="connsiteY44" fmla="*/ 388143 h 500856"/>
                              <a:gd name="connsiteX45" fmla="*/ 166688 w 2118519"/>
                              <a:gd name="connsiteY45" fmla="*/ 411956 h 500856"/>
                              <a:gd name="connsiteX46" fmla="*/ 147638 w 2118519"/>
                              <a:gd name="connsiteY46" fmla="*/ 378618 h 500856"/>
                              <a:gd name="connsiteX47" fmla="*/ 138113 w 2118519"/>
                              <a:gd name="connsiteY47" fmla="*/ 392906 h 500856"/>
                              <a:gd name="connsiteX48" fmla="*/ 109538 w 2118519"/>
                              <a:gd name="connsiteY48" fmla="*/ 407193 h 500856"/>
                              <a:gd name="connsiteX49" fmla="*/ 71438 w 2118519"/>
                              <a:gd name="connsiteY49" fmla="*/ 445293 h 500856"/>
                              <a:gd name="connsiteX50" fmla="*/ 42863 w 2118519"/>
                              <a:gd name="connsiteY50" fmla="*/ 440531 h 500856"/>
                              <a:gd name="connsiteX51" fmla="*/ 42863 w 2118519"/>
                              <a:gd name="connsiteY51" fmla="*/ 478631 h 500856"/>
                              <a:gd name="connsiteX52" fmla="*/ 42863 w 2118519"/>
                              <a:gd name="connsiteY52" fmla="*/ 497681 h 500856"/>
                              <a:gd name="connsiteX53" fmla="*/ 0 w 2118519"/>
                              <a:gd name="connsiteY53" fmla="*/ 497681 h 50085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</a:cxnLst>
                            <a:rect l="l" t="t" r="r" b="b"/>
                            <a:pathLst>
                              <a:path w="2118519" h="500856">
                                <a:moveTo>
                                  <a:pt x="2114550" y="145256"/>
                                </a:moveTo>
                                <a:cubicBezTo>
                                  <a:pt x="2116534" y="117474"/>
                                  <a:pt x="2118519" y="89693"/>
                                  <a:pt x="2114550" y="73818"/>
                                </a:cubicBezTo>
                                <a:cubicBezTo>
                                  <a:pt x="2110581" y="57943"/>
                                  <a:pt x="2105819" y="54768"/>
                                  <a:pt x="2090738" y="50006"/>
                                </a:cubicBezTo>
                                <a:cubicBezTo>
                                  <a:pt x="2075657" y="45244"/>
                                  <a:pt x="2072482" y="46037"/>
                                  <a:pt x="2024063" y="45243"/>
                                </a:cubicBezTo>
                                <a:cubicBezTo>
                                  <a:pt x="1975644" y="44449"/>
                                  <a:pt x="1842294" y="47624"/>
                                  <a:pt x="1800225" y="45243"/>
                                </a:cubicBezTo>
                                <a:cubicBezTo>
                                  <a:pt x="1758156" y="42862"/>
                                  <a:pt x="1781969" y="34925"/>
                                  <a:pt x="1771650" y="30956"/>
                                </a:cubicBezTo>
                                <a:cubicBezTo>
                                  <a:pt x="1761331" y="26987"/>
                                  <a:pt x="1748632" y="26193"/>
                                  <a:pt x="1738313" y="21431"/>
                                </a:cubicBezTo>
                                <a:cubicBezTo>
                                  <a:pt x="1727994" y="16669"/>
                                  <a:pt x="1753394" y="4762"/>
                                  <a:pt x="1709738" y="2381"/>
                                </a:cubicBezTo>
                                <a:cubicBezTo>
                                  <a:pt x="1666082" y="0"/>
                                  <a:pt x="1519238" y="2381"/>
                                  <a:pt x="1476375" y="7143"/>
                                </a:cubicBezTo>
                                <a:cubicBezTo>
                                  <a:pt x="1433513" y="11906"/>
                                  <a:pt x="1460501" y="23812"/>
                                  <a:pt x="1452563" y="30956"/>
                                </a:cubicBezTo>
                                <a:cubicBezTo>
                                  <a:pt x="1444626" y="38100"/>
                                  <a:pt x="1436688" y="44450"/>
                                  <a:pt x="1428750" y="50006"/>
                                </a:cubicBezTo>
                                <a:cubicBezTo>
                                  <a:pt x="1420812" y="55562"/>
                                  <a:pt x="1414463" y="56356"/>
                                  <a:pt x="1404938" y="64293"/>
                                </a:cubicBezTo>
                                <a:cubicBezTo>
                                  <a:pt x="1395413" y="72230"/>
                                  <a:pt x="1382712" y="88900"/>
                                  <a:pt x="1371600" y="97631"/>
                                </a:cubicBezTo>
                                <a:cubicBezTo>
                                  <a:pt x="1360488" y="106362"/>
                                  <a:pt x="1350169" y="113506"/>
                                  <a:pt x="1338263" y="116681"/>
                                </a:cubicBezTo>
                                <a:cubicBezTo>
                                  <a:pt x="1326357" y="119856"/>
                                  <a:pt x="1300163" y="116681"/>
                                  <a:pt x="1300163" y="116681"/>
                                </a:cubicBezTo>
                                <a:cubicBezTo>
                                  <a:pt x="1273969" y="117475"/>
                                  <a:pt x="1219200" y="121443"/>
                                  <a:pt x="1181100" y="121443"/>
                                </a:cubicBezTo>
                                <a:cubicBezTo>
                                  <a:pt x="1143000" y="121443"/>
                                  <a:pt x="1095375" y="111125"/>
                                  <a:pt x="1071563" y="116681"/>
                                </a:cubicBezTo>
                                <a:cubicBezTo>
                                  <a:pt x="1047751" y="122237"/>
                                  <a:pt x="1050925" y="142875"/>
                                  <a:pt x="1038225" y="154781"/>
                                </a:cubicBezTo>
                                <a:cubicBezTo>
                                  <a:pt x="1025525" y="166687"/>
                                  <a:pt x="1008063" y="188912"/>
                                  <a:pt x="995363" y="188118"/>
                                </a:cubicBezTo>
                                <a:cubicBezTo>
                                  <a:pt x="982663" y="187324"/>
                                  <a:pt x="977106" y="156368"/>
                                  <a:pt x="962025" y="150018"/>
                                </a:cubicBezTo>
                                <a:cubicBezTo>
                                  <a:pt x="946944" y="143668"/>
                                  <a:pt x="918369" y="148431"/>
                                  <a:pt x="904875" y="150018"/>
                                </a:cubicBezTo>
                                <a:cubicBezTo>
                                  <a:pt x="891381" y="151605"/>
                                  <a:pt x="889000" y="153193"/>
                                  <a:pt x="881063" y="159543"/>
                                </a:cubicBezTo>
                                <a:cubicBezTo>
                                  <a:pt x="873126" y="165893"/>
                                  <a:pt x="865981" y="182562"/>
                                  <a:pt x="857250" y="188118"/>
                                </a:cubicBezTo>
                                <a:cubicBezTo>
                                  <a:pt x="848519" y="193674"/>
                                  <a:pt x="835025" y="196850"/>
                                  <a:pt x="828675" y="192881"/>
                                </a:cubicBezTo>
                                <a:cubicBezTo>
                                  <a:pt x="822325" y="188912"/>
                                  <a:pt x="819150" y="173037"/>
                                  <a:pt x="819150" y="164306"/>
                                </a:cubicBezTo>
                                <a:cubicBezTo>
                                  <a:pt x="819150" y="155575"/>
                                  <a:pt x="831850" y="142874"/>
                                  <a:pt x="828675" y="140493"/>
                                </a:cubicBezTo>
                                <a:cubicBezTo>
                                  <a:pt x="825500" y="138112"/>
                                  <a:pt x="800100" y="150018"/>
                                  <a:pt x="800100" y="150018"/>
                                </a:cubicBezTo>
                                <a:cubicBezTo>
                                  <a:pt x="792956" y="152399"/>
                                  <a:pt x="793751" y="150019"/>
                                  <a:pt x="785813" y="154781"/>
                                </a:cubicBezTo>
                                <a:cubicBezTo>
                                  <a:pt x="777876" y="159544"/>
                                  <a:pt x="765175" y="170656"/>
                                  <a:pt x="752475" y="178593"/>
                                </a:cubicBezTo>
                                <a:cubicBezTo>
                                  <a:pt x="739775" y="186530"/>
                                  <a:pt x="719932" y="193675"/>
                                  <a:pt x="709613" y="202406"/>
                                </a:cubicBezTo>
                                <a:cubicBezTo>
                                  <a:pt x="699294" y="211137"/>
                                  <a:pt x="699294" y="221456"/>
                                  <a:pt x="690563" y="230981"/>
                                </a:cubicBezTo>
                                <a:cubicBezTo>
                                  <a:pt x="681832" y="240506"/>
                                  <a:pt x="669131" y="254794"/>
                                  <a:pt x="657225" y="259556"/>
                                </a:cubicBezTo>
                                <a:cubicBezTo>
                                  <a:pt x="645319" y="264318"/>
                                  <a:pt x="627856" y="262731"/>
                                  <a:pt x="619125" y="259556"/>
                                </a:cubicBezTo>
                                <a:cubicBezTo>
                                  <a:pt x="610394" y="256381"/>
                                  <a:pt x="611188" y="242887"/>
                                  <a:pt x="604838" y="240506"/>
                                </a:cubicBezTo>
                                <a:cubicBezTo>
                                  <a:pt x="598488" y="238125"/>
                                  <a:pt x="591344" y="242887"/>
                                  <a:pt x="581025" y="245268"/>
                                </a:cubicBezTo>
                                <a:cubicBezTo>
                                  <a:pt x="570706" y="247649"/>
                                  <a:pt x="560387" y="248443"/>
                                  <a:pt x="542925" y="254793"/>
                                </a:cubicBezTo>
                                <a:cubicBezTo>
                                  <a:pt x="525463" y="261143"/>
                                  <a:pt x="495300" y="272256"/>
                                  <a:pt x="476250" y="283368"/>
                                </a:cubicBezTo>
                                <a:cubicBezTo>
                                  <a:pt x="457200" y="294480"/>
                                  <a:pt x="440531" y="314324"/>
                                  <a:pt x="428625" y="321468"/>
                                </a:cubicBezTo>
                                <a:cubicBezTo>
                                  <a:pt x="416719" y="328612"/>
                                  <a:pt x="410369" y="328612"/>
                                  <a:pt x="404813" y="326231"/>
                                </a:cubicBezTo>
                                <a:cubicBezTo>
                                  <a:pt x="399257" y="323850"/>
                                  <a:pt x="404813" y="307975"/>
                                  <a:pt x="395288" y="307181"/>
                                </a:cubicBezTo>
                                <a:cubicBezTo>
                                  <a:pt x="385763" y="306387"/>
                                  <a:pt x="360363" y="323055"/>
                                  <a:pt x="347663" y="321468"/>
                                </a:cubicBezTo>
                                <a:cubicBezTo>
                                  <a:pt x="334963" y="319881"/>
                                  <a:pt x="328613" y="295275"/>
                                  <a:pt x="319088" y="297656"/>
                                </a:cubicBezTo>
                                <a:cubicBezTo>
                                  <a:pt x="309563" y="300037"/>
                                  <a:pt x="298450" y="325437"/>
                                  <a:pt x="290513" y="335756"/>
                                </a:cubicBezTo>
                                <a:cubicBezTo>
                                  <a:pt x="282576" y="346075"/>
                                  <a:pt x="284163" y="350837"/>
                                  <a:pt x="271463" y="359568"/>
                                </a:cubicBezTo>
                                <a:cubicBezTo>
                                  <a:pt x="258763" y="368299"/>
                                  <a:pt x="214313" y="388143"/>
                                  <a:pt x="214313" y="388143"/>
                                </a:cubicBezTo>
                                <a:cubicBezTo>
                                  <a:pt x="196851" y="396874"/>
                                  <a:pt x="177800" y="413543"/>
                                  <a:pt x="166688" y="411956"/>
                                </a:cubicBezTo>
                                <a:cubicBezTo>
                                  <a:pt x="155576" y="410369"/>
                                  <a:pt x="152400" y="381793"/>
                                  <a:pt x="147638" y="378618"/>
                                </a:cubicBezTo>
                                <a:cubicBezTo>
                                  <a:pt x="142876" y="375443"/>
                                  <a:pt x="144463" y="388144"/>
                                  <a:pt x="138113" y="392906"/>
                                </a:cubicBezTo>
                                <a:cubicBezTo>
                                  <a:pt x="131763" y="397668"/>
                                  <a:pt x="120651" y="398462"/>
                                  <a:pt x="109538" y="407193"/>
                                </a:cubicBezTo>
                                <a:cubicBezTo>
                                  <a:pt x="98425" y="415924"/>
                                  <a:pt x="82551" y="439737"/>
                                  <a:pt x="71438" y="445293"/>
                                </a:cubicBezTo>
                                <a:cubicBezTo>
                                  <a:pt x="60326" y="450849"/>
                                  <a:pt x="47626" y="434975"/>
                                  <a:pt x="42863" y="440531"/>
                                </a:cubicBezTo>
                                <a:cubicBezTo>
                                  <a:pt x="38101" y="446087"/>
                                  <a:pt x="42863" y="478631"/>
                                  <a:pt x="42863" y="478631"/>
                                </a:cubicBezTo>
                                <a:cubicBezTo>
                                  <a:pt x="42863" y="488156"/>
                                  <a:pt x="50007" y="494506"/>
                                  <a:pt x="42863" y="497681"/>
                                </a:cubicBezTo>
                                <a:cubicBezTo>
                                  <a:pt x="35719" y="500856"/>
                                  <a:pt x="0" y="497681"/>
                                  <a:pt x="0" y="497681"/>
                                </a:cubicBezTo>
                              </a:path>
                            </a:pathLst>
                          </a:custGeom>
                          <a:grpFill/>
                          <a:ln w="2540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6" name="Freeform 21"/>
                          <p:cNvSpPr/>
                          <p:nvPr/>
                        </p:nvSpPr>
                        <p:spPr>
                          <a:xfrm>
                            <a:off x="264319" y="2497931"/>
                            <a:ext cx="638175" cy="550466"/>
                          </a:xfrm>
                          <a:custGeom>
                            <a:avLst/>
                            <a:gdLst>
                              <a:gd name="connsiteX0" fmla="*/ 638175 w 638175"/>
                              <a:gd name="connsiteY0" fmla="*/ 0 h 550466"/>
                              <a:gd name="connsiteX1" fmla="*/ 611981 w 638175"/>
                              <a:gd name="connsiteY1" fmla="*/ 45244 h 550466"/>
                              <a:gd name="connsiteX2" fmla="*/ 595312 w 638175"/>
                              <a:gd name="connsiteY2" fmla="*/ 54769 h 550466"/>
                              <a:gd name="connsiteX3" fmla="*/ 573881 w 638175"/>
                              <a:gd name="connsiteY3" fmla="*/ 71438 h 550466"/>
                              <a:gd name="connsiteX4" fmla="*/ 528637 w 638175"/>
                              <a:gd name="connsiteY4" fmla="*/ 119063 h 550466"/>
                              <a:gd name="connsiteX5" fmla="*/ 514350 w 638175"/>
                              <a:gd name="connsiteY5" fmla="*/ 145257 h 550466"/>
                              <a:gd name="connsiteX6" fmla="*/ 507206 w 638175"/>
                              <a:gd name="connsiteY6" fmla="*/ 152400 h 550466"/>
                              <a:gd name="connsiteX7" fmla="*/ 488156 w 638175"/>
                              <a:gd name="connsiteY7" fmla="*/ 178594 h 550466"/>
                              <a:gd name="connsiteX8" fmla="*/ 483394 w 638175"/>
                              <a:gd name="connsiteY8" fmla="*/ 200025 h 550466"/>
                              <a:gd name="connsiteX9" fmla="*/ 466725 w 638175"/>
                              <a:gd name="connsiteY9" fmla="*/ 235744 h 550466"/>
                              <a:gd name="connsiteX10" fmla="*/ 450056 w 638175"/>
                              <a:gd name="connsiteY10" fmla="*/ 280988 h 550466"/>
                              <a:gd name="connsiteX11" fmla="*/ 445294 w 638175"/>
                              <a:gd name="connsiteY11" fmla="*/ 307182 h 550466"/>
                              <a:gd name="connsiteX12" fmla="*/ 466725 w 638175"/>
                              <a:gd name="connsiteY12" fmla="*/ 330994 h 550466"/>
                              <a:gd name="connsiteX13" fmla="*/ 471487 w 638175"/>
                              <a:gd name="connsiteY13" fmla="*/ 352425 h 550466"/>
                              <a:gd name="connsiteX14" fmla="*/ 485775 w 638175"/>
                              <a:gd name="connsiteY14" fmla="*/ 364332 h 550466"/>
                              <a:gd name="connsiteX15" fmla="*/ 495300 w 638175"/>
                              <a:gd name="connsiteY15" fmla="*/ 376238 h 550466"/>
                              <a:gd name="connsiteX16" fmla="*/ 497681 w 638175"/>
                              <a:gd name="connsiteY16" fmla="*/ 392907 h 550466"/>
                              <a:gd name="connsiteX17" fmla="*/ 497681 w 638175"/>
                              <a:gd name="connsiteY17" fmla="*/ 409575 h 550466"/>
                              <a:gd name="connsiteX18" fmla="*/ 521494 w 638175"/>
                              <a:gd name="connsiteY18" fmla="*/ 433388 h 550466"/>
                              <a:gd name="connsiteX19" fmla="*/ 523875 w 638175"/>
                              <a:gd name="connsiteY19" fmla="*/ 454819 h 550466"/>
                              <a:gd name="connsiteX20" fmla="*/ 509587 w 638175"/>
                              <a:gd name="connsiteY20" fmla="*/ 485775 h 550466"/>
                              <a:gd name="connsiteX21" fmla="*/ 478631 w 638175"/>
                              <a:gd name="connsiteY21" fmla="*/ 464344 h 550466"/>
                              <a:gd name="connsiteX22" fmla="*/ 457200 w 638175"/>
                              <a:gd name="connsiteY22" fmla="*/ 452438 h 550466"/>
                              <a:gd name="connsiteX23" fmla="*/ 445294 w 638175"/>
                              <a:gd name="connsiteY23" fmla="*/ 469107 h 550466"/>
                              <a:gd name="connsiteX24" fmla="*/ 419100 w 638175"/>
                              <a:gd name="connsiteY24" fmla="*/ 466725 h 550466"/>
                              <a:gd name="connsiteX25" fmla="*/ 381000 w 638175"/>
                              <a:gd name="connsiteY25" fmla="*/ 433388 h 550466"/>
                              <a:gd name="connsiteX26" fmla="*/ 345281 w 638175"/>
                              <a:gd name="connsiteY26" fmla="*/ 440532 h 550466"/>
                              <a:gd name="connsiteX27" fmla="*/ 288131 w 638175"/>
                              <a:gd name="connsiteY27" fmla="*/ 459582 h 550466"/>
                              <a:gd name="connsiteX28" fmla="*/ 219075 w 638175"/>
                              <a:gd name="connsiteY28" fmla="*/ 500063 h 550466"/>
                              <a:gd name="connsiteX29" fmla="*/ 161925 w 638175"/>
                              <a:gd name="connsiteY29" fmla="*/ 533400 h 550466"/>
                              <a:gd name="connsiteX30" fmla="*/ 135731 w 638175"/>
                              <a:gd name="connsiteY30" fmla="*/ 547688 h 550466"/>
                              <a:gd name="connsiteX31" fmla="*/ 102394 w 638175"/>
                              <a:gd name="connsiteY31" fmla="*/ 516732 h 550466"/>
                              <a:gd name="connsiteX32" fmla="*/ 76200 w 638175"/>
                              <a:gd name="connsiteY32" fmla="*/ 531019 h 550466"/>
                              <a:gd name="connsiteX33" fmla="*/ 47625 w 638175"/>
                              <a:gd name="connsiteY33" fmla="*/ 535782 h 550466"/>
                              <a:gd name="connsiteX34" fmla="*/ 21431 w 638175"/>
                              <a:gd name="connsiteY34" fmla="*/ 547688 h 550466"/>
                              <a:gd name="connsiteX35" fmla="*/ 0 w 638175"/>
                              <a:gd name="connsiteY35" fmla="*/ 547688 h 55046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</a:cxnLst>
                            <a:rect l="l" t="t" r="r" b="b"/>
                            <a:pathLst>
                              <a:path w="638175" h="550466">
                                <a:moveTo>
                                  <a:pt x="638175" y="0"/>
                                </a:moveTo>
                                <a:cubicBezTo>
                                  <a:pt x="628650" y="18058"/>
                                  <a:pt x="619125" y="36116"/>
                                  <a:pt x="611981" y="45244"/>
                                </a:cubicBezTo>
                                <a:cubicBezTo>
                                  <a:pt x="604837" y="54372"/>
                                  <a:pt x="601662" y="50403"/>
                                  <a:pt x="595312" y="54769"/>
                                </a:cubicBezTo>
                                <a:cubicBezTo>
                                  <a:pt x="588962" y="59135"/>
                                  <a:pt x="584993" y="60722"/>
                                  <a:pt x="573881" y="71438"/>
                                </a:cubicBezTo>
                                <a:cubicBezTo>
                                  <a:pt x="562769" y="82154"/>
                                  <a:pt x="538559" y="106760"/>
                                  <a:pt x="528637" y="119063"/>
                                </a:cubicBezTo>
                                <a:cubicBezTo>
                                  <a:pt x="518715" y="131366"/>
                                  <a:pt x="517922" y="139701"/>
                                  <a:pt x="514350" y="145257"/>
                                </a:cubicBezTo>
                                <a:cubicBezTo>
                                  <a:pt x="510778" y="150813"/>
                                  <a:pt x="511572" y="146844"/>
                                  <a:pt x="507206" y="152400"/>
                                </a:cubicBezTo>
                                <a:cubicBezTo>
                                  <a:pt x="502840" y="157956"/>
                                  <a:pt x="492125" y="170657"/>
                                  <a:pt x="488156" y="178594"/>
                                </a:cubicBezTo>
                                <a:cubicBezTo>
                                  <a:pt x="484187" y="186531"/>
                                  <a:pt x="486966" y="190500"/>
                                  <a:pt x="483394" y="200025"/>
                                </a:cubicBezTo>
                                <a:cubicBezTo>
                                  <a:pt x="479822" y="209550"/>
                                  <a:pt x="472281" y="222250"/>
                                  <a:pt x="466725" y="235744"/>
                                </a:cubicBezTo>
                                <a:cubicBezTo>
                                  <a:pt x="461169" y="249238"/>
                                  <a:pt x="453628" y="269082"/>
                                  <a:pt x="450056" y="280988"/>
                                </a:cubicBezTo>
                                <a:cubicBezTo>
                                  <a:pt x="446484" y="292894"/>
                                  <a:pt x="442516" y="298848"/>
                                  <a:pt x="445294" y="307182"/>
                                </a:cubicBezTo>
                                <a:cubicBezTo>
                                  <a:pt x="448072" y="315516"/>
                                  <a:pt x="462359" y="323453"/>
                                  <a:pt x="466725" y="330994"/>
                                </a:cubicBezTo>
                                <a:cubicBezTo>
                                  <a:pt x="471091" y="338535"/>
                                  <a:pt x="468312" y="346869"/>
                                  <a:pt x="471487" y="352425"/>
                                </a:cubicBezTo>
                                <a:cubicBezTo>
                                  <a:pt x="474662" y="357981"/>
                                  <a:pt x="481806" y="360363"/>
                                  <a:pt x="485775" y="364332"/>
                                </a:cubicBezTo>
                                <a:cubicBezTo>
                                  <a:pt x="489744" y="368301"/>
                                  <a:pt x="493316" y="371476"/>
                                  <a:pt x="495300" y="376238"/>
                                </a:cubicBezTo>
                                <a:cubicBezTo>
                                  <a:pt x="497284" y="381001"/>
                                  <a:pt x="497284" y="387351"/>
                                  <a:pt x="497681" y="392907"/>
                                </a:cubicBezTo>
                                <a:cubicBezTo>
                                  <a:pt x="498078" y="398463"/>
                                  <a:pt x="493712" y="402828"/>
                                  <a:pt x="497681" y="409575"/>
                                </a:cubicBezTo>
                                <a:cubicBezTo>
                                  <a:pt x="501650" y="416322"/>
                                  <a:pt x="517128" y="425847"/>
                                  <a:pt x="521494" y="433388"/>
                                </a:cubicBezTo>
                                <a:cubicBezTo>
                                  <a:pt x="525860" y="440929"/>
                                  <a:pt x="525859" y="446088"/>
                                  <a:pt x="523875" y="454819"/>
                                </a:cubicBezTo>
                                <a:cubicBezTo>
                                  <a:pt x="521891" y="463550"/>
                                  <a:pt x="517128" y="484187"/>
                                  <a:pt x="509587" y="485775"/>
                                </a:cubicBezTo>
                                <a:cubicBezTo>
                                  <a:pt x="502046" y="487363"/>
                                  <a:pt x="487362" y="469900"/>
                                  <a:pt x="478631" y="464344"/>
                                </a:cubicBezTo>
                                <a:cubicBezTo>
                                  <a:pt x="469900" y="458788"/>
                                  <a:pt x="462756" y="451644"/>
                                  <a:pt x="457200" y="452438"/>
                                </a:cubicBezTo>
                                <a:cubicBezTo>
                                  <a:pt x="451644" y="453232"/>
                                  <a:pt x="451644" y="466726"/>
                                  <a:pt x="445294" y="469107"/>
                                </a:cubicBezTo>
                                <a:cubicBezTo>
                                  <a:pt x="438944" y="471488"/>
                                  <a:pt x="429816" y="472678"/>
                                  <a:pt x="419100" y="466725"/>
                                </a:cubicBezTo>
                                <a:cubicBezTo>
                                  <a:pt x="408384" y="460772"/>
                                  <a:pt x="393303" y="437754"/>
                                  <a:pt x="381000" y="433388"/>
                                </a:cubicBezTo>
                                <a:cubicBezTo>
                                  <a:pt x="368697" y="429023"/>
                                  <a:pt x="360759" y="436166"/>
                                  <a:pt x="345281" y="440532"/>
                                </a:cubicBezTo>
                                <a:cubicBezTo>
                                  <a:pt x="329803" y="444898"/>
                                  <a:pt x="309165" y="449660"/>
                                  <a:pt x="288131" y="459582"/>
                                </a:cubicBezTo>
                                <a:cubicBezTo>
                                  <a:pt x="267097" y="469504"/>
                                  <a:pt x="219075" y="500063"/>
                                  <a:pt x="219075" y="500063"/>
                                </a:cubicBezTo>
                                <a:lnTo>
                                  <a:pt x="161925" y="533400"/>
                                </a:lnTo>
                                <a:cubicBezTo>
                                  <a:pt x="148034" y="541337"/>
                                  <a:pt x="145653" y="550466"/>
                                  <a:pt x="135731" y="547688"/>
                                </a:cubicBezTo>
                                <a:cubicBezTo>
                                  <a:pt x="125809" y="544910"/>
                                  <a:pt x="112316" y="519510"/>
                                  <a:pt x="102394" y="516732"/>
                                </a:cubicBezTo>
                                <a:cubicBezTo>
                                  <a:pt x="92472" y="513954"/>
                                  <a:pt x="85328" y="527844"/>
                                  <a:pt x="76200" y="531019"/>
                                </a:cubicBezTo>
                                <a:cubicBezTo>
                                  <a:pt x="67072" y="534194"/>
                                  <a:pt x="56753" y="533004"/>
                                  <a:pt x="47625" y="535782"/>
                                </a:cubicBezTo>
                                <a:cubicBezTo>
                                  <a:pt x="38497" y="538560"/>
                                  <a:pt x="29368" y="545704"/>
                                  <a:pt x="21431" y="547688"/>
                                </a:cubicBezTo>
                                <a:cubicBezTo>
                                  <a:pt x="13494" y="549672"/>
                                  <a:pt x="1587" y="547291"/>
                                  <a:pt x="0" y="547688"/>
                                </a:cubicBezTo>
                              </a:path>
                            </a:pathLst>
                          </a:custGeom>
                          <a:grpFill/>
                          <a:ln w="25400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74" name="Freeform 9"/>
                        <p:cNvSpPr/>
                        <p:nvPr/>
                      </p:nvSpPr>
                      <p:spPr>
                        <a:xfrm>
                          <a:off x="6114521" y="3141133"/>
                          <a:ext cx="156633" cy="116417"/>
                        </a:xfrm>
                        <a:custGeom>
                          <a:avLst/>
                          <a:gdLst>
                            <a:gd name="connsiteX0" fmla="*/ 156104 w 156633"/>
                            <a:gd name="connsiteY0" fmla="*/ 113242 h 116417"/>
                            <a:gd name="connsiteX1" fmla="*/ 98954 w 156633"/>
                            <a:gd name="connsiteY1" fmla="*/ 75142 h 116417"/>
                            <a:gd name="connsiteX2" fmla="*/ 86254 w 156633"/>
                            <a:gd name="connsiteY2" fmla="*/ 43392 h 116417"/>
                            <a:gd name="connsiteX3" fmla="*/ 67204 w 156633"/>
                            <a:gd name="connsiteY3" fmla="*/ 5292 h 116417"/>
                            <a:gd name="connsiteX4" fmla="*/ 51329 w 156633"/>
                            <a:gd name="connsiteY4" fmla="*/ 11642 h 116417"/>
                            <a:gd name="connsiteX5" fmla="*/ 35454 w 156633"/>
                            <a:gd name="connsiteY5" fmla="*/ 17992 h 116417"/>
                            <a:gd name="connsiteX6" fmla="*/ 529 w 156633"/>
                            <a:gd name="connsiteY6" fmla="*/ 14817 h 116417"/>
                            <a:gd name="connsiteX7" fmla="*/ 38629 w 156633"/>
                            <a:gd name="connsiteY7" fmla="*/ 46567 h 116417"/>
                            <a:gd name="connsiteX8" fmla="*/ 57679 w 156633"/>
                            <a:gd name="connsiteY8" fmla="*/ 68792 h 116417"/>
                            <a:gd name="connsiteX9" fmla="*/ 79904 w 156633"/>
                            <a:gd name="connsiteY9" fmla="*/ 84667 h 116417"/>
                            <a:gd name="connsiteX10" fmla="*/ 102129 w 156633"/>
                            <a:gd name="connsiteY10" fmla="*/ 94192 h 116417"/>
                            <a:gd name="connsiteX11" fmla="*/ 156104 w 156633"/>
                            <a:gd name="connsiteY11" fmla="*/ 113242 h 1164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156633" h="116417">
                              <a:moveTo>
                                <a:pt x="156104" y="113242"/>
                              </a:moveTo>
                              <a:cubicBezTo>
                                <a:pt x="155575" y="110067"/>
                                <a:pt x="110596" y="86784"/>
                                <a:pt x="98954" y="75142"/>
                              </a:cubicBezTo>
                              <a:cubicBezTo>
                                <a:pt x="87312" y="63500"/>
                                <a:pt x="91546" y="55034"/>
                                <a:pt x="86254" y="43392"/>
                              </a:cubicBezTo>
                              <a:cubicBezTo>
                                <a:pt x="80962" y="31750"/>
                                <a:pt x="73025" y="10584"/>
                                <a:pt x="67204" y="5292"/>
                              </a:cubicBezTo>
                              <a:cubicBezTo>
                                <a:pt x="61383" y="0"/>
                                <a:pt x="51329" y="11642"/>
                                <a:pt x="51329" y="11642"/>
                              </a:cubicBezTo>
                              <a:cubicBezTo>
                                <a:pt x="46037" y="13759"/>
                                <a:pt x="43921" y="17463"/>
                                <a:pt x="35454" y="17992"/>
                              </a:cubicBezTo>
                              <a:cubicBezTo>
                                <a:pt x="26987" y="18521"/>
                                <a:pt x="0" y="10055"/>
                                <a:pt x="529" y="14817"/>
                              </a:cubicBezTo>
                              <a:cubicBezTo>
                                <a:pt x="1058" y="19580"/>
                                <a:pt x="29104" y="37571"/>
                                <a:pt x="38629" y="46567"/>
                              </a:cubicBezTo>
                              <a:cubicBezTo>
                                <a:pt x="48154" y="55563"/>
                                <a:pt x="50800" y="62442"/>
                                <a:pt x="57679" y="68792"/>
                              </a:cubicBezTo>
                              <a:cubicBezTo>
                                <a:pt x="64558" y="75142"/>
                                <a:pt x="72496" y="80434"/>
                                <a:pt x="79904" y="84667"/>
                              </a:cubicBezTo>
                              <a:cubicBezTo>
                                <a:pt x="87312" y="88900"/>
                                <a:pt x="91017" y="89959"/>
                                <a:pt x="102129" y="94192"/>
                              </a:cubicBezTo>
                              <a:cubicBezTo>
                                <a:pt x="113242" y="98425"/>
                                <a:pt x="156633" y="116417"/>
                                <a:pt x="156104" y="113242"/>
                              </a:cubicBezTo>
                              <a:close/>
                            </a:path>
                          </a:pathLst>
                        </a:custGeom>
                        <a:grpFill/>
                        <a:ln w="254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75" name="Freeform 10"/>
                        <p:cNvSpPr/>
                        <p:nvPr/>
                      </p:nvSpPr>
                      <p:spPr>
                        <a:xfrm>
                          <a:off x="5817658" y="2900892"/>
                          <a:ext cx="322792" cy="267758"/>
                        </a:xfrm>
                        <a:custGeom>
                          <a:avLst/>
                          <a:gdLst>
                            <a:gd name="connsiteX0" fmla="*/ 243417 w 322792"/>
                            <a:gd name="connsiteY0" fmla="*/ 267758 h 267758"/>
                            <a:gd name="connsiteX1" fmla="*/ 291042 w 322792"/>
                            <a:gd name="connsiteY1" fmla="*/ 191558 h 267758"/>
                            <a:gd name="connsiteX2" fmla="*/ 322792 w 322792"/>
                            <a:gd name="connsiteY2" fmla="*/ 175683 h 267758"/>
                            <a:gd name="connsiteX3" fmla="*/ 291042 w 322792"/>
                            <a:gd name="connsiteY3" fmla="*/ 150283 h 267758"/>
                            <a:gd name="connsiteX4" fmla="*/ 230717 w 322792"/>
                            <a:gd name="connsiteY4" fmla="*/ 121708 h 267758"/>
                            <a:gd name="connsiteX5" fmla="*/ 202142 w 322792"/>
                            <a:gd name="connsiteY5" fmla="*/ 115358 h 267758"/>
                            <a:gd name="connsiteX6" fmla="*/ 183092 w 322792"/>
                            <a:gd name="connsiteY6" fmla="*/ 112183 h 267758"/>
                            <a:gd name="connsiteX7" fmla="*/ 154517 w 322792"/>
                            <a:gd name="connsiteY7" fmla="*/ 67733 h 267758"/>
                            <a:gd name="connsiteX8" fmla="*/ 141817 w 322792"/>
                            <a:gd name="connsiteY8" fmla="*/ 29633 h 267758"/>
                            <a:gd name="connsiteX9" fmla="*/ 103717 w 322792"/>
                            <a:gd name="connsiteY9" fmla="*/ 20108 h 267758"/>
                            <a:gd name="connsiteX10" fmla="*/ 81492 w 322792"/>
                            <a:gd name="connsiteY10" fmla="*/ 4233 h 267758"/>
                            <a:gd name="connsiteX11" fmla="*/ 62442 w 322792"/>
                            <a:gd name="connsiteY11" fmla="*/ 1058 h 267758"/>
                            <a:gd name="connsiteX12" fmla="*/ 43392 w 322792"/>
                            <a:gd name="connsiteY12" fmla="*/ 10583 h 267758"/>
                            <a:gd name="connsiteX13" fmla="*/ 14817 w 322792"/>
                            <a:gd name="connsiteY13" fmla="*/ 7408 h 267758"/>
                            <a:gd name="connsiteX14" fmla="*/ 2117 w 322792"/>
                            <a:gd name="connsiteY14" fmla="*/ 29633 h 267758"/>
                            <a:gd name="connsiteX15" fmla="*/ 5292 w 322792"/>
                            <a:gd name="connsiteY15" fmla="*/ 55033 h 267758"/>
                            <a:gd name="connsiteX16" fmla="*/ 33867 w 322792"/>
                            <a:gd name="connsiteY16" fmla="*/ 61383 h 267758"/>
                            <a:gd name="connsiteX17" fmla="*/ 59267 w 322792"/>
                            <a:gd name="connsiteY17" fmla="*/ 61383 h 267758"/>
                            <a:gd name="connsiteX18" fmla="*/ 84667 w 322792"/>
                            <a:gd name="connsiteY18" fmla="*/ 74083 h 267758"/>
                            <a:gd name="connsiteX19" fmla="*/ 87842 w 322792"/>
                            <a:gd name="connsiteY19" fmla="*/ 83608 h 267758"/>
                            <a:gd name="connsiteX20" fmla="*/ 116417 w 322792"/>
                            <a:gd name="connsiteY20" fmla="*/ 109008 h 267758"/>
                            <a:gd name="connsiteX21" fmla="*/ 75142 w 322792"/>
                            <a:gd name="connsiteY21" fmla="*/ 105833 h 267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322792" h="267758">
                              <a:moveTo>
                                <a:pt x="243417" y="267758"/>
                              </a:moveTo>
                              <a:cubicBezTo>
                                <a:pt x="260615" y="237331"/>
                                <a:pt x="277813" y="206904"/>
                                <a:pt x="291042" y="191558"/>
                              </a:cubicBezTo>
                              <a:cubicBezTo>
                                <a:pt x="304271" y="176212"/>
                                <a:pt x="322792" y="182562"/>
                                <a:pt x="322792" y="175683"/>
                              </a:cubicBezTo>
                              <a:cubicBezTo>
                                <a:pt x="322792" y="168804"/>
                                <a:pt x="306388" y="159279"/>
                                <a:pt x="291042" y="150283"/>
                              </a:cubicBezTo>
                              <a:cubicBezTo>
                                <a:pt x="275696" y="141287"/>
                                <a:pt x="245534" y="127529"/>
                                <a:pt x="230717" y="121708"/>
                              </a:cubicBezTo>
                              <a:cubicBezTo>
                                <a:pt x="215900" y="115887"/>
                                <a:pt x="210080" y="116946"/>
                                <a:pt x="202142" y="115358"/>
                              </a:cubicBezTo>
                              <a:cubicBezTo>
                                <a:pt x="194204" y="113770"/>
                                <a:pt x="191029" y="120120"/>
                                <a:pt x="183092" y="112183"/>
                              </a:cubicBezTo>
                              <a:cubicBezTo>
                                <a:pt x="175155" y="104246"/>
                                <a:pt x="161396" y="81491"/>
                                <a:pt x="154517" y="67733"/>
                              </a:cubicBezTo>
                              <a:cubicBezTo>
                                <a:pt x="147638" y="53975"/>
                                <a:pt x="150284" y="37571"/>
                                <a:pt x="141817" y="29633"/>
                              </a:cubicBezTo>
                              <a:cubicBezTo>
                                <a:pt x="133350" y="21696"/>
                                <a:pt x="113771" y="24341"/>
                                <a:pt x="103717" y="20108"/>
                              </a:cubicBezTo>
                              <a:cubicBezTo>
                                <a:pt x="93663" y="15875"/>
                                <a:pt x="88371" y="7408"/>
                                <a:pt x="81492" y="4233"/>
                              </a:cubicBezTo>
                              <a:cubicBezTo>
                                <a:pt x="74613" y="1058"/>
                                <a:pt x="68792" y="0"/>
                                <a:pt x="62442" y="1058"/>
                              </a:cubicBezTo>
                              <a:cubicBezTo>
                                <a:pt x="56092" y="2116"/>
                                <a:pt x="51329" y="9525"/>
                                <a:pt x="43392" y="10583"/>
                              </a:cubicBezTo>
                              <a:cubicBezTo>
                                <a:pt x="35455" y="11641"/>
                                <a:pt x="21696" y="4233"/>
                                <a:pt x="14817" y="7408"/>
                              </a:cubicBezTo>
                              <a:cubicBezTo>
                                <a:pt x="7938" y="10583"/>
                                <a:pt x="3705" y="21695"/>
                                <a:pt x="2117" y="29633"/>
                              </a:cubicBezTo>
                              <a:cubicBezTo>
                                <a:pt x="529" y="37571"/>
                                <a:pt x="0" y="49741"/>
                                <a:pt x="5292" y="55033"/>
                              </a:cubicBezTo>
                              <a:cubicBezTo>
                                <a:pt x="10584" y="60325"/>
                                <a:pt x="24871" y="60325"/>
                                <a:pt x="33867" y="61383"/>
                              </a:cubicBezTo>
                              <a:cubicBezTo>
                                <a:pt x="42863" y="62441"/>
                                <a:pt x="50800" y="59266"/>
                                <a:pt x="59267" y="61383"/>
                              </a:cubicBezTo>
                              <a:cubicBezTo>
                                <a:pt x="67734" y="63500"/>
                                <a:pt x="79905" y="70379"/>
                                <a:pt x="84667" y="74083"/>
                              </a:cubicBezTo>
                              <a:cubicBezTo>
                                <a:pt x="89429" y="77787"/>
                                <a:pt x="82550" y="77787"/>
                                <a:pt x="87842" y="83608"/>
                              </a:cubicBezTo>
                              <a:cubicBezTo>
                                <a:pt x="93134" y="89429"/>
                                <a:pt x="118534" y="105304"/>
                                <a:pt x="116417" y="109008"/>
                              </a:cubicBezTo>
                              <a:cubicBezTo>
                                <a:pt x="114300" y="112712"/>
                                <a:pt x="83079" y="105833"/>
                                <a:pt x="75142" y="105833"/>
                              </a:cubicBezTo>
                            </a:path>
                          </a:pathLst>
                        </a:custGeom>
                        <a:grpFill/>
                        <a:ln w="254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76" name="Freeform 11"/>
                        <p:cNvSpPr/>
                        <p:nvPr/>
                      </p:nvSpPr>
                      <p:spPr>
                        <a:xfrm>
                          <a:off x="5886450" y="3006725"/>
                          <a:ext cx="174096" cy="158750"/>
                        </a:xfrm>
                        <a:custGeom>
                          <a:avLst/>
                          <a:gdLst>
                            <a:gd name="connsiteX0" fmla="*/ 0 w 174096"/>
                            <a:gd name="connsiteY0" fmla="*/ 0 h 158750"/>
                            <a:gd name="connsiteX1" fmla="*/ 15875 w 174096"/>
                            <a:gd name="connsiteY1" fmla="*/ 47625 h 158750"/>
                            <a:gd name="connsiteX2" fmla="*/ 28575 w 174096"/>
                            <a:gd name="connsiteY2" fmla="*/ 60325 h 158750"/>
                            <a:gd name="connsiteX3" fmla="*/ 63500 w 174096"/>
                            <a:gd name="connsiteY3" fmla="*/ 60325 h 158750"/>
                            <a:gd name="connsiteX4" fmla="*/ 69850 w 174096"/>
                            <a:gd name="connsiteY4" fmla="*/ 44450 h 158750"/>
                            <a:gd name="connsiteX5" fmla="*/ 101600 w 174096"/>
                            <a:gd name="connsiteY5" fmla="*/ 53975 h 158750"/>
                            <a:gd name="connsiteX6" fmla="*/ 101600 w 174096"/>
                            <a:gd name="connsiteY6" fmla="*/ 76200 h 158750"/>
                            <a:gd name="connsiteX7" fmla="*/ 107950 w 174096"/>
                            <a:gd name="connsiteY7" fmla="*/ 88900 h 158750"/>
                            <a:gd name="connsiteX8" fmla="*/ 136525 w 174096"/>
                            <a:gd name="connsiteY8" fmla="*/ 98425 h 158750"/>
                            <a:gd name="connsiteX9" fmla="*/ 168275 w 174096"/>
                            <a:gd name="connsiteY9" fmla="*/ 117475 h 158750"/>
                            <a:gd name="connsiteX10" fmla="*/ 171450 w 174096"/>
                            <a:gd name="connsiteY10" fmla="*/ 158750 h 1587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174096" h="158750">
                              <a:moveTo>
                                <a:pt x="0" y="0"/>
                              </a:moveTo>
                              <a:cubicBezTo>
                                <a:pt x="5556" y="18785"/>
                                <a:pt x="11113" y="37571"/>
                                <a:pt x="15875" y="47625"/>
                              </a:cubicBezTo>
                              <a:cubicBezTo>
                                <a:pt x="20638" y="57679"/>
                                <a:pt x="20638" y="58208"/>
                                <a:pt x="28575" y="60325"/>
                              </a:cubicBezTo>
                              <a:cubicBezTo>
                                <a:pt x="36512" y="62442"/>
                                <a:pt x="56621" y="62971"/>
                                <a:pt x="63500" y="60325"/>
                              </a:cubicBezTo>
                              <a:cubicBezTo>
                                <a:pt x="70379" y="57679"/>
                                <a:pt x="63500" y="45508"/>
                                <a:pt x="69850" y="44450"/>
                              </a:cubicBezTo>
                              <a:cubicBezTo>
                                <a:pt x="76200" y="43392"/>
                                <a:pt x="96308" y="48683"/>
                                <a:pt x="101600" y="53975"/>
                              </a:cubicBezTo>
                              <a:cubicBezTo>
                                <a:pt x="106892" y="59267"/>
                                <a:pt x="100542" y="70379"/>
                                <a:pt x="101600" y="76200"/>
                              </a:cubicBezTo>
                              <a:cubicBezTo>
                                <a:pt x="102658" y="82021"/>
                                <a:pt x="102129" y="85196"/>
                                <a:pt x="107950" y="88900"/>
                              </a:cubicBezTo>
                              <a:cubicBezTo>
                                <a:pt x="113771" y="92604"/>
                                <a:pt x="126471" y="93663"/>
                                <a:pt x="136525" y="98425"/>
                              </a:cubicBezTo>
                              <a:cubicBezTo>
                                <a:pt x="146579" y="103188"/>
                                <a:pt x="162454" y="107421"/>
                                <a:pt x="168275" y="117475"/>
                              </a:cubicBezTo>
                              <a:cubicBezTo>
                                <a:pt x="174096" y="127529"/>
                                <a:pt x="172773" y="143139"/>
                                <a:pt x="171450" y="158750"/>
                              </a:cubicBezTo>
                            </a:path>
                          </a:pathLst>
                        </a:custGeom>
                        <a:grpFill/>
                        <a:ln w="254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77" name="Freeform 12"/>
                        <p:cNvSpPr/>
                        <p:nvPr/>
                      </p:nvSpPr>
                      <p:spPr>
                        <a:xfrm>
                          <a:off x="5638800" y="2706687"/>
                          <a:ext cx="194733" cy="150284"/>
                        </a:xfrm>
                        <a:custGeom>
                          <a:avLst/>
                          <a:gdLst>
                            <a:gd name="connsiteX0" fmla="*/ 193675 w 194733"/>
                            <a:gd name="connsiteY0" fmla="*/ 122238 h 150284"/>
                            <a:gd name="connsiteX1" fmla="*/ 146050 w 194733"/>
                            <a:gd name="connsiteY1" fmla="*/ 58738 h 150284"/>
                            <a:gd name="connsiteX2" fmla="*/ 120650 w 194733"/>
                            <a:gd name="connsiteY2" fmla="*/ 20638 h 150284"/>
                            <a:gd name="connsiteX3" fmla="*/ 92075 w 194733"/>
                            <a:gd name="connsiteY3" fmla="*/ 20638 h 150284"/>
                            <a:gd name="connsiteX4" fmla="*/ 66675 w 194733"/>
                            <a:gd name="connsiteY4" fmla="*/ 4763 h 150284"/>
                            <a:gd name="connsiteX5" fmla="*/ 31750 w 194733"/>
                            <a:gd name="connsiteY5" fmla="*/ 4763 h 150284"/>
                            <a:gd name="connsiteX6" fmla="*/ 9525 w 194733"/>
                            <a:gd name="connsiteY6" fmla="*/ 33338 h 150284"/>
                            <a:gd name="connsiteX7" fmla="*/ 3175 w 194733"/>
                            <a:gd name="connsiteY7" fmla="*/ 61913 h 150284"/>
                            <a:gd name="connsiteX8" fmla="*/ 28575 w 194733"/>
                            <a:gd name="connsiteY8" fmla="*/ 80963 h 150284"/>
                            <a:gd name="connsiteX9" fmla="*/ 69850 w 194733"/>
                            <a:gd name="connsiteY9" fmla="*/ 84138 h 150284"/>
                            <a:gd name="connsiteX10" fmla="*/ 98425 w 194733"/>
                            <a:gd name="connsiteY10" fmla="*/ 106363 h 150284"/>
                            <a:gd name="connsiteX11" fmla="*/ 130175 w 194733"/>
                            <a:gd name="connsiteY11" fmla="*/ 141288 h 150284"/>
                            <a:gd name="connsiteX12" fmla="*/ 139700 w 194733"/>
                            <a:gd name="connsiteY12" fmla="*/ 147638 h 150284"/>
                            <a:gd name="connsiteX13" fmla="*/ 193675 w 194733"/>
                            <a:gd name="connsiteY13" fmla="*/ 122238 h 15028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94733" h="150284">
                              <a:moveTo>
                                <a:pt x="193675" y="122238"/>
                              </a:moveTo>
                              <a:cubicBezTo>
                                <a:pt x="194733" y="107421"/>
                                <a:pt x="158221" y="75671"/>
                                <a:pt x="146050" y="58738"/>
                              </a:cubicBezTo>
                              <a:cubicBezTo>
                                <a:pt x="133879" y="41805"/>
                                <a:pt x="129646" y="26988"/>
                                <a:pt x="120650" y="20638"/>
                              </a:cubicBezTo>
                              <a:cubicBezTo>
                                <a:pt x="111654" y="14288"/>
                                <a:pt x="101071" y="23284"/>
                                <a:pt x="92075" y="20638"/>
                              </a:cubicBezTo>
                              <a:cubicBezTo>
                                <a:pt x="83079" y="17992"/>
                                <a:pt x="76729" y="7409"/>
                                <a:pt x="66675" y="4763"/>
                              </a:cubicBezTo>
                              <a:cubicBezTo>
                                <a:pt x="56621" y="2117"/>
                                <a:pt x="41275" y="0"/>
                                <a:pt x="31750" y="4763"/>
                              </a:cubicBezTo>
                              <a:cubicBezTo>
                                <a:pt x="22225" y="9526"/>
                                <a:pt x="14288" y="23813"/>
                                <a:pt x="9525" y="33338"/>
                              </a:cubicBezTo>
                              <a:cubicBezTo>
                                <a:pt x="4762" y="42863"/>
                                <a:pt x="0" y="53975"/>
                                <a:pt x="3175" y="61913"/>
                              </a:cubicBezTo>
                              <a:cubicBezTo>
                                <a:pt x="6350" y="69851"/>
                                <a:pt x="17463" y="77259"/>
                                <a:pt x="28575" y="80963"/>
                              </a:cubicBezTo>
                              <a:cubicBezTo>
                                <a:pt x="39687" y="84667"/>
                                <a:pt x="58208" y="79905"/>
                                <a:pt x="69850" y="84138"/>
                              </a:cubicBezTo>
                              <a:cubicBezTo>
                                <a:pt x="81492" y="88371"/>
                                <a:pt x="88371" y="96838"/>
                                <a:pt x="98425" y="106363"/>
                              </a:cubicBezTo>
                              <a:cubicBezTo>
                                <a:pt x="108479" y="115888"/>
                                <a:pt x="123296" y="134409"/>
                                <a:pt x="130175" y="141288"/>
                              </a:cubicBezTo>
                              <a:cubicBezTo>
                                <a:pt x="137054" y="148167"/>
                                <a:pt x="128587" y="150284"/>
                                <a:pt x="139700" y="147638"/>
                              </a:cubicBezTo>
                              <a:cubicBezTo>
                                <a:pt x="150813" y="144992"/>
                                <a:pt x="192617" y="137055"/>
                                <a:pt x="193675" y="122238"/>
                              </a:cubicBezTo>
                              <a:close/>
                            </a:path>
                          </a:pathLst>
                        </a:custGeom>
                        <a:grpFill/>
                        <a:ln w="254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78" name="Freeform 13"/>
                        <p:cNvSpPr/>
                        <p:nvPr/>
                      </p:nvSpPr>
                      <p:spPr>
                        <a:xfrm>
                          <a:off x="5308600" y="2604029"/>
                          <a:ext cx="278342" cy="131234"/>
                        </a:xfrm>
                        <a:custGeom>
                          <a:avLst/>
                          <a:gdLst>
                            <a:gd name="connsiteX0" fmla="*/ 276225 w 278342"/>
                            <a:gd name="connsiteY0" fmla="*/ 69321 h 131234"/>
                            <a:gd name="connsiteX1" fmla="*/ 209550 w 278342"/>
                            <a:gd name="connsiteY1" fmla="*/ 8996 h 131234"/>
                            <a:gd name="connsiteX2" fmla="*/ 200025 w 278342"/>
                            <a:gd name="connsiteY2" fmla="*/ 15346 h 131234"/>
                            <a:gd name="connsiteX3" fmla="*/ 168275 w 278342"/>
                            <a:gd name="connsiteY3" fmla="*/ 18521 h 131234"/>
                            <a:gd name="connsiteX4" fmla="*/ 149225 w 278342"/>
                            <a:gd name="connsiteY4" fmla="*/ 28046 h 131234"/>
                            <a:gd name="connsiteX5" fmla="*/ 114300 w 278342"/>
                            <a:gd name="connsiteY5" fmla="*/ 28046 h 131234"/>
                            <a:gd name="connsiteX6" fmla="*/ 88900 w 278342"/>
                            <a:gd name="connsiteY6" fmla="*/ 18521 h 131234"/>
                            <a:gd name="connsiteX7" fmla="*/ 12700 w 278342"/>
                            <a:gd name="connsiteY7" fmla="*/ 28046 h 131234"/>
                            <a:gd name="connsiteX8" fmla="*/ 12700 w 278342"/>
                            <a:gd name="connsiteY8" fmla="*/ 56621 h 131234"/>
                            <a:gd name="connsiteX9" fmla="*/ 69850 w 278342"/>
                            <a:gd name="connsiteY9" fmla="*/ 85196 h 131234"/>
                            <a:gd name="connsiteX10" fmla="*/ 107950 w 278342"/>
                            <a:gd name="connsiteY10" fmla="*/ 113771 h 131234"/>
                            <a:gd name="connsiteX11" fmla="*/ 136525 w 278342"/>
                            <a:gd name="connsiteY11" fmla="*/ 123296 h 131234"/>
                            <a:gd name="connsiteX12" fmla="*/ 165100 w 278342"/>
                            <a:gd name="connsiteY12" fmla="*/ 126471 h 131234"/>
                            <a:gd name="connsiteX13" fmla="*/ 184150 w 278342"/>
                            <a:gd name="connsiteY13" fmla="*/ 94721 h 131234"/>
                            <a:gd name="connsiteX14" fmla="*/ 222250 w 278342"/>
                            <a:gd name="connsiteY14" fmla="*/ 91546 h 131234"/>
                            <a:gd name="connsiteX15" fmla="*/ 276225 w 278342"/>
                            <a:gd name="connsiteY15" fmla="*/ 69321 h 1312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</a:cxnLst>
                          <a:rect l="l" t="t" r="r" b="b"/>
                          <a:pathLst>
                            <a:path w="278342" h="131234">
                              <a:moveTo>
                                <a:pt x="276225" y="69321"/>
                              </a:moveTo>
                              <a:cubicBezTo>
                                <a:pt x="274108" y="55563"/>
                                <a:pt x="222250" y="17992"/>
                                <a:pt x="209550" y="8996"/>
                              </a:cubicBezTo>
                              <a:cubicBezTo>
                                <a:pt x="196850" y="0"/>
                                <a:pt x="206904" y="13759"/>
                                <a:pt x="200025" y="15346"/>
                              </a:cubicBezTo>
                              <a:cubicBezTo>
                                <a:pt x="193146" y="16933"/>
                                <a:pt x="176742" y="16404"/>
                                <a:pt x="168275" y="18521"/>
                              </a:cubicBezTo>
                              <a:cubicBezTo>
                                <a:pt x="159808" y="20638"/>
                                <a:pt x="158221" y="26459"/>
                                <a:pt x="149225" y="28046"/>
                              </a:cubicBezTo>
                              <a:cubicBezTo>
                                <a:pt x="140229" y="29633"/>
                                <a:pt x="124354" y="29633"/>
                                <a:pt x="114300" y="28046"/>
                              </a:cubicBezTo>
                              <a:cubicBezTo>
                                <a:pt x="104246" y="26459"/>
                                <a:pt x="105833" y="18521"/>
                                <a:pt x="88900" y="18521"/>
                              </a:cubicBezTo>
                              <a:cubicBezTo>
                                <a:pt x="71967" y="18521"/>
                                <a:pt x="25400" y="21696"/>
                                <a:pt x="12700" y="28046"/>
                              </a:cubicBezTo>
                              <a:cubicBezTo>
                                <a:pt x="0" y="34396"/>
                                <a:pt x="3175" y="47096"/>
                                <a:pt x="12700" y="56621"/>
                              </a:cubicBezTo>
                              <a:cubicBezTo>
                                <a:pt x="22225" y="66146"/>
                                <a:pt x="53975" y="75671"/>
                                <a:pt x="69850" y="85196"/>
                              </a:cubicBezTo>
                              <a:cubicBezTo>
                                <a:pt x="85725" y="94721"/>
                                <a:pt x="96838" y="107421"/>
                                <a:pt x="107950" y="113771"/>
                              </a:cubicBezTo>
                              <a:cubicBezTo>
                                <a:pt x="119062" y="120121"/>
                                <a:pt x="127000" y="121179"/>
                                <a:pt x="136525" y="123296"/>
                              </a:cubicBezTo>
                              <a:cubicBezTo>
                                <a:pt x="146050" y="125413"/>
                                <a:pt x="157163" y="131234"/>
                                <a:pt x="165100" y="126471"/>
                              </a:cubicBezTo>
                              <a:cubicBezTo>
                                <a:pt x="173038" y="121709"/>
                                <a:pt x="174625" y="100542"/>
                                <a:pt x="184150" y="94721"/>
                              </a:cubicBezTo>
                              <a:cubicBezTo>
                                <a:pt x="193675" y="88900"/>
                                <a:pt x="212725" y="95250"/>
                                <a:pt x="222250" y="91546"/>
                              </a:cubicBezTo>
                              <a:cubicBezTo>
                                <a:pt x="231775" y="87842"/>
                                <a:pt x="278342" y="83079"/>
                                <a:pt x="276225" y="69321"/>
                              </a:cubicBezTo>
                              <a:close/>
                            </a:path>
                          </a:pathLst>
                        </a:custGeom>
                        <a:grpFill/>
                        <a:ln w="254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pic>
                    <p:nvPicPr>
                      <p:cNvPr id="871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" y="4924425"/>
                        <a:ext cx="1295400" cy="409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grpSp>
                <p:sp>
                  <p:nvSpPr>
                    <p:cNvPr id="857" name="Freeform 24"/>
                    <p:cNvSpPr/>
                    <p:nvPr/>
                  </p:nvSpPr>
                  <p:spPr>
                    <a:xfrm>
                      <a:off x="1797050" y="1943100"/>
                      <a:ext cx="92710" cy="372110"/>
                    </a:xfrm>
                    <a:custGeom>
                      <a:avLst/>
                      <a:gdLst>
                        <a:gd name="connsiteX0" fmla="*/ 62230 w 92710"/>
                        <a:gd name="connsiteY0" fmla="*/ 0 h 372110"/>
                        <a:gd name="connsiteX1" fmla="*/ 54610 w 92710"/>
                        <a:gd name="connsiteY1" fmla="*/ 83820 h 372110"/>
                        <a:gd name="connsiteX2" fmla="*/ 46990 w 92710"/>
                        <a:gd name="connsiteY2" fmla="*/ 152400 h 372110"/>
                        <a:gd name="connsiteX3" fmla="*/ 1270 w 92710"/>
                        <a:gd name="connsiteY3" fmla="*/ 175260 h 372110"/>
                        <a:gd name="connsiteX4" fmla="*/ 54610 w 92710"/>
                        <a:gd name="connsiteY4" fmla="*/ 213360 h 372110"/>
                        <a:gd name="connsiteX5" fmla="*/ 77470 w 92710"/>
                        <a:gd name="connsiteY5" fmla="*/ 266700 h 372110"/>
                        <a:gd name="connsiteX6" fmla="*/ 85090 w 92710"/>
                        <a:gd name="connsiteY6" fmla="*/ 335280 h 372110"/>
                        <a:gd name="connsiteX7" fmla="*/ 92710 w 92710"/>
                        <a:gd name="connsiteY7" fmla="*/ 365760 h 372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2710" h="372110">
                          <a:moveTo>
                            <a:pt x="62230" y="0"/>
                          </a:moveTo>
                          <a:cubicBezTo>
                            <a:pt x="59690" y="29210"/>
                            <a:pt x="57150" y="58420"/>
                            <a:pt x="54610" y="83820"/>
                          </a:cubicBezTo>
                          <a:cubicBezTo>
                            <a:pt x="52070" y="109220"/>
                            <a:pt x="55880" y="137160"/>
                            <a:pt x="46990" y="152400"/>
                          </a:cubicBezTo>
                          <a:cubicBezTo>
                            <a:pt x="38100" y="167640"/>
                            <a:pt x="0" y="165100"/>
                            <a:pt x="1270" y="175260"/>
                          </a:cubicBezTo>
                          <a:cubicBezTo>
                            <a:pt x="2540" y="185420"/>
                            <a:pt x="41910" y="198120"/>
                            <a:pt x="54610" y="213360"/>
                          </a:cubicBezTo>
                          <a:cubicBezTo>
                            <a:pt x="67310" y="228600"/>
                            <a:pt x="72390" y="246380"/>
                            <a:pt x="77470" y="266700"/>
                          </a:cubicBezTo>
                          <a:cubicBezTo>
                            <a:pt x="82550" y="287020"/>
                            <a:pt x="82550" y="318770"/>
                            <a:pt x="85090" y="335280"/>
                          </a:cubicBezTo>
                          <a:cubicBezTo>
                            <a:pt x="87630" y="351790"/>
                            <a:pt x="87630" y="372110"/>
                            <a:pt x="92710" y="365760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58" name="Freeform 63"/>
                    <p:cNvSpPr/>
                    <p:nvPr/>
                  </p:nvSpPr>
                  <p:spPr>
                    <a:xfrm>
                      <a:off x="2791619" y="1814513"/>
                      <a:ext cx="133747" cy="523875"/>
                    </a:xfrm>
                    <a:custGeom>
                      <a:avLst/>
                      <a:gdLst>
                        <a:gd name="connsiteX0" fmla="*/ 51594 w 133747"/>
                        <a:gd name="connsiteY0" fmla="*/ 0 h 523875"/>
                        <a:gd name="connsiteX1" fmla="*/ 87312 w 133747"/>
                        <a:gd name="connsiteY1" fmla="*/ 47625 h 523875"/>
                        <a:gd name="connsiteX2" fmla="*/ 73025 w 133747"/>
                        <a:gd name="connsiteY2" fmla="*/ 76200 h 523875"/>
                        <a:gd name="connsiteX3" fmla="*/ 44450 w 133747"/>
                        <a:gd name="connsiteY3" fmla="*/ 88106 h 523875"/>
                        <a:gd name="connsiteX4" fmla="*/ 44450 w 133747"/>
                        <a:gd name="connsiteY4" fmla="*/ 104775 h 523875"/>
                        <a:gd name="connsiteX5" fmla="*/ 20637 w 133747"/>
                        <a:gd name="connsiteY5" fmla="*/ 119062 h 523875"/>
                        <a:gd name="connsiteX6" fmla="*/ 11112 w 133747"/>
                        <a:gd name="connsiteY6" fmla="*/ 135731 h 523875"/>
                        <a:gd name="connsiteX7" fmla="*/ 1587 w 133747"/>
                        <a:gd name="connsiteY7" fmla="*/ 145256 h 523875"/>
                        <a:gd name="connsiteX8" fmla="*/ 20637 w 133747"/>
                        <a:gd name="connsiteY8" fmla="*/ 157162 h 523875"/>
                        <a:gd name="connsiteX9" fmla="*/ 56356 w 133747"/>
                        <a:gd name="connsiteY9" fmla="*/ 180975 h 523875"/>
                        <a:gd name="connsiteX10" fmla="*/ 73025 w 133747"/>
                        <a:gd name="connsiteY10" fmla="*/ 252412 h 523875"/>
                        <a:gd name="connsiteX11" fmla="*/ 49212 w 133747"/>
                        <a:gd name="connsiteY11" fmla="*/ 269081 h 523875"/>
                        <a:gd name="connsiteX12" fmla="*/ 80169 w 133747"/>
                        <a:gd name="connsiteY12" fmla="*/ 297656 h 523875"/>
                        <a:gd name="connsiteX13" fmla="*/ 94456 w 133747"/>
                        <a:gd name="connsiteY13" fmla="*/ 316706 h 523875"/>
                        <a:gd name="connsiteX14" fmla="*/ 92075 w 133747"/>
                        <a:gd name="connsiteY14" fmla="*/ 347662 h 523875"/>
                        <a:gd name="connsiteX15" fmla="*/ 84931 w 133747"/>
                        <a:gd name="connsiteY15" fmla="*/ 366712 h 523875"/>
                        <a:gd name="connsiteX16" fmla="*/ 82550 w 133747"/>
                        <a:gd name="connsiteY16" fmla="*/ 383381 h 523875"/>
                        <a:gd name="connsiteX17" fmla="*/ 120650 w 133747"/>
                        <a:gd name="connsiteY17" fmla="*/ 385762 h 523875"/>
                        <a:gd name="connsiteX18" fmla="*/ 132556 w 133747"/>
                        <a:gd name="connsiteY18" fmla="*/ 397668 h 523875"/>
                        <a:gd name="connsiteX19" fmla="*/ 127794 w 133747"/>
                        <a:gd name="connsiteY19" fmla="*/ 423862 h 523875"/>
                        <a:gd name="connsiteX20" fmla="*/ 127794 w 133747"/>
                        <a:gd name="connsiteY20" fmla="*/ 442912 h 523875"/>
                        <a:gd name="connsiteX21" fmla="*/ 113506 w 133747"/>
                        <a:gd name="connsiteY21" fmla="*/ 452437 h 523875"/>
                        <a:gd name="connsiteX22" fmla="*/ 108744 w 133747"/>
                        <a:gd name="connsiteY22" fmla="*/ 483393 h 523875"/>
                        <a:gd name="connsiteX23" fmla="*/ 108744 w 133747"/>
                        <a:gd name="connsiteY23" fmla="*/ 502443 h 523875"/>
                        <a:gd name="connsiteX24" fmla="*/ 103981 w 133747"/>
                        <a:gd name="connsiteY24" fmla="*/ 523875 h 523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33747" h="523875">
                          <a:moveTo>
                            <a:pt x="51594" y="0"/>
                          </a:moveTo>
                          <a:cubicBezTo>
                            <a:pt x="67667" y="17462"/>
                            <a:pt x="83740" y="34925"/>
                            <a:pt x="87312" y="47625"/>
                          </a:cubicBezTo>
                          <a:cubicBezTo>
                            <a:pt x="90884" y="60325"/>
                            <a:pt x="80169" y="69453"/>
                            <a:pt x="73025" y="76200"/>
                          </a:cubicBezTo>
                          <a:cubicBezTo>
                            <a:pt x="65881" y="82947"/>
                            <a:pt x="49212" y="83344"/>
                            <a:pt x="44450" y="88106"/>
                          </a:cubicBezTo>
                          <a:cubicBezTo>
                            <a:pt x="39688" y="92868"/>
                            <a:pt x="48419" y="99616"/>
                            <a:pt x="44450" y="104775"/>
                          </a:cubicBezTo>
                          <a:cubicBezTo>
                            <a:pt x="40481" y="109934"/>
                            <a:pt x="26193" y="113903"/>
                            <a:pt x="20637" y="119062"/>
                          </a:cubicBezTo>
                          <a:cubicBezTo>
                            <a:pt x="15081" y="124221"/>
                            <a:pt x="14287" y="131365"/>
                            <a:pt x="11112" y="135731"/>
                          </a:cubicBezTo>
                          <a:cubicBezTo>
                            <a:pt x="7937" y="140097"/>
                            <a:pt x="0" y="141684"/>
                            <a:pt x="1587" y="145256"/>
                          </a:cubicBezTo>
                          <a:cubicBezTo>
                            <a:pt x="3175" y="148828"/>
                            <a:pt x="11509" y="151209"/>
                            <a:pt x="20637" y="157162"/>
                          </a:cubicBezTo>
                          <a:cubicBezTo>
                            <a:pt x="29765" y="163115"/>
                            <a:pt x="47625" y="165100"/>
                            <a:pt x="56356" y="180975"/>
                          </a:cubicBezTo>
                          <a:cubicBezTo>
                            <a:pt x="65087" y="196850"/>
                            <a:pt x="74216" y="237728"/>
                            <a:pt x="73025" y="252412"/>
                          </a:cubicBezTo>
                          <a:cubicBezTo>
                            <a:pt x="71834" y="267096"/>
                            <a:pt x="48021" y="261540"/>
                            <a:pt x="49212" y="269081"/>
                          </a:cubicBezTo>
                          <a:cubicBezTo>
                            <a:pt x="50403" y="276622"/>
                            <a:pt x="72628" y="289719"/>
                            <a:pt x="80169" y="297656"/>
                          </a:cubicBezTo>
                          <a:cubicBezTo>
                            <a:pt x="87710" y="305593"/>
                            <a:pt x="92472" y="308372"/>
                            <a:pt x="94456" y="316706"/>
                          </a:cubicBezTo>
                          <a:cubicBezTo>
                            <a:pt x="96440" y="325040"/>
                            <a:pt x="93662" y="339328"/>
                            <a:pt x="92075" y="347662"/>
                          </a:cubicBezTo>
                          <a:cubicBezTo>
                            <a:pt x="90488" y="355996"/>
                            <a:pt x="86519" y="360759"/>
                            <a:pt x="84931" y="366712"/>
                          </a:cubicBezTo>
                          <a:cubicBezTo>
                            <a:pt x="83344" y="372665"/>
                            <a:pt x="76597" y="380206"/>
                            <a:pt x="82550" y="383381"/>
                          </a:cubicBezTo>
                          <a:cubicBezTo>
                            <a:pt x="88503" y="386556"/>
                            <a:pt x="112316" y="383381"/>
                            <a:pt x="120650" y="385762"/>
                          </a:cubicBezTo>
                          <a:cubicBezTo>
                            <a:pt x="128984" y="388143"/>
                            <a:pt x="131365" y="391318"/>
                            <a:pt x="132556" y="397668"/>
                          </a:cubicBezTo>
                          <a:cubicBezTo>
                            <a:pt x="133747" y="404018"/>
                            <a:pt x="128588" y="416321"/>
                            <a:pt x="127794" y="423862"/>
                          </a:cubicBezTo>
                          <a:cubicBezTo>
                            <a:pt x="127000" y="431403"/>
                            <a:pt x="130175" y="438150"/>
                            <a:pt x="127794" y="442912"/>
                          </a:cubicBezTo>
                          <a:cubicBezTo>
                            <a:pt x="125413" y="447674"/>
                            <a:pt x="116681" y="445690"/>
                            <a:pt x="113506" y="452437"/>
                          </a:cubicBezTo>
                          <a:cubicBezTo>
                            <a:pt x="110331" y="459184"/>
                            <a:pt x="109538" y="475059"/>
                            <a:pt x="108744" y="483393"/>
                          </a:cubicBezTo>
                          <a:cubicBezTo>
                            <a:pt x="107950" y="491727"/>
                            <a:pt x="109538" y="495696"/>
                            <a:pt x="108744" y="502443"/>
                          </a:cubicBezTo>
                          <a:cubicBezTo>
                            <a:pt x="107950" y="509190"/>
                            <a:pt x="104775" y="522288"/>
                            <a:pt x="103981" y="523875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59" name="Freeform 858"/>
                    <p:cNvSpPr/>
                    <p:nvPr/>
                  </p:nvSpPr>
                  <p:spPr>
                    <a:xfrm>
                      <a:off x="3471863" y="1869281"/>
                      <a:ext cx="346472" cy="714375"/>
                    </a:xfrm>
                    <a:custGeom>
                      <a:avLst/>
                      <a:gdLst>
                        <a:gd name="connsiteX0" fmla="*/ 266700 w 346472"/>
                        <a:gd name="connsiteY0" fmla="*/ 0 h 714375"/>
                        <a:gd name="connsiteX1" fmla="*/ 242887 w 346472"/>
                        <a:gd name="connsiteY1" fmla="*/ 54769 h 714375"/>
                        <a:gd name="connsiteX2" fmla="*/ 240506 w 346472"/>
                        <a:gd name="connsiteY2" fmla="*/ 90488 h 714375"/>
                        <a:gd name="connsiteX3" fmla="*/ 214312 w 346472"/>
                        <a:gd name="connsiteY3" fmla="*/ 104775 h 714375"/>
                        <a:gd name="connsiteX4" fmla="*/ 161925 w 346472"/>
                        <a:gd name="connsiteY4" fmla="*/ 109538 h 714375"/>
                        <a:gd name="connsiteX5" fmla="*/ 140493 w 346472"/>
                        <a:gd name="connsiteY5" fmla="*/ 142875 h 714375"/>
                        <a:gd name="connsiteX6" fmla="*/ 128587 w 346472"/>
                        <a:gd name="connsiteY6" fmla="*/ 185738 h 714375"/>
                        <a:gd name="connsiteX7" fmla="*/ 140493 w 346472"/>
                        <a:gd name="connsiteY7" fmla="*/ 211932 h 714375"/>
                        <a:gd name="connsiteX8" fmla="*/ 157162 w 346472"/>
                        <a:gd name="connsiteY8" fmla="*/ 221457 h 714375"/>
                        <a:gd name="connsiteX9" fmla="*/ 178593 w 346472"/>
                        <a:gd name="connsiteY9" fmla="*/ 221457 h 714375"/>
                        <a:gd name="connsiteX10" fmla="*/ 188118 w 346472"/>
                        <a:gd name="connsiteY10" fmla="*/ 252413 h 714375"/>
                        <a:gd name="connsiteX11" fmla="*/ 226218 w 346472"/>
                        <a:gd name="connsiteY11" fmla="*/ 250032 h 714375"/>
                        <a:gd name="connsiteX12" fmla="*/ 240506 w 346472"/>
                        <a:gd name="connsiteY12" fmla="*/ 226219 h 714375"/>
                        <a:gd name="connsiteX13" fmla="*/ 259556 w 346472"/>
                        <a:gd name="connsiteY13" fmla="*/ 223838 h 714375"/>
                        <a:gd name="connsiteX14" fmla="*/ 269081 w 346472"/>
                        <a:gd name="connsiteY14" fmla="*/ 259557 h 714375"/>
                        <a:gd name="connsiteX15" fmla="*/ 285750 w 346472"/>
                        <a:gd name="connsiteY15" fmla="*/ 280988 h 714375"/>
                        <a:gd name="connsiteX16" fmla="*/ 302418 w 346472"/>
                        <a:gd name="connsiteY16" fmla="*/ 290513 h 714375"/>
                        <a:gd name="connsiteX17" fmla="*/ 276225 w 346472"/>
                        <a:gd name="connsiteY17" fmla="*/ 314325 h 714375"/>
                        <a:gd name="connsiteX18" fmla="*/ 266700 w 346472"/>
                        <a:gd name="connsiteY18" fmla="*/ 335757 h 714375"/>
                        <a:gd name="connsiteX19" fmla="*/ 288131 w 346472"/>
                        <a:gd name="connsiteY19" fmla="*/ 359569 h 714375"/>
                        <a:gd name="connsiteX20" fmla="*/ 302418 w 346472"/>
                        <a:gd name="connsiteY20" fmla="*/ 371475 h 714375"/>
                        <a:gd name="connsiteX21" fmla="*/ 295275 w 346472"/>
                        <a:gd name="connsiteY21" fmla="*/ 416719 h 714375"/>
                        <a:gd name="connsiteX22" fmla="*/ 314325 w 346472"/>
                        <a:gd name="connsiteY22" fmla="*/ 435769 h 714375"/>
                        <a:gd name="connsiteX23" fmla="*/ 345281 w 346472"/>
                        <a:gd name="connsiteY23" fmla="*/ 454819 h 714375"/>
                        <a:gd name="connsiteX24" fmla="*/ 307181 w 346472"/>
                        <a:gd name="connsiteY24" fmla="*/ 488157 h 714375"/>
                        <a:gd name="connsiteX25" fmla="*/ 285750 w 346472"/>
                        <a:gd name="connsiteY25" fmla="*/ 509588 h 714375"/>
                        <a:gd name="connsiteX26" fmla="*/ 259556 w 346472"/>
                        <a:gd name="connsiteY26" fmla="*/ 521494 h 714375"/>
                        <a:gd name="connsiteX27" fmla="*/ 257175 w 346472"/>
                        <a:gd name="connsiteY27" fmla="*/ 557213 h 714375"/>
                        <a:gd name="connsiteX28" fmla="*/ 209550 w 346472"/>
                        <a:gd name="connsiteY28" fmla="*/ 542925 h 714375"/>
                        <a:gd name="connsiteX29" fmla="*/ 171450 w 346472"/>
                        <a:gd name="connsiteY29" fmla="*/ 550069 h 714375"/>
                        <a:gd name="connsiteX30" fmla="*/ 142875 w 346472"/>
                        <a:gd name="connsiteY30" fmla="*/ 547688 h 714375"/>
                        <a:gd name="connsiteX31" fmla="*/ 109537 w 346472"/>
                        <a:gd name="connsiteY31" fmla="*/ 521494 h 714375"/>
                        <a:gd name="connsiteX32" fmla="*/ 73818 w 346472"/>
                        <a:gd name="connsiteY32" fmla="*/ 538163 h 714375"/>
                        <a:gd name="connsiteX33" fmla="*/ 38100 w 346472"/>
                        <a:gd name="connsiteY33" fmla="*/ 554832 h 714375"/>
                        <a:gd name="connsiteX34" fmla="*/ 16668 w 346472"/>
                        <a:gd name="connsiteY34" fmla="*/ 569119 h 714375"/>
                        <a:gd name="connsiteX35" fmla="*/ 2381 w 346472"/>
                        <a:gd name="connsiteY35" fmla="*/ 571500 h 714375"/>
                        <a:gd name="connsiteX36" fmla="*/ 4762 w 346472"/>
                        <a:gd name="connsiteY36" fmla="*/ 585788 h 714375"/>
                        <a:gd name="connsiteX37" fmla="*/ 19050 w 346472"/>
                        <a:gd name="connsiteY37" fmla="*/ 609600 h 714375"/>
                        <a:gd name="connsiteX38" fmla="*/ 23812 w 346472"/>
                        <a:gd name="connsiteY38" fmla="*/ 633413 h 714375"/>
                        <a:gd name="connsiteX39" fmla="*/ 4762 w 346472"/>
                        <a:gd name="connsiteY39" fmla="*/ 650082 h 714375"/>
                        <a:gd name="connsiteX40" fmla="*/ 11906 w 346472"/>
                        <a:gd name="connsiteY40" fmla="*/ 681038 h 714375"/>
                        <a:gd name="connsiteX41" fmla="*/ 0 w 346472"/>
                        <a:gd name="connsiteY41" fmla="*/ 714375 h 714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</a:cxnLst>
                      <a:rect l="l" t="t" r="r" b="b"/>
                      <a:pathLst>
                        <a:path w="346472" h="714375">
                          <a:moveTo>
                            <a:pt x="266700" y="0"/>
                          </a:moveTo>
                          <a:cubicBezTo>
                            <a:pt x="256976" y="19844"/>
                            <a:pt x="247253" y="39688"/>
                            <a:pt x="242887" y="54769"/>
                          </a:cubicBezTo>
                          <a:cubicBezTo>
                            <a:pt x="238521" y="69850"/>
                            <a:pt x="245268" y="82154"/>
                            <a:pt x="240506" y="90488"/>
                          </a:cubicBezTo>
                          <a:cubicBezTo>
                            <a:pt x="235744" y="98822"/>
                            <a:pt x="227409" y="101600"/>
                            <a:pt x="214312" y="104775"/>
                          </a:cubicBezTo>
                          <a:cubicBezTo>
                            <a:pt x="201215" y="107950"/>
                            <a:pt x="174228" y="103188"/>
                            <a:pt x="161925" y="109538"/>
                          </a:cubicBezTo>
                          <a:cubicBezTo>
                            <a:pt x="149622" y="115888"/>
                            <a:pt x="146049" y="130175"/>
                            <a:pt x="140493" y="142875"/>
                          </a:cubicBezTo>
                          <a:cubicBezTo>
                            <a:pt x="134937" y="155575"/>
                            <a:pt x="128587" y="174229"/>
                            <a:pt x="128587" y="185738"/>
                          </a:cubicBezTo>
                          <a:cubicBezTo>
                            <a:pt x="128587" y="197247"/>
                            <a:pt x="135731" y="205979"/>
                            <a:pt x="140493" y="211932"/>
                          </a:cubicBezTo>
                          <a:cubicBezTo>
                            <a:pt x="145255" y="217885"/>
                            <a:pt x="150812" y="219870"/>
                            <a:pt x="157162" y="221457"/>
                          </a:cubicBezTo>
                          <a:cubicBezTo>
                            <a:pt x="163512" y="223045"/>
                            <a:pt x="173434" y="216298"/>
                            <a:pt x="178593" y="221457"/>
                          </a:cubicBezTo>
                          <a:cubicBezTo>
                            <a:pt x="183752" y="226616"/>
                            <a:pt x="180181" y="247651"/>
                            <a:pt x="188118" y="252413"/>
                          </a:cubicBezTo>
                          <a:cubicBezTo>
                            <a:pt x="196056" y="257176"/>
                            <a:pt x="217487" y="254398"/>
                            <a:pt x="226218" y="250032"/>
                          </a:cubicBezTo>
                          <a:cubicBezTo>
                            <a:pt x="234949" y="245666"/>
                            <a:pt x="234950" y="230585"/>
                            <a:pt x="240506" y="226219"/>
                          </a:cubicBezTo>
                          <a:cubicBezTo>
                            <a:pt x="246062" y="221853"/>
                            <a:pt x="254794" y="218282"/>
                            <a:pt x="259556" y="223838"/>
                          </a:cubicBezTo>
                          <a:cubicBezTo>
                            <a:pt x="264319" y="229394"/>
                            <a:pt x="264715" y="250032"/>
                            <a:pt x="269081" y="259557"/>
                          </a:cubicBezTo>
                          <a:cubicBezTo>
                            <a:pt x="273447" y="269082"/>
                            <a:pt x="280194" y="275829"/>
                            <a:pt x="285750" y="280988"/>
                          </a:cubicBezTo>
                          <a:cubicBezTo>
                            <a:pt x="291306" y="286147"/>
                            <a:pt x="304005" y="284957"/>
                            <a:pt x="302418" y="290513"/>
                          </a:cubicBezTo>
                          <a:cubicBezTo>
                            <a:pt x="300831" y="296069"/>
                            <a:pt x="282178" y="306784"/>
                            <a:pt x="276225" y="314325"/>
                          </a:cubicBezTo>
                          <a:cubicBezTo>
                            <a:pt x="270272" y="321866"/>
                            <a:pt x="264716" y="328216"/>
                            <a:pt x="266700" y="335757"/>
                          </a:cubicBezTo>
                          <a:cubicBezTo>
                            <a:pt x="268684" y="343298"/>
                            <a:pt x="282178" y="353616"/>
                            <a:pt x="288131" y="359569"/>
                          </a:cubicBezTo>
                          <a:cubicBezTo>
                            <a:pt x="294084" y="365522"/>
                            <a:pt x="301227" y="361950"/>
                            <a:pt x="302418" y="371475"/>
                          </a:cubicBezTo>
                          <a:cubicBezTo>
                            <a:pt x="303609" y="381000"/>
                            <a:pt x="293291" y="406003"/>
                            <a:pt x="295275" y="416719"/>
                          </a:cubicBezTo>
                          <a:cubicBezTo>
                            <a:pt x="297260" y="427435"/>
                            <a:pt x="305991" y="429419"/>
                            <a:pt x="314325" y="435769"/>
                          </a:cubicBezTo>
                          <a:cubicBezTo>
                            <a:pt x="322659" y="442119"/>
                            <a:pt x="346472" y="446088"/>
                            <a:pt x="345281" y="454819"/>
                          </a:cubicBezTo>
                          <a:cubicBezTo>
                            <a:pt x="344090" y="463550"/>
                            <a:pt x="317103" y="479029"/>
                            <a:pt x="307181" y="488157"/>
                          </a:cubicBezTo>
                          <a:cubicBezTo>
                            <a:pt x="297259" y="497285"/>
                            <a:pt x="293688" y="504032"/>
                            <a:pt x="285750" y="509588"/>
                          </a:cubicBezTo>
                          <a:cubicBezTo>
                            <a:pt x="277812" y="515144"/>
                            <a:pt x="264319" y="513557"/>
                            <a:pt x="259556" y="521494"/>
                          </a:cubicBezTo>
                          <a:cubicBezTo>
                            <a:pt x="254794" y="529432"/>
                            <a:pt x="265509" y="553641"/>
                            <a:pt x="257175" y="557213"/>
                          </a:cubicBezTo>
                          <a:cubicBezTo>
                            <a:pt x="248841" y="560785"/>
                            <a:pt x="223837" y="544116"/>
                            <a:pt x="209550" y="542925"/>
                          </a:cubicBezTo>
                          <a:cubicBezTo>
                            <a:pt x="195263" y="541734"/>
                            <a:pt x="182562" y="549275"/>
                            <a:pt x="171450" y="550069"/>
                          </a:cubicBezTo>
                          <a:cubicBezTo>
                            <a:pt x="160338" y="550863"/>
                            <a:pt x="153194" y="552450"/>
                            <a:pt x="142875" y="547688"/>
                          </a:cubicBezTo>
                          <a:cubicBezTo>
                            <a:pt x="132556" y="542926"/>
                            <a:pt x="121046" y="523081"/>
                            <a:pt x="109537" y="521494"/>
                          </a:cubicBezTo>
                          <a:cubicBezTo>
                            <a:pt x="98028" y="519907"/>
                            <a:pt x="73818" y="538163"/>
                            <a:pt x="73818" y="538163"/>
                          </a:cubicBezTo>
                          <a:cubicBezTo>
                            <a:pt x="61912" y="543719"/>
                            <a:pt x="47625" y="549673"/>
                            <a:pt x="38100" y="554832"/>
                          </a:cubicBezTo>
                          <a:cubicBezTo>
                            <a:pt x="28575" y="559991"/>
                            <a:pt x="22621" y="566341"/>
                            <a:pt x="16668" y="569119"/>
                          </a:cubicBezTo>
                          <a:cubicBezTo>
                            <a:pt x="10715" y="571897"/>
                            <a:pt x="4365" y="568722"/>
                            <a:pt x="2381" y="571500"/>
                          </a:cubicBezTo>
                          <a:cubicBezTo>
                            <a:pt x="397" y="574278"/>
                            <a:pt x="1984" y="579438"/>
                            <a:pt x="4762" y="585788"/>
                          </a:cubicBezTo>
                          <a:cubicBezTo>
                            <a:pt x="7540" y="592138"/>
                            <a:pt x="15875" y="601662"/>
                            <a:pt x="19050" y="609600"/>
                          </a:cubicBezTo>
                          <a:cubicBezTo>
                            <a:pt x="22225" y="617538"/>
                            <a:pt x="26193" y="626666"/>
                            <a:pt x="23812" y="633413"/>
                          </a:cubicBezTo>
                          <a:cubicBezTo>
                            <a:pt x="21431" y="640160"/>
                            <a:pt x="6746" y="642145"/>
                            <a:pt x="4762" y="650082"/>
                          </a:cubicBezTo>
                          <a:cubicBezTo>
                            <a:pt x="2778" y="658019"/>
                            <a:pt x="12700" y="670323"/>
                            <a:pt x="11906" y="681038"/>
                          </a:cubicBezTo>
                          <a:cubicBezTo>
                            <a:pt x="11112" y="691753"/>
                            <a:pt x="1984" y="709613"/>
                            <a:pt x="0" y="714375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0" name="Freeform 859"/>
                    <p:cNvSpPr/>
                    <p:nvPr/>
                  </p:nvSpPr>
                  <p:spPr>
                    <a:xfrm>
                      <a:off x="3476625" y="2576513"/>
                      <a:ext cx="266700" cy="190500"/>
                    </a:xfrm>
                    <a:custGeom>
                      <a:avLst/>
                      <a:gdLst>
                        <a:gd name="connsiteX0" fmla="*/ 0 w 266700"/>
                        <a:gd name="connsiteY0" fmla="*/ 0 h 190500"/>
                        <a:gd name="connsiteX1" fmla="*/ 14288 w 266700"/>
                        <a:gd name="connsiteY1" fmla="*/ 52387 h 190500"/>
                        <a:gd name="connsiteX2" fmla="*/ 54769 w 266700"/>
                        <a:gd name="connsiteY2" fmla="*/ 80962 h 190500"/>
                        <a:gd name="connsiteX3" fmla="*/ 78581 w 266700"/>
                        <a:gd name="connsiteY3" fmla="*/ 104775 h 190500"/>
                        <a:gd name="connsiteX4" fmla="*/ 80963 w 266700"/>
                        <a:gd name="connsiteY4" fmla="*/ 126206 h 190500"/>
                        <a:gd name="connsiteX5" fmla="*/ 88106 w 266700"/>
                        <a:gd name="connsiteY5" fmla="*/ 138112 h 190500"/>
                        <a:gd name="connsiteX6" fmla="*/ 119063 w 266700"/>
                        <a:gd name="connsiteY6" fmla="*/ 119062 h 190500"/>
                        <a:gd name="connsiteX7" fmla="*/ 128588 w 266700"/>
                        <a:gd name="connsiteY7" fmla="*/ 116681 h 190500"/>
                        <a:gd name="connsiteX8" fmla="*/ 150019 w 266700"/>
                        <a:gd name="connsiteY8" fmla="*/ 123825 h 190500"/>
                        <a:gd name="connsiteX9" fmla="*/ 152400 w 266700"/>
                        <a:gd name="connsiteY9" fmla="*/ 130968 h 190500"/>
                        <a:gd name="connsiteX10" fmla="*/ 176213 w 266700"/>
                        <a:gd name="connsiteY10" fmla="*/ 135731 h 190500"/>
                        <a:gd name="connsiteX11" fmla="*/ 209550 w 266700"/>
                        <a:gd name="connsiteY11" fmla="*/ 133350 h 190500"/>
                        <a:gd name="connsiteX12" fmla="*/ 226219 w 266700"/>
                        <a:gd name="connsiteY12" fmla="*/ 130968 h 190500"/>
                        <a:gd name="connsiteX13" fmla="*/ 257175 w 266700"/>
                        <a:gd name="connsiteY13" fmla="*/ 178593 h 190500"/>
                        <a:gd name="connsiteX14" fmla="*/ 266700 w 266700"/>
                        <a:gd name="connsiteY14" fmla="*/ 190500 h 190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66700" h="190500">
                          <a:moveTo>
                            <a:pt x="0" y="0"/>
                          </a:moveTo>
                          <a:cubicBezTo>
                            <a:pt x="2580" y="19446"/>
                            <a:pt x="5160" y="38893"/>
                            <a:pt x="14288" y="52387"/>
                          </a:cubicBezTo>
                          <a:cubicBezTo>
                            <a:pt x="23416" y="65881"/>
                            <a:pt x="44054" y="72231"/>
                            <a:pt x="54769" y="80962"/>
                          </a:cubicBezTo>
                          <a:cubicBezTo>
                            <a:pt x="65484" y="89693"/>
                            <a:pt x="74215" y="97234"/>
                            <a:pt x="78581" y="104775"/>
                          </a:cubicBezTo>
                          <a:cubicBezTo>
                            <a:pt x="82947" y="112316"/>
                            <a:pt x="79376" y="120650"/>
                            <a:pt x="80963" y="126206"/>
                          </a:cubicBezTo>
                          <a:cubicBezTo>
                            <a:pt x="82550" y="131762"/>
                            <a:pt x="81756" y="139303"/>
                            <a:pt x="88106" y="138112"/>
                          </a:cubicBezTo>
                          <a:cubicBezTo>
                            <a:pt x="94456" y="136921"/>
                            <a:pt x="112316" y="122634"/>
                            <a:pt x="119063" y="119062"/>
                          </a:cubicBezTo>
                          <a:cubicBezTo>
                            <a:pt x="125810" y="115490"/>
                            <a:pt x="123429" y="115887"/>
                            <a:pt x="128588" y="116681"/>
                          </a:cubicBezTo>
                          <a:cubicBezTo>
                            <a:pt x="133747" y="117475"/>
                            <a:pt x="146050" y="121444"/>
                            <a:pt x="150019" y="123825"/>
                          </a:cubicBezTo>
                          <a:cubicBezTo>
                            <a:pt x="153988" y="126206"/>
                            <a:pt x="148034" y="128984"/>
                            <a:pt x="152400" y="130968"/>
                          </a:cubicBezTo>
                          <a:cubicBezTo>
                            <a:pt x="156766" y="132952"/>
                            <a:pt x="166688" y="135334"/>
                            <a:pt x="176213" y="135731"/>
                          </a:cubicBezTo>
                          <a:cubicBezTo>
                            <a:pt x="185738" y="136128"/>
                            <a:pt x="201216" y="134144"/>
                            <a:pt x="209550" y="133350"/>
                          </a:cubicBezTo>
                          <a:cubicBezTo>
                            <a:pt x="217884" y="132556"/>
                            <a:pt x="218282" y="123428"/>
                            <a:pt x="226219" y="130968"/>
                          </a:cubicBezTo>
                          <a:cubicBezTo>
                            <a:pt x="234156" y="138508"/>
                            <a:pt x="250428" y="168671"/>
                            <a:pt x="257175" y="178593"/>
                          </a:cubicBezTo>
                          <a:cubicBezTo>
                            <a:pt x="263922" y="188515"/>
                            <a:pt x="265311" y="189507"/>
                            <a:pt x="266700" y="190500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1" name="Freeform 860"/>
                    <p:cNvSpPr/>
                    <p:nvPr/>
                  </p:nvSpPr>
                  <p:spPr>
                    <a:xfrm>
                      <a:off x="3817144" y="2293144"/>
                      <a:ext cx="950119" cy="573881"/>
                    </a:xfrm>
                    <a:custGeom>
                      <a:avLst/>
                      <a:gdLst>
                        <a:gd name="connsiteX0" fmla="*/ 885825 w 950119"/>
                        <a:gd name="connsiteY0" fmla="*/ 135731 h 573881"/>
                        <a:gd name="connsiteX1" fmla="*/ 885825 w 950119"/>
                        <a:gd name="connsiteY1" fmla="*/ 226219 h 573881"/>
                        <a:gd name="connsiteX2" fmla="*/ 916781 w 950119"/>
                        <a:gd name="connsiteY2" fmla="*/ 254794 h 573881"/>
                        <a:gd name="connsiteX3" fmla="*/ 950119 w 950119"/>
                        <a:gd name="connsiteY3" fmla="*/ 264319 h 573881"/>
                        <a:gd name="connsiteX4" fmla="*/ 916781 w 950119"/>
                        <a:gd name="connsiteY4" fmla="*/ 288131 h 573881"/>
                        <a:gd name="connsiteX5" fmla="*/ 909637 w 950119"/>
                        <a:gd name="connsiteY5" fmla="*/ 321469 h 573881"/>
                        <a:gd name="connsiteX6" fmla="*/ 869156 w 950119"/>
                        <a:gd name="connsiteY6" fmla="*/ 311944 h 573881"/>
                        <a:gd name="connsiteX7" fmla="*/ 842962 w 950119"/>
                        <a:gd name="connsiteY7" fmla="*/ 321469 h 573881"/>
                        <a:gd name="connsiteX8" fmla="*/ 809625 w 950119"/>
                        <a:gd name="connsiteY8" fmla="*/ 352425 h 573881"/>
                        <a:gd name="connsiteX9" fmla="*/ 785812 w 950119"/>
                        <a:gd name="connsiteY9" fmla="*/ 371475 h 573881"/>
                        <a:gd name="connsiteX10" fmla="*/ 785812 w 950119"/>
                        <a:gd name="connsiteY10" fmla="*/ 400050 h 573881"/>
                        <a:gd name="connsiteX11" fmla="*/ 766762 w 950119"/>
                        <a:gd name="connsiteY11" fmla="*/ 419100 h 573881"/>
                        <a:gd name="connsiteX12" fmla="*/ 733425 w 950119"/>
                        <a:gd name="connsiteY12" fmla="*/ 402431 h 573881"/>
                        <a:gd name="connsiteX13" fmla="*/ 719137 w 950119"/>
                        <a:gd name="connsiteY13" fmla="*/ 402431 h 573881"/>
                        <a:gd name="connsiteX14" fmla="*/ 685800 w 950119"/>
                        <a:gd name="connsiteY14" fmla="*/ 390525 h 573881"/>
                        <a:gd name="connsiteX15" fmla="*/ 664369 w 950119"/>
                        <a:gd name="connsiteY15" fmla="*/ 385762 h 573881"/>
                        <a:gd name="connsiteX16" fmla="*/ 633412 w 950119"/>
                        <a:gd name="connsiteY16" fmla="*/ 388144 h 573881"/>
                        <a:gd name="connsiteX17" fmla="*/ 604837 w 950119"/>
                        <a:gd name="connsiteY17" fmla="*/ 378619 h 573881"/>
                        <a:gd name="connsiteX18" fmla="*/ 614362 w 950119"/>
                        <a:gd name="connsiteY18" fmla="*/ 369094 h 573881"/>
                        <a:gd name="connsiteX19" fmla="*/ 590550 w 950119"/>
                        <a:gd name="connsiteY19" fmla="*/ 352425 h 573881"/>
                        <a:gd name="connsiteX20" fmla="*/ 578644 w 950119"/>
                        <a:gd name="connsiteY20" fmla="*/ 361950 h 573881"/>
                        <a:gd name="connsiteX21" fmla="*/ 559594 w 950119"/>
                        <a:gd name="connsiteY21" fmla="*/ 378619 h 573881"/>
                        <a:gd name="connsiteX22" fmla="*/ 578644 w 950119"/>
                        <a:gd name="connsiteY22" fmla="*/ 414337 h 573881"/>
                        <a:gd name="connsiteX23" fmla="*/ 588169 w 950119"/>
                        <a:gd name="connsiteY23" fmla="*/ 440531 h 573881"/>
                        <a:gd name="connsiteX24" fmla="*/ 590550 w 950119"/>
                        <a:gd name="connsiteY24" fmla="*/ 469106 h 573881"/>
                        <a:gd name="connsiteX25" fmla="*/ 564356 w 950119"/>
                        <a:gd name="connsiteY25" fmla="*/ 469106 h 573881"/>
                        <a:gd name="connsiteX26" fmla="*/ 552450 w 950119"/>
                        <a:gd name="connsiteY26" fmla="*/ 476250 h 573881"/>
                        <a:gd name="connsiteX27" fmla="*/ 554831 w 950119"/>
                        <a:gd name="connsiteY27" fmla="*/ 502444 h 573881"/>
                        <a:gd name="connsiteX28" fmla="*/ 540544 w 950119"/>
                        <a:gd name="connsiteY28" fmla="*/ 526256 h 573881"/>
                        <a:gd name="connsiteX29" fmla="*/ 514350 w 950119"/>
                        <a:gd name="connsiteY29" fmla="*/ 528637 h 573881"/>
                        <a:gd name="connsiteX30" fmla="*/ 471487 w 950119"/>
                        <a:gd name="connsiteY30" fmla="*/ 507206 h 573881"/>
                        <a:gd name="connsiteX31" fmla="*/ 464344 w 950119"/>
                        <a:gd name="connsiteY31" fmla="*/ 490537 h 573881"/>
                        <a:gd name="connsiteX32" fmla="*/ 450056 w 950119"/>
                        <a:gd name="connsiteY32" fmla="*/ 519112 h 573881"/>
                        <a:gd name="connsiteX33" fmla="*/ 435769 w 950119"/>
                        <a:gd name="connsiteY33" fmla="*/ 528637 h 573881"/>
                        <a:gd name="connsiteX34" fmla="*/ 431006 w 950119"/>
                        <a:gd name="connsiteY34" fmla="*/ 540544 h 573881"/>
                        <a:gd name="connsiteX35" fmla="*/ 404812 w 950119"/>
                        <a:gd name="connsiteY35" fmla="*/ 540544 h 573881"/>
                        <a:gd name="connsiteX36" fmla="*/ 402431 w 950119"/>
                        <a:gd name="connsiteY36" fmla="*/ 569119 h 573881"/>
                        <a:gd name="connsiteX37" fmla="*/ 369094 w 950119"/>
                        <a:gd name="connsiteY37" fmla="*/ 569119 h 573881"/>
                        <a:gd name="connsiteX38" fmla="*/ 352425 w 950119"/>
                        <a:gd name="connsiteY38" fmla="*/ 561975 h 573881"/>
                        <a:gd name="connsiteX39" fmla="*/ 342900 w 950119"/>
                        <a:gd name="connsiteY39" fmla="*/ 535781 h 573881"/>
                        <a:gd name="connsiteX40" fmla="*/ 350044 w 950119"/>
                        <a:gd name="connsiteY40" fmla="*/ 507206 h 573881"/>
                        <a:gd name="connsiteX41" fmla="*/ 319087 w 950119"/>
                        <a:gd name="connsiteY41" fmla="*/ 469106 h 573881"/>
                        <a:gd name="connsiteX42" fmla="*/ 292894 w 950119"/>
                        <a:gd name="connsiteY42" fmla="*/ 459581 h 573881"/>
                        <a:gd name="connsiteX43" fmla="*/ 266700 w 950119"/>
                        <a:gd name="connsiteY43" fmla="*/ 461962 h 573881"/>
                        <a:gd name="connsiteX44" fmla="*/ 292894 w 950119"/>
                        <a:gd name="connsiteY44" fmla="*/ 433387 h 573881"/>
                        <a:gd name="connsiteX45" fmla="*/ 300037 w 950119"/>
                        <a:gd name="connsiteY45" fmla="*/ 411956 h 573881"/>
                        <a:gd name="connsiteX46" fmla="*/ 314325 w 950119"/>
                        <a:gd name="connsiteY46" fmla="*/ 388144 h 573881"/>
                        <a:gd name="connsiteX47" fmla="*/ 309562 w 950119"/>
                        <a:gd name="connsiteY47" fmla="*/ 369094 h 573881"/>
                        <a:gd name="connsiteX48" fmla="*/ 309562 w 950119"/>
                        <a:gd name="connsiteY48" fmla="*/ 340519 h 573881"/>
                        <a:gd name="connsiteX49" fmla="*/ 319087 w 950119"/>
                        <a:gd name="connsiteY49" fmla="*/ 328612 h 573881"/>
                        <a:gd name="connsiteX50" fmla="*/ 316706 w 950119"/>
                        <a:gd name="connsiteY50" fmla="*/ 304800 h 573881"/>
                        <a:gd name="connsiteX51" fmla="*/ 300037 w 950119"/>
                        <a:gd name="connsiteY51" fmla="*/ 285750 h 573881"/>
                        <a:gd name="connsiteX52" fmla="*/ 269081 w 950119"/>
                        <a:gd name="connsiteY52" fmla="*/ 245269 h 573881"/>
                        <a:gd name="connsiteX53" fmla="*/ 230981 w 950119"/>
                        <a:gd name="connsiteY53" fmla="*/ 223837 h 573881"/>
                        <a:gd name="connsiteX54" fmla="*/ 204787 w 950119"/>
                        <a:gd name="connsiteY54" fmla="*/ 209550 h 573881"/>
                        <a:gd name="connsiteX55" fmla="*/ 214312 w 950119"/>
                        <a:gd name="connsiteY55" fmla="*/ 173831 h 573881"/>
                        <a:gd name="connsiteX56" fmla="*/ 228600 w 950119"/>
                        <a:gd name="connsiteY56" fmla="*/ 138112 h 573881"/>
                        <a:gd name="connsiteX57" fmla="*/ 223837 w 950119"/>
                        <a:gd name="connsiteY57" fmla="*/ 107156 h 573881"/>
                        <a:gd name="connsiteX58" fmla="*/ 221456 w 950119"/>
                        <a:gd name="connsiteY58" fmla="*/ 71437 h 573881"/>
                        <a:gd name="connsiteX59" fmla="*/ 207169 w 950119"/>
                        <a:gd name="connsiteY59" fmla="*/ 47625 h 573881"/>
                        <a:gd name="connsiteX60" fmla="*/ 188119 w 950119"/>
                        <a:gd name="connsiteY60" fmla="*/ 35719 h 573881"/>
                        <a:gd name="connsiteX61" fmla="*/ 164306 w 950119"/>
                        <a:gd name="connsiteY61" fmla="*/ 26194 h 573881"/>
                        <a:gd name="connsiteX62" fmla="*/ 133350 w 950119"/>
                        <a:gd name="connsiteY62" fmla="*/ 50006 h 573881"/>
                        <a:gd name="connsiteX63" fmla="*/ 116681 w 950119"/>
                        <a:gd name="connsiteY63" fmla="*/ 61912 h 573881"/>
                        <a:gd name="connsiteX64" fmla="*/ 102394 w 950119"/>
                        <a:gd name="connsiteY64" fmla="*/ 83344 h 573881"/>
                        <a:gd name="connsiteX65" fmla="*/ 83344 w 950119"/>
                        <a:gd name="connsiteY65" fmla="*/ 42862 h 573881"/>
                        <a:gd name="connsiteX66" fmla="*/ 76200 w 950119"/>
                        <a:gd name="connsiteY66" fmla="*/ 23812 h 573881"/>
                        <a:gd name="connsiteX67" fmla="*/ 64294 w 950119"/>
                        <a:gd name="connsiteY67" fmla="*/ 7144 h 573881"/>
                        <a:gd name="connsiteX68" fmla="*/ 52387 w 950119"/>
                        <a:gd name="connsiteY68" fmla="*/ 0 h 573881"/>
                        <a:gd name="connsiteX69" fmla="*/ 38100 w 950119"/>
                        <a:gd name="connsiteY69" fmla="*/ 7144 h 573881"/>
                        <a:gd name="connsiteX70" fmla="*/ 23812 w 950119"/>
                        <a:gd name="connsiteY70" fmla="*/ 19050 h 573881"/>
                        <a:gd name="connsiteX71" fmla="*/ 9525 w 950119"/>
                        <a:gd name="connsiteY71" fmla="*/ 26194 h 573881"/>
                        <a:gd name="connsiteX72" fmla="*/ 0 w 950119"/>
                        <a:gd name="connsiteY72" fmla="*/ 28575 h 5738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</a:cxnLst>
                      <a:rect l="l" t="t" r="r" b="b"/>
                      <a:pathLst>
                        <a:path w="950119" h="573881">
                          <a:moveTo>
                            <a:pt x="885825" y="135731"/>
                          </a:moveTo>
                          <a:cubicBezTo>
                            <a:pt x="883245" y="171053"/>
                            <a:pt x="880666" y="206375"/>
                            <a:pt x="885825" y="226219"/>
                          </a:cubicBezTo>
                          <a:cubicBezTo>
                            <a:pt x="890984" y="246063"/>
                            <a:pt x="906065" y="248444"/>
                            <a:pt x="916781" y="254794"/>
                          </a:cubicBezTo>
                          <a:cubicBezTo>
                            <a:pt x="927497" y="261144"/>
                            <a:pt x="950119" y="258763"/>
                            <a:pt x="950119" y="264319"/>
                          </a:cubicBezTo>
                          <a:cubicBezTo>
                            <a:pt x="950119" y="269875"/>
                            <a:pt x="923528" y="278606"/>
                            <a:pt x="916781" y="288131"/>
                          </a:cubicBezTo>
                          <a:cubicBezTo>
                            <a:pt x="910034" y="297656"/>
                            <a:pt x="917575" y="317500"/>
                            <a:pt x="909637" y="321469"/>
                          </a:cubicBezTo>
                          <a:cubicBezTo>
                            <a:pt x="901700" y="325438"/>
                            <a:pt x="880268" y="311944"/>
                            <a:pt x="869156" y="311944"/>
                          </a:cubicBezTo>
                          <a:cubicBezTo>
                            <a:pt x="858044" y="311944"/>
                            <a:pt x="852884" y="314722"/>
                            <a:pt x="842962" y="321469"/>
                          </a:cubicBezTo>
                          <a:cubicBezTo>
                            <a:pt x="833040" y="328216"/>
                            <a:pt x="819150" y="344091"/>
                            <a:pt x="809625" y="352425"/>
                          </a:cubicBezTo>
                          <a:cubicBezTo>
                            <a:pt x="800100" y="360759"/>
                            <a:pt x="789781" y="363538"/>
                            <a:pt x="785812" y="371475"/>
                          </a:cubicBezTo>
                          <a:cubicBezTo>
                            <a:pt x="781843" y="379413"/>
                            <a:pt x="788987" y="392112"/>
                            <a:pt x="785812" y="400050"/>
                          </a:cubicBezTo>
                          <a:cubicBezTo>
                            <a:pt x="782637" y="407988"/>
                            <a:pt x="775493" y="418703"/>
                            <a:pt x="766762" y="419100"/>
                          </a:cubicBezTo>
                          <a:cubicBezTo>
                            <a:pt x="758031" y="419497"/>
                            <a:pt x="741362" y="405209"/>
                            <a:pt x="733425" y="402431"/>
                          </a:cubicBezTo>
                          <a:cubicBezTo>
                            <a:pt x="725488" y="399653"/>
                            <a:pt x="727074" y="404415"/>
                            <a:pt x="719137" y="402431"/>
                          </a:cubicBezTo>
                          <a:cubicBezTo>
                            <a:pt x="711200" y="400447"/>
                            <a:pt x="694928" y="393303"/>
                            <a:pt x="685800" y="390525"/>
                          </a:cubicBezTo>
                          <a:cubicBezTo>
                            <a:pt x="676672" y="387747"/>
                            <a:pt x="673100" y="386159"/>
                            <a:pt x="664369" y="385762"/>
                          </a:cubicBezTo>
                          <a:cubicBezTo>
                            <a:pt x="655638" y="385365"/>
                            <a:pt x="643334" y="389334"/>
                            <a:pt x="633412" y="388144"/>
                          </a:cubicBezTo>
                          <a:cubicBezTo>
                            <a:pt x="623490" y="386954"/>
                            <a:pt x="608012" y="381794"/>
                            <a:pt x="604837" y="378619"/>
                          </a:cubicBezTo>
                          <a:cubicBezTo>
                            <a:pt x="601662" y="375444"/>
                            <a:pt x="616743" y="373460"/>
                            <a:pt x="614362" y="369094"/>
                          </a:cubicBezTo>
                          <a:cubicBezTo>
                            <a:pt x="611981" y="364728"/>
                            <a:pt x="596503" y="353616"/>
                            <a:pt x="590550" y="352425"/>
                          </a:cubicBezTo>
                          <a:cubicBezTo>
                            <a:pt x="584597" y="351234"/>
                            <a:pt x="583803" y="357584"/>
                            <a:pt x="578644" y="361950"/>
                          </a:cubicBezTo>
                          <a:cubicBezTo>
                            <a:pt x="573485" y="366316"/>
                            <a:pt x="559594" y="369888"/>
                            <a:pt x="559594" y="378619"/>
                          </a:cubicBezTo>
                          <a:cubicBezTo>
                            <a:pt x="559594" y="387350"/>
                            <a:pt x="573882" y="404018"/>
                            <a:pt x="578644" y="414337"/>
                          </a:cubicBezTo>
                          <a:cubicBezTo>
                            <a:pt x="583406" y="424656"/>
                            <a:pt x="586185" y="431403"/>
                            <a:pt x="588169" y="440531"/>
                          </a:cubicBezTo>
                          <a:cubicBezTo>
                            <a:pt x="590153" y="449659"/>
                            <a:pt x="594519" y="464344"/>
                            <a:pt x="590550" y="469106"/>
                          </a:cubicBezTo>
                          <a:cubicBezTo>
                            <a:pt x="586581" y="473868"/>
                            <a:pt x="570706" y="467915"/>
                            <a:pt x="564356" y="469106"/>
                          </a:cubicBezTo>
                          <a:cubicBezTo>
                            <a:pt x="558006" y="470297"/>
                            <a:pt x="554037" y="470694"/>
                            <a:pt x="552450" y="476250"/>
                          </a:cubicBezTo>
                          <a:cubicBezTo>
                            <a:pt x="550863" y="481806"/>
                            <a:pt x="556815" y="494110"/>
                            <a:pt x="554831" y="502444"/>
                          </a:cubicBezTo>
                          <a:cubicBezTo>
                            <a:pt x="552847" y="510778"/>
                            <a:pt x="547291" y="521891"/>
                            <a:pt x="540544" y="526256"/>
                          </a:cubicBezTo>
                          <a:cubicBezTo>
                            <a:pt x="533797" y="530621"/>
                            <a:pt x="525859" y="531812"/>
                            <a:pt x="514350" y="528637"/>
                          </a:cubicBezTo>
                          <a:cubicBezTo>
                            <a:pt x="502841" y="525462"/>
                            <a:pt x="479821" y="513556"/>
                            <a:pt x="471487" y="507206"/>
                          </a:cubicBezTo>
                          <a:cubicBezTo>
                            <a:pt x="463153" y="500856"/>
                            <a:pt x="467916" y="488553"/>
                            <a:pt x="464344" y="490537"/>
                          </a:cubicBezTo>
                          <a:cubicBezTo>
                            <a:pt x="460772" y="492521"/>
                            <a:pt x="454818" y="512762"/>
                            <a:pt x="450056" y="519112"/>
                          </a:cubicBezTo>
                          <a:cubicBezTo>
                            <a:pt x="445294" y="525462"/>
                            <a:pt x="438944" y="525065"/>
                            <a:pt x="435769" y="528637"/>
                          </a:cubicBezTo>
                          <a:cubicBezTo>
                            <a:pt x="432594" y="532209"/>
                            <a:pt x="436166" y="538559"/>
                            <a:pt x="431006" y="540544"/>
                          </a:cubicBezTo>
                          <a:cubicBezTo>
                            <a:pt x="425846" y="542529"/>
                            <a:pt x="409574" y="535782"/>
                            <a:pt x="404812" y="540544"/>
                          </a:cubicBezTo>
                          <a:cubicBezTo>
                            <a:pt x="400050" y="545306"/>
                            <a:pt x="408384" y="564357"/>
                            <a:pt x="402431" y="569119"/>
                          </a:cubicBezTo>
                          <a:cubicBezTo>
                            <a:pt x="396478" y="573881"/>
                            <a:pt x="377428" y="570310"/>
                            <a:pt x="369094" y="569119"/>
                          </a:cubicBezTo>
                          <a:cubicBezTo>
                            <a:pt x="360760" y="567928"/>
                            <a:pt x="356791" y="567531"/>
                            <a:pt x="352425" y="561975"/>
                          </a:cubicBezTo>
                          <a:cubicBezTo>
                            <a:pt x="348059" y="556419"/>
                            <a:pt x="343297" y="544909"/>
                            <a:pt x="342900" y="535781"/>
                          </a:cubicBezTo>
                          <a:cubicBezTo>
                            <a:pt x="342503" y="526653"/>
                            <a:pt x="354013" y="518318"/>
                            <a:pt x="350044" y="507206"/>
                          </a:cubicBezTo>
                          <a:cubicBezTo>
                            <a:pt x="346075" y="496094"/>
                            <a:pt x="328612" y="477043"/>
                            <a:pt x="319087" y="469106"/>
                          </a:cubicBezTo>
                          <a:cubicBezTo>
                            <a:pt x="309562" y="461169"/>
                            <a:pt x="301625" y="460772"/>
                            <a:pt x="292894" y="459581"/>
                          </a:cubicBezTo>
                          <a:cubicBezTo>
                            <a:pt x="284163" y="458390"/>
                            <a:pt x="266700" y="466328"/>
                            <a:pt x="266700" y="461962"/>
                          </a:cubicBezTo>
                          <a:cubicBezTo>
                            <a:pt x="266700" y="457596"/>
                            <a:pt x="287338" y="441721"/>
                            <a:pt x="292894" y="433387"/>
                          </a:cubicBezTo>
                          <a:cubicBezTo>
                            <a:pt x="298450" y="425053"/>
                            <a:pt x="296465" y="419497"/>
                            <a:pt x="300037" y="411956"/>
                          </a:cubicBezTo>
                          <a:cubicBezTo>
                            <a:pt x="303609" y="404415"/>
                            <a:pt x="312738" y="395288"/>
                            <a:pt x="314325" y="388144"/>
                          </a:cubicBezTo>
                          <a:cubicBezTo>
                            <a:pt x="315913" y="381000"/>
                            <a:pt x="310356" y="377031"/>
                            <a:pt x="309562" y="369094"/>
                          </a:cubicBezTo>
                          <a:cubicBezTo>
                            <a:pt x="308768" y="361157"/>
                            <a:pt x="307975" y="347266"/>
                            <a:pt x="309562" y="340519"/>
                          </a:cubicBezTo>
                          <a:cubicBezTo>
                            <a:pt x="311150" y="333772"/>
                            <a:pt x="317896" y="334565"/>
                            <a:pt x="319087" y="328612"/>
                          </a:cubicBezTo>
                          <a:cubicBezTo>
                            <a:pt x="320278" y="322659"/>
                            <a:pt x="319881" y="311944"/>
                            <a:pt x="316706" y="304800"/>
                          </a:cubicBezTo>
                          <a:cubicBezTo>
                            <a:pt x="313531" y="297656"/>
                            <a:pt x="307975" y="295672"/>
                            <a:pt x="300037" y="285750"/>
                          </a:cubicBezTo>
                          <a:cubicBezTo>
                            <a:pt x="292099" y="275828"/>
                            <a:pt x="280590" y="255588"/>
                            <a:pt x="269081" y="245269"/>
                          </a:cubicBezTo>
                          <a:cubicBezTo>
                            <a:pt x="257572" y="234950"/>
                            <a:pt x="241697" y="229790"/>
                            <a:pt x="230981" y="223837"/>
                          </a:cubicBezTo>
                          <a:cubicBezTo>
                            <a:pt x="220265" y="217884"/>
                            <a:pt x="207565" y="217884"/>
                            <a:pt x="204787" y="209550"/>
                          </a:cubicBezTo>
                          <a:cubicBezTo>
                            <a:pt x="202009" y="201216"/>
                            <a:pt x="210343" y="185737"/>
                            <a:pt x="214312" y="173831"/>
                          </a:cubicBezTo>
                          <a:cubicBezTo>
                            <a:pt x="218281" y="161925"/>
                            <a:pt x="227013" y="149224"/>
                            <a:pt x="228600" y="138112"/>
                          </a:cubicBezTo>
                          <a:cubicBezTo>
                            <a:pt x="230187" y="127000"/>
                            <a:pt x="225028" y="118269"/>
                            <a:pt x="223837" y="107156"/>
                          </a:cubicBezTo>
                          <a:cubicBezTo>
                            <a:pt x="222646" y="96044"/>
                            <a:pt x="224234" y="81359"/>
                            <a:pt x="221456" y="71437"/>
                          </a:cubicBezTo>
                          <a:cubicBezTo>
                            <a:pt x="218678" y="61515"/>
                            <a:pt x="212725" y="53578"/>
                            <a:pt x="207169" y="47625"/>
                          </a:cubicBezTo>
                          <a:cubicBezTo>
                            <a:pt x="201613" y="41672"/>
                            <a:pt x="195263" y="39291"/>
                            <a:pt x="188119" y="35719"/>
                          </a:cubicBezTo>
                          <a:cubicBezTo>
                            <a:pt x="180975" y="32147"/>
                            <a:pt x="173434" y="23813"/>
                            <a:pt x="164306" y="26194"/>
                          </a:cubicBezTo>
                          <a:cubicBezTo>
                            <a:pt x="155178" y="28575"/>
                            <a:pt x="141288" y="44053"/>
                            <a:pt x="133350" y="50006"/>
                          </a:cubicBezTo>
                          <a:cubicBezTo>
                            <a:pt x="125413" y="55959"/>
                            <a:pt x="121840" y="56356"/>
                            <a:pt x="116681" y="61912"/>
                          </a:cubicBezTo>
                          <a:cubicBezTo>
                            <a:pt x="111522" y="67468"/>
                            <a:pt x="107950" y="86519"/>
                            <a:pt x="102394" y="83344"/>
                          </a:cubicBezTo>
                          <a:cubicBezTo>
                            <a:pt x="96838" y="80169"/>
                            <a:pt x="87710" y="52784"/>
                            <a:pt x="83344" y="42862"/>
                          </a:cubicBezTo>
                          <a:cubicBezTo>
                            <a:pt x="78978" y="32940"/>
                            <a:pt x="79375" y="29765"/>
                            <a:pt x="76200" y="23812"/>
                          </a:cubicBezTo>
                          <a:cubicBezTo>
                            <a:pt x="73025" y="17859"/>
                            <a:pt x="68263" y="11113"/>
                            <a:pt x="64294" y="7144"/>
                          </a:cubicBezTo>
                          <a:cubicBezTo>
                            <a:pt x="60325" y="3175"/>
                            <a:pt x="56753" y="0"/>
                            <a:pt x="52387" y="0"/>
                          </a:cubicBezTo>
                          <a:cubicBezTo>
                            <a:pt x="48021" y="0"/>
                            <a:pt x="42862" y="3969"/>
                            <a:pt x="38100" y="7144"/>
                          </a:cubicBezTo>
                          <a:cubicBezTo>
                            <a:pt x="33338" y="10319"/>
                            <a:pt x="28574" y="15875"/>
                            <a:pt x="23812" y="19050"/>
                          </a:cubicBezTo>
                          <a:cubicBezTo>
                            <a:pt x="19050" y="22225"/>
                            <a:pt x="13494" y="24607"/>
                            <a:pt x="9525" y="26194"/>
                          </a:cubicBezTo>
                          <a:cubicBezTo>
                            <a:pt x="5556" y="27781"/>
                            <a:pt x="2778" y="28178"/>
                            <a:pt x="0" y="28575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2" name="Freeform 861"/>
                    <p:cNvSpPr/>
                    <p:nvPr/>
                  </p:nvSpPr>
                  <p:spPr>
                    <a:xfrm>
                      <a:off x="4912122" y="2493169"/>
                      <a:ext cx="164703" cy="698897"/>
                    </a:xfrm>
                    <a:custGeom>
                      <a:avLst/>
                      <a:gdLst>
                        <a:gd name="connsiteX0" fmla="*/ 164703 w 164703"/>
                        <a:gd name="connsiteY0" fmla="*/ 0 h 698897"/>
                        <a:gd name="connsiteX1" fmla="*/ 131366 w 164703"/>
                        <a:gd name="connsiteY1" fmla="*/ 45244 h 698897"/>
                        <a:gd name="connsiteX2" fmla="*/ 138509 w 164703"/>
                        <a:gd name="connsiteY2" fmla="*/ 71437 h 698897"/>
                        <a:gd name="connsiteX3" fmla="*/ 128984 w 164703"/>
                        <a:gd name="connsiteY3" fmla="*/ 95250 h 698897"/>
                        <a:gd name="connsiteX4" fmla="*/ 107553 w 164703"/>
                        <a:gd name="connsiteY4" fmla="*/ 102394 h 698897"/>
                        <a:gd name="connsiteX5" fmla="*/ 76597 w 164703"/>
                        <a:gd name="connsiteY5" fmla="*/ 142875 h 698897"/>
                        <a:gd name="connsiteX6" fmla="*/ 64691 w 164703"/>
                        <a:gd name="connsiteY6" fmla="*/ 164306 h 698897"/>
                        <a:gd name="connsiteX7" fmla="*/ 69453 w 164703"/>
                        <a:gd name="connsiteY7" fmla="*/ 180975 h 698897"/>
                        <a:gd name="connsiteX8" fmla="*/ 78978 w 164703"/>
                        <a:gd name="connsiteY8" fmla="*/ 197644 h 698897"/>
                        <a:gd name="connsiteX9" fmla="*/ 67072 w 164703"/>
                        <a:gd name="connsiteY9" fmla="*/ 216694 h 698897"/>
                        <a:gd name="connsiteX10" fmla="*/ 69453 w 164703"/>
                        <a:gd name="connsiteY10" fmla="*/ 238125 h 698897"/>
                        <a:gd name="connsiteX11" fmla="*/ 74216 w 164703"/>
                        <a:gd name="connsiteY11" fmla="*/ 264319 h 698897"/>
                        <a:gd name="connsiteX12" fmla="*/ 78978 w 164703"/>
                        <a:gd name="connsiteY12" fmla="*/ 278606 h 698897"/>
                        <a:gd name="connsiteX13" fmla="*/ 109934 w 164703"/>
                        <a:gd name="connsiteY13" fmla="*/ 288131 h 698897"/>
                        <a:gd name="connsiteX14" fmla="*/ 133747 w 164703"/>
                        <a:gd name="connsiteY14" fmla="*/ 309562 h 698897"/>
                        <a:gd name="connsiteX15" fmla="*/ 114697 w 164703"/>
                        <a:gd name="connsiteY15" fmla="*/ 345281 h 698897"/>
                        <a:gd name="connsiteX16" fmla="*/ 107553 w 164703"/>
                        <a:gd name="connsiteY16" fmla="*/ 361950 h 698897"/>
                        <a:gd name="connsiteX17" fmla="*/ 76597 w 164703"/>
                        <a:gd name="connsiteY17" fmla="*/ 345281 h 698897"/>
                        <a:gd name="connsiteX18" fmla="*/ 59928 w 164703"/>
                        <a:gd name="connsiteY18" fmla="*/ 381000 h 698897"/>
                        <a:gd name="connsiteX19" fmla="*/ 50403 w 164703"/>
                        <a:gd name="connsiteY19" fmla="*/ 411956 h 698897"/>
                        <a:gd name="connsiteX20" fmla="*/ 43259 w 164703"/>
                        <a:gd name="connsiteY20" fmla="*/ 433387 h 698897"/>
                        <a:gd name="connsiteX21" fmla="*/ 33734 w 164703"/>
                        <a:gd name="connsiteY21" fmla="*/ 442912 h 698897"/>
                        <a:gd name="connsiteX22" fmla="*/ 38497 w 164703"/>
                        <a:gd name="connsiteY22" fmla="*/ 469106 h 698897"/>
                        <a:gd name="connsiteX23" fmla="*/ 26591 w 164703"/>
                        <a:gd name="connsiteY23" fmla="*/ 488156 h 698897"/>
                        <a:gd name="connsiteX24" fmla="*/ 9922 w 164703"/>
                        <a:gd name="connsiteY24" fmla="*/ 519112 h 698897"/>
                        <a:gd name="connsiteX25" fmla="*/ 397 w 164703"/>
                        <a:gd name="connsiteY25" fmla="*/ 538162 h 698897"/>
                        <a:gd name="connsiteX26" fmla="*/ 12303 w 164703"/>
                        <a:gd name="connsiteY26" fmla="*/ 566737 h 698897"/>
                        <a:gd name="connsiteX27" fmla="*/ 17066 w 164703"/>
                        <a:gd name="connsiteY27" fmla="*/ 581025 h 698897"/>
                        <a:gd name="connsiteX28" fmla="*/ 5159 w 164703"/>
                        <a:gd name="connsiteY28" fmla="*/ 590550 h 698897"/>
                        <a:gd name="connsiteX29" fmla="*/ 36116 w 164703"/>
                        <a:gd name="connsiteY29" fmla="*/ 611981 h 698897"/>
                        <a:gd name="connsiteX30" fmla="*/ 71834 w 164703"/>
                        <a:gd name="connsiteY30" fmla="*/ 609600 h 698897"/>
                        <a:gd name="connsiteX31" fmla="*/ 119459 w 164703"/>
                        <a:gd name="connsiteY31" fmla="*/ 590550 h 698897"/>
                        <a:gd name="connsiteX32" fmla="*/ 143272 w 164703"/>
                        <a:gd name="connsiteY32" fmla="*/ 609600 h 698897"/>
                        <a:gd name="connsiteX33" fmla="*/ 131366 w 164703"/>
                        <a:gd name="connsiteY33" fmla="*/ 628650 h 698897"/>
                        <a:gd name="connsiteX34" fmla="*/ 119459 w 164703"/>
                        <a:gd name="connsiteY34" fmla="*/ 650081 h 698897"/>
                        <a:gd name="connsiteX35" fmla="*/ 105172 w 164703"/>
                        <a:gd name="connsiteY35" fmla="*/ 659606 h 698897"/>
                        <a:gd name="connsiteX36" fmla="*/ 100409 w 164703"/>
                        <a:gd name="connsiteY36" fmla="*/ 676275 h 698897"/>
                        <a:gd name="connsiteX37" fmla="*/ 109934 w 164703"/>
                        <a:gd name="connsiteY37" fmla="*/ 685800 h 698897"/>
                        <a:gd name="connsiteX38" fmla="*/ 117078 w 164703"/>
                        <a:gd name="connsiteY38" fmla="*/ 695325 h 698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</a:cxnLst>
                      <a:rect l="l" t="t" r="r" b="b"/>
                      <a:pathLst>
                        <a:path w="164703" h="698897">
                          <a:moveTo>
                            <a:pt x="164703" y="0"/>
                          </a:moveTo>
                          <a:cubicBezTo>
                            <a:pt x="150217" y="16669"/>
                            <a:pt x="135732" y="33338"/>
                            <a:pt x="131366" y="45244"/>
                          </a:cubicBezTo>
                          <a:cubicBezTo>
                            <a:pt x="127000" y="57150"/>
                            <a:pt x="138906" y="63103"/>
                            <a:pt x="138509" y="71437"/>
                          </a:cubicBezTo>
                          <a:cubicBezTo>
                            <a:pt x="138112" y="79771"/>
                            <a:pt x="134143" y="90091"/>
                            <a:pt x="128984" y="95250"/>
                          </a:cubicBezTo>
                          <a:cubicBezTo>
                            <a:pt x="123825" y="100409"/>
                            <a:pt x="116284" y="94457"/>
                            <a:pt x="107553" y="102394"/>
                          </a:cubicBezTo>
                          <a:cubicBezTo>
                            <a:pt x="98822" y="110331"/>
                            <a:pt x="83741" y="132556"/>
                            <a:pt x="76597" y="142875"/>
                          </a:cubicBezTo>
                          <a:cubicBezTo>
                            <a:pt x="69453" y="153194"/>
                            <a:pt x="65882" y="157956"/>
                            <a:pt x="64691" y="164306"/>
                          </a:cubicBezTo>
                          <a:cubicBezTo>
                            <a:pt x="63500" y="170656"/>
                            <a:pt x="67072" y="175419"/>
                            <a:pt x="69453" y="180975"/>
                          </a:cubicBezTo>
                          <a:cubicBezTo>
                            <a:pt x="71834" y="186531"/>
                            <a:pt x="79375" y="191691"/>
                            <a:pt x="78978" y="197644"/>
                          </a:cubicBezTo>
                          <a:cubicBezTo>
                            <a:pt x="78581" y="203597"/>
                            <a:pt x="68660" y="209947"/>
                            <a:pt x="67072" y="216694"/>
                          </a:cubicBezTo>
                          <a:cubicBezTo>
                            <a:pt x="65485" y="223441"/>
                            <a:pt x="68262" y="230187"/>
                            <a:pt x="69453" y="238125"/>
                          </a:cubicBezTo>
                          <a:cubicBezTo>
                            <a:pt x="70644" y="246063"/>
                            <a:pt x="72629" y="257572"/>
                            <a:pt x="74216" y="264319"/>
                          </a:cubicBezTo>
                          <a:cubicBezTo>
                            <a:pt x="75804" y="271066"/>
                            <a:pt x="73025" y="274637"/>
                            <a:pt x="78978" y="278606"/>
                          </a:cubicBezTo>
                          <a:cubicBezTo>
                            <a:pt x="84931" y="282575"/>
                            <a:pt x="100806" y="282972"/>
                            <a:pt x="109934" y="288131"/>
                          </a:cubicBezTo>
                          <a:cubicBezTo>
                            <a:pt x="119062" y="293290"/>
                            <a:pt x="132953" y="300037"/>
                            <a:pt x="133747" y="309562"/>
                          </a:cubicBezTo>
                          <a:cubicBezTo>
                            <a:pt x="134541" y="319087"/>
                            <a:pt x="119063" y="336550"/>
                            <a:pt x="114697" y="345281"/>
                          </a:cubicBezTo>
                          <a:cubicBezTo>
                            <a:pt x="110331" y="354012"/>
                            <a:pt x="113903" y="361950"/>
                            <a:pt x="107553" y="361950"/>
                          </a:cubicBezTo>
                          <a:cubicBezTo>
                            <a:pt x="101203" y="361950"/>
                            <a:pt x="84535" y="342106"/>
                            <a:pt x="76597" y="345281"/>
                          </a:cubicBezTo>
                          <a:cubicBezTo>
                            <a:pt x="68659" y="348456"/>
                            <a:pt x="64294" y="369888"/>
                            <a:pt x="59928" y="381000"/>
                          </a:cubicBezTo>
                          <a:cubicBezTo>
                            <a:pt x="55562" y="392112"/>
                            <a:pt x="53181" y="403225"/>
                            <a:pt x="50403" y="411956"/>
                          </a:cubicBezTo>
                          <a:cubicBezTo>
                            <a:pt x="47625" y="420687"/>
                            <a:pt x="46037" y="428228"/>
                            <a:pt x="43259" y="433387"/>
                          </a:cubicBezTo>
                          <a:cubicBezTo>
                            <a:pt x="40481" y="438546"/>
                            <a:pt x="34528" y="436959"/>
                            <a:pt x="33734" y="442912"/>
                          </a:cubicBezTo>
                          <a:cubicBezTo>
                            <a:pt x="32940" y="448865"/>
                            <a:pt x="39688" y="461565"/>
                            <a:pt x="38497" y="469106"/>
                          </a:cubicBezTo>
                          <a:cubicBezTo>
                            <a:pt x="37307" y="476647"/>
                            <a:pt x="31353" y="479822"/>
                            <a:pt x="26591" y="488156"/>
                          </a:cubicBezTo>
                          <a:cubicBezTo>
                            <a:pt x="21829" y="496490"/>
                            <a:pt x="14288" y="510778"/>
                            <a:pt x="9922" y="519112"/>
                          </a:cubicBezTo>
                          <a:cubicBezTo>
                            <a:pt x="5556" y="527446"/>
                            <a:pt x="0" y="530225"/>
                            <a:pt x="397" y="538162"/>
                          </a:cubicBezTo>
                          <a:cubicBezTo>
                            <a:pt x="794" y="546099"/>
                            <a:pt x="9525" y="559593"/>
                            <a:pt x="12303" y="566737"/>
                          </a:cubicBezTo>
                          <a:cubicBezTo>
                            <a:pt x="15081" y="573881"/>
                            <a:pt x="18257" y="577056"/>
                            <a:pt x="17066" y="581025"/>
                          </a:cubicBezTo>
                          <a:cubicBezTo>
                            <a:pt x="15875" y="584994"/>
                            <a:pt x="1984" y="585391"/>
                            <a:pt x="5159" y="590550"/>
                          </a:cubicBezTo>
                          <a:cubicBezTo>
                            <a:pt x="8334" y="595709"/>
                            <a:pt x="25003" y="608806"/>
                            <a:pt x="36116" y="611981"/>
                          </a:cubicBezTo>
                          <a:cubicBezTo>
                            <a:pt x="47229" y="615156"/>
                            <a:pt x="57944" y="613172"/>
                            <a:pt x="71834" y="609600"/>
                          </a:cubicBezTo>
                          <a:cubicBezTo>
                            <a:pt x="85724" y="606028"/>
                            <a:pt x="107553" y="590550"/>
                            <a:pt x="119459" y="590550"/>
                          </a:cubicBezTo>
                          <a:cubicBezTo>
                            <a:pt x="131365" y="590550"/>
                            <a:pt x="141288" y="603250"/>
                            <a:pt x="143272" y="609600"/>
                          </a:cubicBezTo>
                          <a:cubicBezTo>
                            <a:pt x="145257" y="615950"/>
                            <a:pt x="135335" y="621903"/>
                            <a:pt x="131366" y="628650"/>
                          </a:cubicBezTo>
                          <a:cubicBezTo>
                            <a:pt x="127397" y="635397"/>
                            <a:pt x="123825" y="644922"/>
                            <a:pt x="119459" y="650081"/>
                          </a:cubicBezTo>
                          <a:cubicBezTo>
                            <a:pt x="115093" y="655240"/>
                            <a:pt x="108347" y="655240"/>
                            <a:pt x="105172" y="659606"/>
                          </a:cubicBezTo>
                          <a:cubicBezTo>
                            <a:pt x="101997" y="663972"/>
                            <a:pt x="99615" y="671909"/>
                            <a:pt x="100409" y="676275"/>
                          </a:cubicBezTo>
                          <a:cubicBezTo>
                            <a:pt x="101203" y="680641"/>
                            <a:pt x="107156" y="682625"/>
                            <a:pt x="109934" y="685800"/>
                          </a:cubicBezTo>
                          <a:cubicBezTo>
                            <a:pt x="112712" y="688975"/>
                            <a:pt x="115491" y="698897"/>
                            <a:pt x="117078" y="695325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3" name="Freeform 862"/>
                    <p:cNvSpPr/>
                    <p:nvPr/>
                  </p:nvSpPr>
                  <p:spPr>
                    <a:xfrm>
                      <a:off x="5267325" y="2771775"/>
                      <a:ext cx="507206" cy="454819"/>
                    </a:xfrm>
                    <a:custGeom>
                      <a:avLst/>
                      <a:gdLst>
                        <a:gd name="connsiteX0" fmla="*/ 507206 w 507206"/>
                        <a:gd name="connsiteY0" fmla="*/ 0 h 454819"/>
                        <a:gd name="connsiteX1" fmla="*/ 466725 w 507206"/>
                        <a:gd name="connsiteY1" fmla="*/ 33338 h 454819"/>
                        <a:gd name="connsiteX2" fmla="*/ 419100 w 507206"/>
                        <a:gd name="connsiteY2" fmla="*/ 57150 h 454819"/>
                        <a:gd name="connsiteX3" fmla="*/ 357188 w 507206"/>
                        <a:gd name="connsiteY3" fmla="*/ 66675 h 454819"/>
                        <a:gd name="connsiteX4" fmla="*/ 340519 w 507206"/>
                        <a:gd name="connsiteY4" fmla="*/ 85725 h 454819"/>
                        <a:gd name="connsiteX5" fmla="*/ 366713 w 507206"/>
                        <a:gd name="connsiteY5" fmla="*/ 126206 h 454819"/>
                        <a:gd name="connsiteX6" fmla="*/ 397669 w 507206"/>
                        <a:gd name="connsiteY6" fmla="*/ 142875 h 454819"/>
                        <a:gd name="connsiteX7" fmla="*/ 423863 w 507206"/>
                        <a:gd name="connsiteY7" fmla="*/ 154781 h 454819"/>
                        <a:gd name="connsiteX8" fmla="*/ 421481 w 507206"/>
                        <a:gd name="connsiteY8" fmla="*/ 195263 h 454819"/>
                        <a:gd name="connsiteX9" fmla="*/ 409575 w 507206"/>
                        <a:gd name="connsiteY9" fmla="*/ 240506 h 454819"/>
                        <a:gd name="connsiteX10" fmla="*/ 359569 w 507206"/>
                        <a:gd name="connsiteY10" fmla="*/ 228600 h 454819"/>
                        <a:gd name="connsiteX11" fmla="*/ 340519 w 507206"/>
                        <a:gd name="connsiteY11" fmla="*/ 216694 h 454819"/>
                        <a:gd name="connsiteX12" fmla="*/ 311944 w 507206"/>
                        <a:gd name="connsiteY12" fmla="*/ 207169 h 454819"/>
                        <a:gd name="connsiteX13" fmla="*/ 278606 w 507206"/>
                        <a:gd name="connsiteY13" fmla="*/ 200025 h 454819"/>
                        <a:gd name="connsiteX14" fmla="*/ 266700 w 507206"/>
                        <a:gd name="connsiteY14" fmla="*/ 228600 h 454819"/>
                        <a:gd name="connsiteX15" fmla="*/ 254794 w 507206"/>
                        <a:gd name="connsiteY15" fmla="*/ 228600 h 454819"/>
                        <a:gd name="connsiteX16" fmla="*/ 259556 w 507206"/>
                        <a:gd name="connsiteY16" fmla="*/ 254794 h 454819"/>
                        <a:gd name="connsiteX17" fmla="*/ 235744 w 507206"/>
                        <a:gd name="connsiteY17" fmla="*/ 321469 h 454819"/>
                        <a:gd name="connsiteX18" fmla="*/ 169069 w 507206"/>
                        <a:gd name="connsiteY18" fmla="*/ 350044 h 454819"/>
                        <a:gd name="connsiteX19" fmla="*/ 97631 w 507206"/>
                        <a:gd name="connsiteY19" fmla="*/ 376238 h 454819"/>
                        <a:gd name="connsiteX20" fmla="*/ 52388 w 507206"/>
                        <a:gd name="connsiteY20" fmla="*/ 402431 h 454819"/>
                        <a:gd name="connsiteX21" fmla="*/ 23813 w 507206"/>
                        <a:gd name="connsiteY21" fmla="*/ 414338 h 454819"/>
                        <a:gd name="connsiteX22" fmla="*/ 11906 w 507206"/>
                        <a:gd name="connsiteY22" fmla="*/ 438150 h 454819"/>
                        <a:gd name="connsiteX23" fmla="*/ 0 w 507206"/>
                        <a:gd name="connsiteY23" fmla="*/ 447675 h 4548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507206" h="454819">
                          <a:moveTo>
                            <a:pt x="507206" y="0"/>
                          </a:moveTo>
                          <a:cubicBezTo>
                            <a:pt x="494307" y="11906"/>
                            <a:pt x="481409" y="23813"/>
                            <a:pt x="466725" y="33338"/>
                          </a:cubicBezTo>
                          <a:cubicBezTo>
                            <a:pt x="452041" y="42863"/>
                            <a:pt x="437356" y="51594"/>
                            <a:pt x="419100" y="57150"/>
                          </a:cubicBezTo>
                          <a:cubicBezTo>
                            <a:pt x="400844" y="62706"/>
                            <a:pt x="370285" y="61913"/>
                            <a:pt x="357188" y="66675"/>
                          </a:cubicBezTo>
                          <a:cubicBezTo>
                            <a:pt x="344091" y="71437"/>
                            <a:pt x="338931" y="75803"/>
                            <a:pt x="340519" y="85725"/>
                          </a:cubicBezTo>
                          <a:cubicBezTo>
                            <a:pt x="342107" y="95647"/>
                            <a:pt x="357188" y="116681"/>
                            <a:pt x="366713" y="126206"/>
                          </a:cubicBezTo>
                          <a:cubicBezTo>
                            <a:pt x="376238" y="135731"/>
                            <a:pt x="388144" y="138112"/>
                            <a:pt x="397669" y="142875"/>
                          </a:cubicBezTo>
                          <a:cubicBezTo>
                            <a:pt x="407194" y="147638"/>
                            <a:pt x="419894" y="146050"/>
                            <a:pt x="423863" y="154781"/>
                          </a:cubicBezTo>
                          <a:cubicBezTo>
                            <a:pt x="427832" y="163512"/>
                            <a:pt x="423862" y="180976"/>
                            <a:pt x="421481" y="195263"/>
                          </a:cubicBezTo>
                          <a:cubicBezTo>
                            <a:pt x="419100" y="209550"/>
                            <a:pt x="419894" y="234950"/>
                            <a:pt x="409575" y="240506"/>
                          </a:cubicBezTo>
                          <a:cubicBezTo>
                            <a:pt x="399256" y="246062"/>
                            <a:pt x="371078" y="232569"/>
                            <a:pt x="359569" y="228600"/>
                          </a:cubicBezTo>
                          <a:cubicBezTo>
                            <a:pt x="348060" y="224631"/>
                            <a:pt x="348456" y="220266"/>
                            <a:pt x="340519" y="216694"/>
                          </a:cubicBezTo>
                          <a:cubicBezTo>
                            <a:pt x="332582" y="213122"/>
                            <a:pt x="322263" y="209947"/>
                            <a:pt x="311944" y="207169"/>
                          </a:cubicBezTo>
                          <a:cubicBezTo>
                            <a:pt x="301625" y="204391"/>
                            <a:pt x="286147" y="196453"/>
                            <a:pt x="278606" y="200025"/>
                          </a:cubicBezTo>
                          <a:cubicBezTo>
                            <a:pt x="271065" y="203597"/>
                            <a:pt x="270669" y="223838"/>
                            <a:pt x="266700" y="228600"/>
                          </a:cubicBezTo>
                          <a:cubicBezTo>
                            <a:pt x="262731" y="233362"/>
                            <a:pt x="255985" y="224234"/>
                            <a:pt x="254794" y="228600"/>
                          </a:cubicBezTo>
                          <a:cubicBezTo>
                            <a:pt x="253603" y="232966"/>
                            <a:pt x="262731" y="239316"/>
                            <a:pt x="259556" y="254794"/>
                          </a:cubicBezTo>
                          <a:cubicBezTo>
                            <a:pt x="256381" y="270272"/>
                            <a:pt x="250825" y="305594"/>
                            <a:pt x="235744" y="321469"/>
                          </a:cubicBezTo>
                          <a:cubicBezTo>
                            <a:pt x="220663" y="337344"/>
                            <a:pt x="192088" y="340916"/>
                            <a:pt x="169069" y="350044"/>
                          </a:cubicBezTo>
                          <a:cubicBezTo>
                            <a:pt x="146050" y="359172"/>
                            <a:pt x="117078" y="367507"/>
                            <a:pt x="97631" y="376238"/>
                          </a:cubicBezTo>
                          <a:cubicBezTo>
                            <a:pt x="78184" y="384969"/>
                            <a:pt x="64691" y="396081"/>
                            <a:pt x="52388" y="402431"/>
                          </a:cubicBezTo>
                          <a:cubicBezTo>
                            <a:pt x="40085" y="408781"/>
                            <a:pt x="30560" y="408385"/>
                            <a:pt x="23813" y="414338"/>
                          </a:cubicBezTo>
                          <a:cubicBezTo>
                            <a:pt x="17066" y="420291"/>
                            <a:pt x="15875" y="432594"/>
                            <a:pt x="11906" y="438150"/>
                          </a:cubicBezTo>
                          <a:cubicBezTo>
                            <a:pt x="7937" y="443706"/>
                            <a:pt x="0" y="454819"/>
                            <a:pt x="0" y="447675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4" name="Freeform 863"/>
                    <p:cNvSpPr/>
                    <p:nvPr/>
                  </p:nvSpPr>
                  <p:spPr>
                    <a:xfrm>
                      <a:off x="5886450" y="3295650"/>
                      <a:ext cx="634603" cy="626269"/>
                    </a:xfrm>
                    <a:custGeom>
                      <a:avLst/>
                      <a:gdLst>
                        <a:gd name="connsiteX0" fmla="*/ 602456 w 634603"/>
                        <a:gd name="connsiteY0" fmla="*/ 0 h 626269"/>
                        <a:gd name="connsiteX1" fmla="*/ 614363 w 634603"/>
                        <a:gd name="connsiteY1" fmla="*/ 76200 h 626269"/>
                        <a:gd name="connsiteX2" fmla="*/ 614363 w 634603"/>
                        <a:gd name="connsiteY2" fmla="*/ 104775 h 626269"/>
                        <a:gd name="connsiteX3" fmla="*/ 633413 w 634603"/>
                        <a:gd name="connsiteY3" fmla="*/ 142875 h 626269"/>
                        <a:gd name="connsiteX4" fmla="*/ 621506 w 634603"/>
                        <a:gd name="connsiteY4" fmla="*/ 192881 h 626269"/>
                        <a:gd name="connsiteX5" fmla="*/ 607219 w 634603"/>
                        <a:gd name="connsiteY5" fmla="*/ 202406 h 626269"/>
                        <a:gd name="connsiteX6" fmla="*/ 609600 w 634603"/>
                        <a:gd name="connsiteY6" fmla="*/ 233363 h 626269"/>
                        <a:gd name="connsiteX7" fmla="*/ 588169 w 634603"/>
                        <a:gd name="connsiteY7" fmla="*/ 245269 h 626269"/>
                        <a:gd name="connsiteX8" fmla="*/ 588169 w 634603"/>
                        <a:gd name="connsiteY8" fmla="*/ 269081 h 626269"/>
                        <a:gd name="connsiteX9" fmla="*/ 561975 w 634603"/>
                        <a:gd name="connsiteY9" fmla="*/ 290513 h 626269"/>
                        <a:gd name="connsiteX10" fmla="*/ 552450 w 634603"/>
                        <a:gd name="connsiteY10" fmla="*/ 314325 h 626269"/>
                        <a:gd name="connsiteX11" fmla="*/ 509588 w 634603"/>
                        <a:gd name="connsiteY11" fmla="*/ 307181 h 626269"/>
                        <a:gd name="connsiteX12" fmla="*/ 483394 w 634603"/>
                        <a:gd name="connsiteY12" fmla="*/ 378619 h 626269"/>
                        <a:gd name="connsiteX13" fmla="*/ 457200 w 634603"/>
                        <a:gd name="connsiteY13" fmla="*/ 388144 h 626269"/>
                        <a:gd name="connsiteX14" fmla="*/ 414338 w 634603"/>
                        <a:gd name="connsiteY14" fmla="*/ 359569 h 626269"/>
                        <a:gd name="connsiteX15" fmla="*/ 400050 w 634603"/>
                        <a:gd name="connsiteY15" fmla="*/ 335756 h 626269"/>
                        <a:gd name="connsiteX16" fmla="*/ 378619 w 634603"/>
                        <a:gd name="connsiteY16" fmla="*/ 321469 h 626269"/>
                        <a:gd name="connsiteX17" fmla="*/ 352425 w 634603"/>
                        <a:gd name="connsiteY17" fmla="*/ 300038 h 626269"/>
                        <a:gd name="connsiteX18" fmla="*/ 328613 w 634603"/>
                        <a:gd name="connsiteY18" fmla="*/ 323850 h 626269"/>
                        <a:gd name="connsiteX19" fmla="*/ 309563 w 634603"/>
                        <a:gd name="connsiteY19" fmla="*/ 354806 h 626269"/>
                        <a:gd name="connsiteX20" fmla="*/ 295275 w 634603"/>
                        <a:gd name="connsiteY20" fmla="*/ 369094 h 626269"/>
                        <a:gd name="connsiteX21" fmla="*/ 283369 w 634603"/>
                        <a:gd name="connsiteY21" fmla="*/ 400050 h 626269"/>
                        <a:gd name="connsiteX22" fmla="*/ 266700 w 634603"/>
                        <a:gd name="connsiteY22" fmla="*/ 404813 h 626269"/>
                        <a:gd name="connsiteX23" fmla="*/ 254794 w 634603"/>
                        <a:gd name="connsiteY23" fmla="*/ 416719 h 626269"/>
                        <a:gd name="connsiteX24" fmla="*/ 242888 w 634603"/>
                        <a:gd name="connsiteY24" fmla="*/ 419100 h 626269"/>
                        <a:gd name="connsiteX25" fmla="*/ 204788 w 634603"/>
                        <a:gd name="connsiteY25" fmla="*/ 390525 h 626269"/>
                        <a:gd name="connsiteX26" fmla="*/ 185738 w 634603"/>
                        <a:gd name="connsiteY26" fmla="*/ 392906 h 626269"/>
                        <a:gd name="connsiteX27" fmla="*/ 166688 w 634603"/>
                        <a:gd name="connsiteY27" fmla="*/ 409575 h 626269"/>
                        <a:gd name="connsiteX28" fmla="*/ 166688 w 634603"/>
                        <a:gd name="connsiteY28" fmla="*/ 445294 h 626269"/>
                        <a:gd name="connsiteX29" fmla="*/ 166688 w 634603"/>
                        <a:gd name="connsiteY29" fmla="*/ 459581 h 626269"/>
                        <a:gd name="connsiteX30" fmla="*/ 135731 w 634603"/>
                        <a:gd name="connsiteY30" fmla="*/ 469106 h 626269"/>
                        <a:gd name="connsiteX31" fmla="*/ 100013 w 634603"/>
                        <a:gd name="connsiteY31" fmla="*/ 478631 h 626269"/>
                        <a:gd name="connsiteX32" fmla="*/ 64294 w 634603"/>
                        <a:gd name="connsiteY32" fmla="*/ 492919 h 626269"/>
                        <a:gd name="connsiteX33" fmla="*/ 42863 w 634603"/>
                        <a:gd name="connsiteY33" fmla="*/ 526256 h 626269"/>
                        <a:gd name="connsiteX34" fmla="*/ 47625 w 634603"/>
                        <a:gd name="connsiteY34" fmla="*/ 542925 h 626269"/>
                        <a:gd name="connsiteX35" fmla="*/ 40481 w 634603"/>
                        <a:gd name="connsiteY35" fmla="*/ 581025 h 626269"/>
                        <a:gd name="connsiteX36" fmla="*/ 11906 w 634603"/>
                        <a:gd name="connsiteY36" fmla="*/ 607219 h 626269"/>
                        <a:gd name="connsiteX37" fmla="*/ 0 w 634603"/>
                        <a:gd name="connsiteY37" fmla="*/ 623888 h 6262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</a:cxnLst>
                      <a:rect l="l" t="t" r="r" b="b"/>
                      <a:pathLst>
                        <a:path w="634603" h="626269">
                          <a:moveTo>
                            <a:pt x="602456" y="0"/>
                          </a:moveTo>
                          <a:cubicBezTo>
                            <a:pt x="607417" y="29369"/>
                            <a:pt x="612379" y="58738"/>
                            <a:pt x="614363" y="76200"/>
                          </a:cubicBezTo>
                          <a:cubicBezTo>
                            <a:pt x="616348" y="93663"/>
                            <a:pt x="611188" y="93662"/>
                            <a:pt x="614363" y="104775"/>
                          </a:cubicBezTo>
                          <a:cubicBezTo>
                            <a:pt x="617538" y="115888"/>
                            <a:pt x="632223" y="128191"/>
                            <a:pt x="633413" y="142875"/>
                          </a:cubicBezTo>
                          <a:cubicBezTo>
                            <a:pt x="634603" y="157559"/>
                            <a:pt x="625872" y="182959"/>
                            <a:pt x="621506" y="192881"/>
                          </a:cubicBezTo>
                          <a:cubicBezTo>
                            <a:pt x="617140" y="202803"/>
                            <a:pt x="609203" y="195659"/>
                            <a:pt x="607219" y="202406"/>
                          </a:cubicBezTo>
                          <a:cubicBezTo>
                            <a:pt x="605235" y="209153"/>
                            <a:pt x="612775" y="226219"/>
                            <a:pt x="609600" y="233363"/>
                          </a:cubicBezTo>
                          <a:cubicBezTo>
                            <a:pt x="606425" y="240507"/>
                            <a:pt x="591741" y="239316"/>
                            <a:pt x="588169" y="245269"/>
                          </a:cubicBezTo>
                          <a:cubicBezTo>
                            <a:pt x="584597" y="251222"/>
                            <a:pt x="592535" y="261540"/>
                            <a:pt x="588169" y="269081"/>
                          </a:cubicBezTo>
                          <a:cubicBezTo>
                            <a:pt x="583803" y="276622"/>
                            <a:pt x="567928" y="282972"/>
                            <a:pt x="561975" y="290513"/>
                          </a:cubicBezTo>
                          <a:cubicBezTo>
                            <a:pt x="556022" y="298054"/>
                            <a:pt x="561181" y="311547"/>
                            <a:pt x="552450" y="314325"/>
                          </a:cubicBezTo>
                          <a:cubicBezTo>
                            <a:pt x="543719" y="317103"/>
                            <a:pt x="521097" y="296465"/>
                            <a:pt x="509588" y="307181"/>
                          </a:cubicBezTo>
                          <a:cubicBezTo>
                            <a:pt x="498079" y="317897"/>
                            <a:pt x="492125" y="365125"/>
                            <a:pt x="483394" y="378619"/>
                          </a:cubicBezTo>
                          <a:cubicBezTo>
                            <a:pt x="474663" y="392113"/>
                            <a:pt x="468709" y="391319"/>
                            <a:pt x="457200" y="388144"/>
                          </a:cubicBezTo>
                          <a:cubicBezTo>
                            <a:pt x="445691" y="384969"/>
                            <a:pt x="423863" y="368300"/>
                            <a:pt x="414338" y="359569"/>
                          </a:cubicBezTo>
                          <a:cubicBezTo>
                            <a:pt x="404813" y="350838"/>
                            <a:pt x="406003" y="342106"/>
                            <a:pt x="400050" y="335756"/>
                          </a:cubicBezTo>
                          <a:cubicBezTo>
                            <a:pt x="394097" y="329406"/>
                            <a:pt x="386557" y="327422"/>
                            <a:pt x="378619" y="321469"/>
                          </a:cubicBezTo>
                          <a:cubicBezTo>
                            <a:pt x="370682" y="315516"/>
                            <a:pt x="360759" y="299641"/>
                            <a:pt x="352425" y="300038"/>
                          </a:cubicBezTo>
                          <a:cubicBezTo>
                            <a:pt x="344091" y="300435"/>
                            <a:pt x="335757" y="314722"/>
                            <a:pt x="328613" y="323850"/>
                          </a:cubicBezTo>
                          <a:cubicBezTo>
                            <a:pt x="321469" y="332978"/>
                            <a:pt x="315119" y="347265"/>
                            <a:pt x="309563" y="354806"/>
                          </a:cubicBezTo>
                          <a:cubicBezTo>
                            <a:pt x="304007" y="362347"/>
                            <a:pt x="299641" y="361553"/>
                            <a:pt x="295275" y="369094"/>
                          </a:cubicBezTo>
                          <a:cubicBezTo>
                            <a:pt x="290909" y="376635"/>
                            <a:pt x="288131" y="394097"/>
                            <a:pt x="283369" y="400050"/>
                          </a:cubicBezTo>
                          <a:cubicBezTo>
                            <a:pt x="278607" y="406003"/>
                            <a:pt x="271463" y="402035"/>
                            <a:pt x="266700" y="404813"/>
                          </a:cubicBezTo>
                          <a:cubicBezTo>
                            <a:pt x="261938" y="407591"/>
                            <a:pt x="258763" y="414338"/>
                            <a:pt x="254794" y="416719"/>
                          </a:cubicBezTo>
                          <a:cubicBezTo>
                            <a:pt x="250825" y="419100"/>
                            <a:pt x="251222" y="423466"/>
                            <a:pt x="242888" y="419100"/>
                          </a:cubicBezTo>
                          <a:cubicBezTo>
                            <a:pt x="234554" y="414734"/>
                            <a:pt x="214313" y="394891"/>
                            <a:pt x="204788" y="390525"/>
                          </a:cubicBezTo>
                          <a:cubicBezTo>
                            <a:pt x="195263" y="386159"/>
                            <a:pt x="192088" y="389731"/>
                            <a:pt x="185738" y="392906"/>
                          </a:cubicBezTo>
                          <a:cubicBezTo>
                            <a:pt x="179388" y="396081"/>
                            <a:pt x="169863" y="400844"/>
                            <a:pt x="166688" y="409575"/>
                          </a:cubicBezTo>
                          <a:cubicBezTo>
                            <a:pt x="163513" y="418306"/>
                            <a:pt x="166688" y="445294"/>
                            <a:pt x="166688" y="445294"/>
                          </a:cubicBezTo>
                          <a:cubicBezTo>
                            <a:pt x="166688" y="453628"/>
                            <a:pt x="171848" y="455612"/>
                            <a:pt x="166688" y="459581"/>
                          </a:cubicBezTo>
                          <a:cubicBezTo>
                            <a:pt x="161529" y="463550"/>
                            <a:pt x="146844" y="465931"/>
                            <a:pt x="135731" y="469106"/>
                          </a:cubicBezTo>
                          <a:cubicBezTo>
                            <a:pt x="124618" y="472281"/>
                            <a:pt x="111919" y="474662"/>
                            <a:pt x="100013" y="478631"/>
                          </a:cubicBezTo>
                          <a:cubicBezTo>
                            <a:pt x="88107" y="482600"/>
                            <a:pt x="73819" y="484982"/>
                            <a:pt x="64294" y="492919"/>
                          </a:cubicBezTo>
                          <a:cubicBezTo>
                            <a:pt x="54769" y="500856"/>
                            <a:pt x="45641" y="517922"/>
                            <a:pt x="42863" y="526256"/>
                          </a:cubicBezTo>
                          <a:cubicBezTo>
                            <a:pt x="40085" y="534590"/>
                            <a:pt x="48022" y="533797"/>
                            <a:pt x="47625" y="542925"/>
                          </a:cubicBezTo>
                          <a:cubicBezTo>
                            <a:pt x="47228" y="552053"/>
                            <a:pt x="46434" y="570309"/>
                            <a:pt x="40481" y="581025"/>
                          </a:cubicBezTo>
                          <a:cubicBezTo>
                            <a:pt x="34528" y="591741"/>
                            <a:pt x="18653" y="600075"/>
                            <a:pt x="11906" y="607219"/>
                          </a:cubicBezTo>
                          <a:cubicBezTo>
                            <a:pt x="5159" y="614363"/>
                            <a:pt x="1984" y="626269"/>
                            <a:pt x="0" y="623888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5" name="Freeform 864"/>
                    <p:cNvSpPr/>
                    <p:nvPr/>
                  </p:nvSpPr>
                  <p:spPr>
                    <a:xfrm>
                      <a:off x="6400800" y="3479006"/>
                      <a:ext cx="765175" cy="490538"/>
                    </a:xfrm>
                    <a:custGeom>
                      <a:avLst/>
                      <a:gdLst>
                        <a:gd name="connsiteX0" fmla="*/ 0 w 765175"/>
                        <a:gd name="connsiteY0" fmla="*/ 490538 h 490538"/>
                        <a:gd name="connsiteX1" fmla="*/ 14288 w 765175"/>
                        <a:gd name="connsiteY1" fmla="*/ 402432 h 490538"/>
                        <a:gd name="connsiteX2" fmla="*/ 66675 w 765175"/>
                        <a:gd name="connsiteY2" fmla="*/ 395288 h 490538"/>
                        <a:gd name="connsiteX3" fmla="*/ 157163 w 765175"/>
                        <a:gd name="connsiteY3" fmla="*/ 400050 h 490538"/>
                        <a:gd name="connsiteX4" fmla="*/ 245269 w 765175"/>
                        <a:gd name="connsiteY4" fmla="*/ 402432 h 490538"/>
                        <a:gd name="connsiteX5" fmla="*/ 311944 w 765175"/>
                        <a:gd name="connsiteY5" fmla="*/ 397669 h 490538"/>
                        <a:gd name="connsiteX6" fmla="*/ 352425 w 765175"/>
                        <a:gd name="connsiteY6" fmla="*/ 404813 h 490538"/>
                        <a:gd name="connsiteX7" fmla="*/ 369094 w 765175"/>
                        <a:gd name="connsiteY7" fmla="*/ 428625 h 490538"/>
                        <a:gd name="connsiteX8" fmla="*/ 371475 w 765175"/>
                        <a:gd name="connsiteY8" fmla="*/ 447675 h 490538"/>
                        <a:gd name="connsiteX9" fmla="*/ 395288 w 765175"/>
                        <a:gd name="connsiteY9" fmla="*/ 452438 h 490538"/>
                        <a:gd name="connsiteX10" fmla="*/ 431006 w 765175"/>
                        <a:gd name="connsiteY10" fmla="*/ 450057 h 490538"/>
                        <a:gd name="connsiteX11" fmla="*/ 459581 w 765175"/>
                        <a:gd name="connsiteY11" fmla="*/ 450057 h 490538"/>
                        <a:gd name="connsiteX12" fmla="*/ 469106 w 765175"/>
                        <a:gd name="connsiteY12" fmla="*/ 450057 h 490538"/>
                        <a:gd name="connsiteX13" fmla="*/ 445294 w 765175"/>
                        <a:gd name="connsiteY13" fmla="*/ 409575 h 490538"/>
                        <a:gd name="connsiteX14" fmla="*/ 442913 w 765175"/>
                        <a:gd name="connsiteY14" fmla="*/ 400050 h 490538"/>
                        <a:gd name="connsiteX15" fmla="*/ 438150 w 765175"/>
                        <a:gd name="connsiteY15" fmla="*/ 383382 h 490538"/>
                        <a:gd name="connsiteX16" fmla="*/ 426244 w 765175"/>
                        <a:gd name="connsiteY16" fmla="*/ 350044 h 490538"/>
                        <a:gd name="connsiteX17" fmla="*/ 445294 w 765175"/>
                        <a:gd name="connsiteY17" fmla="*/ 316707 h 490538"/>
                        <a:gd name="connsiteX18" fmla="*/ 454819 w 765175"/>
                        <a:gd name="connsiteY18" fmla="*/ 283369 h 490538"/>
                        <a:gd name="connsiteX19" fmla="*/ 454819 w 765175"/>
                        <a:gd name="connsiteY19" fmla="*/ 247650 h 490538"/>
                        <a:gd name="connsiteX20" fmla="*/ 459581 w 765175"/>
                        <a:gd name="connsiteY20" fmla="*/ 219075 h 490538"/>
                        <a:gd name="connsiteX21" fmla="*/ 542925 w 765175"/>
                        <a:gd name="connsiteY21" fmla="*/ 219075 h 490538"/>
                        <a:gd name="connsiteX22" fmla="*/ 557213 w 765175"/>
                        <a:gd name="connsiteY22" fmla="*/ 219075 h 490538"/>
                        <a:gd name="connsiteX23" fmla="*/ 595313 w 765175"/>
                        <a:gd name="connsiteY23" fmla="*/ 214313 h 490538"/>
                        <a:gd name="connsiteX24" fmla="*/ 607219 w 765175"/>
                        <a:gd name="connsiteY24" fmla="*/ 197644 h 490538"/>
                        <a:gd name="connsiteX25" fmla="*/ 642938 w 765175"/>
                        <a:gd name="connsiteY25" fmla="*/ 154782 h 490538"/>
                        <a:gd name="connsiteX26" fmla="*/ 659606 w 765175"/>
                        <a:gd name="connsiteY26" fmla="*/ 135732 h 490538"/>
                        <a:gd name="connsiteX27" fmla="*/ 695325 w 765175"/>
                        <a:gd name="connsiteY27" fmla="*/ 107157 h 490538"/>
                        <a:gd name="connsiteX28" fmla="*/ 704850 w 765175"/>
                        <a:gd name="connsiteY28" fmla="*/ 88107 h 490538"/>
                        <a:gd name="connsiteX29" fmla="*/ 733425 w 765175"/>
                        <a:gd name="connsiteY29" fmla="*/ 78582 h 490538"/>
                        <a:gd name="connsiteX30" fmla="*/ 762000 w 765175"/>
                        <a:gd name="connsiteY30" fmla="*/ 54769 h 490538"/>
                        <a:gd name="connsiteX31" fmla="*/ 752475 w 765175"/>
                        <a:gd name="connsiteY31" fmla="*/ 0 h 4905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765175" h="490538">
                          <a:moveTo>
                            <a:pt x="0" y="490538"/>
                          </a:moveTo>
                          <a:cubicBezTo>
                            <a:pt x="1588" y="454422"/>
                            <a:pt x="3176" y="418307"/>
                            <a:pt x="14288" y="402432"/>
                          </a:cubicBezTo>
                          <a:cubicBezTo>
                            <a:pt x="25401" y="386557"/>
                            <a:pt x="42863" y="395685"/>
                            <a:pt x="66675" y="395288"/>
                          </a:cubicBezTo>
                          <a:cubicBezTo>
                            <a:pt x="90488" y="394891"/>
                            <a:pt x="127397" y="398859"/>
                            <a:pt x="157163" y="400050"/>
                          </a:cubicBezTo>
                          <a:cubicBezTo>
                            <a:pt x="186929" y="401241"/>
                            <a:pt x="219472" y="402829"/>
                            <a:pt x="245269" y="402432"/>
                          </a:cubicBezTo>
                          <a:cubicBezTo>
                            <a:pt x="271066" y="402035"/>
                            <a:pt x="294085" y="397272"/>
                            <a:pt x="311944" y="397669"/>
                          </a:cubicBezTo>
                          <a:cubicBezTo>
                            <a:pt x="329803" y="398066"/>
                            <a:pt x="342900" y="399654"/>
                            <a:pt x="352425" y="404813"/>
                          </a:cubicBezTo>
                          <a:cubicBezTo>
                            <a:pt x="361950" y="409972"/>
                            <a:pt x="365919" y="421481"/>
                            <a:pt x="369094" y="428625"/>
                          </a:cubicBezTo>
                          <a:cubicBezTo>
                            <a:pt x="372269" y="435769"/>
                            <a:pt x="367109" y="443706"/>
                            <a:pt x="371475" y="447675"/>
                          </a:cubicBezTo>
                          <a:cubicBezTo>
                            <a:pt x="375841" y="451644"/>
                            <a:pt x="385366" y="452041"/>
                            <a:pt x="395288" y="452438"/>
                          </a:cubicBezTo>
                          <a:cubicBezTo>
                            <a:pt x="405210" y="452835"/>
                            <a:pt x="420291" y="450454"/>
                            <a:pt x="431006" y="450057"/>
                          </a:cubicBezTo>
                          <a:cubicBezTo>
                            <a:pt x="441721" y="449660"/>
                            <a:pt x="459581" y="450057"/>
                            <a:pt x="459581" y="450057"/>
                          </a:cubicBezTo>
                          <a:cubicBezTo>
                            <a:pt x="465931" y="450057"/>
                            <a:pt x="471487" y="456804"/>
                            <a:pt x="469106" y="450057"/>
                          </a:cubicBezTo>
                          <a:cubicBezTo>
                            <a:pt x="466725" y="443310"/>
                            <a:pt x="449659" y="417909"/>
                            <a:pt x="445294" y="409575"/>
                          </a:cubicBezTo>
                          <a:cubicBezTo>
                            <a:pt x="440929" y="401241"/>
                            <a:pt x="444104" y="404415"/>
                            <a:pt x="442913" y="400050"/>
                          </a:cubicBezTo>
                          <a:cubicBezTo>
                            <a:pt x="441722" y="395685"/>
                            <a:pt x="440928" y="391716"/>
                            <a:pt x="438150" y="383382"/>
                          </a:cubicBezTo>
                          <a:cubicBezTo>
                            <a:pt x="435372" y="375048"/>
                            <a:pt x="425053" y="361157"/>
                            <a:pt x="426244" y="350044"/>
                          </a:cubicBezTo>
                          <a:cubicBezTo>
                            <a:pt x="427435" y="338932"/>
                            <a:pt x="440532" y="327819"/>
                            <a:pt x="445294" y="316707"/>
                          </a:cubicBezTo>
                          <a:cubicBezTo>
                            <a:pt x="450056" y="305595"/>
                            <a:pt x="453232" y="294878"/>
                            <a:pt x="454819" y="283369"/>
                          </a:cubicBezTo>
                          <a:cubicBezTo>
                            <a:pt x="456406" y="271860"/>
                            <a:pt x="454025" y="258366"/>
                            <a:pt x="454819" y="247650"/>
                          </a:cubicBezTo>
                          <a:cubicBezTo>
                            <a:pt x="455613" y="236934"/>
                            <a:pt x="444897" y="223838"/>
                            <a:pt x="459581" y="219075"/>
                          </a:cubicBezTo>
                          <a:cubicBezTo>
                            <a:pt x="474265" y="214312"/>
                            <a:pt x="542925" y="219075"/>
                            <a:pt x="542925" y="219075"/>
                          </a:cubicBezTo>
                          <a:cubicBezTo>
                            <a:pt x="559197" y="219075"/>
                            <a:pt x="548482" y="219869"/>
                            <a:pt x="557213" y="219075"/>
                          </a:cubicBezTo>
                          <a:cubicBezTo>
                            <a:pt x="565944" y="218281"/>
                            <a:pt x="586979" y="217885"/>
                            <a:pt x="595313" y="214313"/>
                          </a:cubicBezTo>
                          <a:cubicBezTo>
                            <a:pt x="603647" y="210741"/>
                            <a:pt x="599281" y="207566"/>
                            <a:pt x="607219" y="197644"/>
                          </a:cubicBezTo>
                          <a:cubicBezTo>
                            <a:pt x="615157" y="187722"/>
                            <a:pt x="634207" y="165101"/>
                            <a:pt x="642938" y="154782"/>
                          </a:cubicBezTo>
                          <a:cubicBezTo>
                            <a:pt x="651669" y="144463"/>
                            <a:pt x="650875" y="143669"/>
                            <a:pt x="659606" y="135732"/>
                          </a:cubicBezTo>
                          <a:cubicBezTo>
                            <a:pt x="668337" y="127795"/>
                            <a:pt x="687784" y="115094"/>
                            <a:pt x="695325" y="107157"/>
                          </a:cubicBezTo>
                          <a:cubicBezTo>
                            <a:pt x="702866" y="99220"/>
                            <a:pt x="698500" y="92869"/>
                            <a:pt x="704850" y="88107"/>
                          </a:cubicBezTo>
                          <a:cubicBezTo>
                            <a:pt x="711200" y="83345"/>
                            <a:pt x="723900" y="84138"/>
                            <a:pt x="733425" y="78582"/>
                          </a:cubicBezTo>
                          <a:cubicBezTo>
                            <a:pt x="742950" y="73026"/>
                            <a:pt x="758825" y="67866"/>
                            <a:pt x="762000" y="54769"/>
                          </a:cubicBezTo>
                          <a:cubicBezTo>
                            <a:pt x="765175" y="41672"/>
                            <a:pt x="754063" y="9922"/>
                            <a:pt x="752475" y="0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6" name="Freeform 865"/>
                    <p:cNvSpPr/>
                    <p:nvPr/>
                  </p:nvSpPr>
                  <p:spPr>
                    <a:xfrm>
                      <a:off x="6874669" y="3924301"/>
                      <a:ext cx="392509" cy="461962"/>
                    </a:xfrm>
                    <a:custGeom>
                      <a:avLst/>
                      <a:gdLst>
                        <a:gd name="connsiteX0" fmla="*/ 0 w 392509"/>
                        <a:gd name="connsiteY0" fmla="*/ 7143 h 461962"/>
                        <a:gd name="connsiteX1" fmla="*/ 64294 w 392509"/>
                        <a:gd name="connsiteY1" fmla="*/ 7143 h 461962"/>
                        <a:gd name="connsiteX2" fmla="*/ 73819 w 392509"/>
                        <a:gd name="connsiteY2" fmla="*/ 4762 h 461962"/>
                        <a:gd name="connsiteX3" fmla="*/ 76200 w 392509"/>
                        <a:gd name="connsiteY3" fmla="*/ 35718 h 461962"/>
                        <a:gd name="connsiteX4" fmla="*/ 69056 w 392509"/>
                        <a:gd name="connsiteY4" fmla="*/ 47624 h 461962"/>
                        <a:gd name="connsiteX5" fmla="*/ 102394 w 392509"/>
                        <a:gd name="connsiteY5" fmla="*/ 59530 h 461962"/>
                        <a:gd name="connsiteX6" fmla="*/ 114300 w 392509"/>
                        <a:gd name="connsiteY6" fmla="*/ 61912 h 461962"/>
                        <a:gd name="connsiteX7" fmla="*/ 152400 w 392509"/>
                        <a:gd name="connsiteY7" fmla="*/ 61912 h 461962"/>
                        <a:gd name="connsiteX8" fmla="*/ 166687 w 392509"/>
                        <a:gd name="connsiteY8" fmla="*/ 85724 h 461962"/>
                        <a:gd name="connsiteX9" fmla="*/ 204787 w 392509"/>
                        <a:gd name="connsiteY9" fmla="*/ 92868 h 461962"/>
                        <a:gd name="connsiteX10" fmla="*/ 230981 w 392509"/>
                        <a:gd name="connsiteY10" fmla="*/ 109537 h 461962"/>
                        <a:gd name="connsiteX11" fmla="*/ 257175 w 392509"/>
                        <a:gd name="connsiteY11" fmla="*/ 123824 h 461962"/>
                        <a:gd name="connsiteX12" fmla="*/ 304800 w 392509"/>
                        <a:gd name="connsiteY12" fmla="*/ 135730 h 461962"/>
                        <a:gd name="connsiteX13" fmla="*/ 316706 w 392509"/>
                        <a:gd name="connsiteY13" fmla="*/ 157162 h 461962"/>
                        <a:gd name="connsiteX14" fmla="*/ 366712 w 392509"/>
                        <a:gd name="connsiteY14" fmla="*/ 180974 h 461962"/>
                        <a:gd name="connsiteX15" fmla="*/ 373856 w 392509"/>
                        <a:gd name="connsiteY15" fmla="*/ 195262 h 461962"/>
                        <a:gd name="connsiteX16" fmla="*/ 390525 w 392509"/>
                        <a:gd name="connsiteY16" fmla="*/ 233362 h 461962"/>
                        <a:gd name="connsiteX17" fmla="*/ 385762 w 392509"/>
                        <a:gd name="connsiteY17" fmla="*/ 245268 h 461962"/>
                        <a:gd name="connsiteX18" fmla="*/ 352425 w 392509"/>
                        <a:gd name="connsiteY18" fmla="*/ 271462 h 461962"/>
                        <a:gd name="connsiteX19" fmla="*/ 342900 w 392509"/>
                        <a:gd name="connsiteY19" fmla="*/ 264318 h 461962"/>
                        <a:gd name="connsiteX20" fmla="*/ 342900 w 392509"/>
                        <a:gd name="connsiteY20" fmla="*/ 235743 h 461962"/>
                        <a:gd name="connsiteX21" fmla="*/ 335756 w 392509"/>
                        <a:gd name="connsiteY21" fmla="*/ 233362 h 461962"/>
                        <a:gd name="connsiteX22" fmla="*/ 321469 w 392509"/>
                        <a:gd name="connsiteY22" fmla="*/ 247649 h 461962"/>
                        <a:gd name="connsiteX23" fmla="*/ 316706 w 392509"/>
                        <a:gd name="connsiteY23" fmla="*/ 264318 h 461962"/>
                        <a:gd name="connsiteX24" fmla="*/ 307181 w 392509"/>
                        <a:gd name="connsiteY24" fmla="*/ 280987 h 461962"/>
                        <a:gd name="connsiteX25" fmla="*/ 316706 w 392509"/>
                        <a:gd name="connsiteY25" fmla="*/ 302418 h 461962"/>
                        <a:gd name="connsiteX26" fmla="*/ 280987 w 392509"/>
                        <a:gd name="connsiteY26" fmla="*/ 302418 h 461962"/>
                        <a:gd name="connsiteX27" fmla="*/ 266700 w 392509"/>
                        <a:gd name="connsiteY27" fmla="*/ 290512 h 461962"/>
                        <a:gd name="connsiteX28" fmla="*/ 230981 w 392509"/>
                        <a:gd name="connsiteY28" fmla="*/ 316705 h 461962"/>
                        <a:gd name="connsiteX29" fmla="*/ 230981 w 392509"/>
                        <a:gd name="connsiteY29" fmla="*/ 345280 h 461962"/>
                        <a:gd name="connsiteX30" fmla="*/ 235744 w 392509"/>
                        <a:gd name="connsiteY30" fmla="*/ 385762 h 461962"/>
                        <a:gd name="connsiteX31" fmla="*/ 221456 w 392509"/>
                        <a:gd name="connsiteY31" fmla="*/ 416718 h 461962"/>
                        <a:gd name="connsiteX32" fmla="*/ 195262 w 392509"/>
                        <a:gd name="connsiteY32" fmla="*/ 442912 h 461962"/>
                        <a:gd name="connsiteX33" fmla="*/ 216694 w 392509"/>
                        <a:gd name="connsiteY33" fmla="*/ 461962 h 461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392509" h="461962">
                          <a:moveTo>
                            <a:pt x="0" y="7143"/>
                          </a:moveTo>
                          <a:lnTo>
                            <a:pt x="64294" y="7143"/>
                          </a:lnTo>
                          <a:cubicBezTo>
                            <a:pt x="76597" y="6746"/>
                            <a:pt x="71835" y="0"/>
                            <a:pt x="73819" y="4762"/>
                          </a:cubicBezTo>
                          <a:cubicBezTo>
                            <a:pt x="75803" y="9525"/>
                            <a:pt x="76994" y="28574"/>
                            <a:pt x="76200" y="35718"/>
                          </a:cubicBezTo>
                          <a:cubicBezTo>
                            <a:pt x="75406" y="42862"/>
                            <a:pt x="64690" y="43655"/>
                            <a:pt x="69056" y="47624"/>
                          </a:cubicBezTo>
                          <a:cubicBezTo>
                            <a:pt x="73422" y="51593"/>
                            <a:pt x="94853" y="57149"/>
                            <a:pt x="102394" y="59530"/>
                          </a:cubicBezTo>
                          <a:cubicBezTo>
                            <a:pt x="109935" y="61911"/>
                            <a:pt x="105966" y="61515"/>
                            <a:pt x="114300" y="61912"/>
                          </a:cubicBezTo>
                          <a:cubicBezTo>
                            <a:pt x="122634" y="62309"/>
                            <a:pt x="143669" y="57943"/>
                            <a:pt x="152400" y="61912"/>
                          </a:cubicBezTo>
                          <a:cubicBezTo>
                            <a:pt x="161131" y="65881"/>
                            <a:pt x="157956" y="80565"/>
                            <a:pt x="166687" y="85724"/>
                          </a:cubicBezTo>
                          <a:cubicBezTo>
                            <a:pt x="175418" y="90883"/>
                            <a:pt x="194071" y="88899"/>
                            <a:pt x="204787" y="92868"/>
                          </a:cubicBezTo>
                          <a:cubicBezTo>
                            <a:pt x="215503" y="96837"/>
                            <a:pt x="222250" y="104378"/>
                            <a:pt x="230981" y="109537"/>
                          </a:cubicBezTo>
                          <a:cubicBezTo>
                            <a:pt x="239712" y="114696"/>
                            <a:pt x="244872" y="119459"/>
                            <a:pt x="257175" y="123824"/>
                          </a:cubicBezTo>
                          <a:cubicBezTo>
                            <a:pt x="269478" y="128190"/>
                            <a:pt x="294878" y="130174"/>
                            <a:pt x="304800" y="135730"/>
                          </a:cubicBezTo>
                          <a:cubicBezTo>
                            <a:pt x="314722" y="141286"/>
                            <a:pt x="306387" y="149621"/>
                            <a:pt x="316706" y="157162"/>
                          </a:cubicBezTo>
                          <a:cubicBezTo>
                            <a:pt x="327025" y="164703"/>
                            <a:pt x="357187" y="174624"/>
                            <a:pt x="366712" y="180974"/>
                          </a:cubicBezTo>
                          <a:cubicBezTo>
                            <a:pt x="376237" y="187324"/>
                            <a:pt x="369887" y="186531"/>
                            <a:pt x="373856" y="195262"/>
                          </a:cubicBezTo>
                          <a:cubicBezTo>
                            <a:pt x="377825" y="203993"/>
                            <a:pt x="388541" y="225028"/>
                            <a:pt x="390525" y="233362"/>
                          </a:cubicBezTo>
                          <a:cubicBezTo>
                            <a:pt x="392509" y="241696"/>
                            <a:pt x="392112" y="238918"/>
                            <a:pt x="385762" y="245268"/>
                          </a:cubicBezTo>
                          <a:cubicBezTo>
                            <a:pt x="379412" y="251618"/>
                            <a:pt x="359569" y="268287"/>
                            <a:pt x="352425" y="271462"/>
                          </a:cubicBezTo>
                          <a:cubicBezTo>
                            <a:pt x="345281" y="274637"/>
                            <a:pt x="344488" y="270271"/>
                            <a:pt x="342900" y="264318"/>
                          </a:cubicBezTo>
                          <a:cubicBezTo>
                            <a:pt x="341313" y="258365"/>
                            <a:pt x="344091" y="240902"/>
                            <a:pt x="342900" y="235743"/>
                          </a:cubicBezTo>
                          <a:cubicBezTo>
                            <a:pt x="341709" y="230584"/>
                            <a:pt x="339328" y="231378"/>
                            <a:pt x="335756" y="233362"/>
                          </a:cubicBezTo>
                          <a:cubicBezTo>
                            <a:pt x="332184" y="235346"/>
                            <a:pt x="324644" y="242490"/>
                            <a:pt x="321469" y="247649"/>
                          </a:cubicBezTo>
                          <a:cubicBezTo>
                            <a:pt x="318294" y="252808"/>
                            <a:pt x="319087" y="258762"/>
                            <a:pt x="316706" y="264318"/>
                          </a:cubicBezTo>
                          <a:cubicBezTo>
                            <a:pt x="314325" y="269874"/>
                            <a:pt x="307181" y="274637"/>
                            <a:pt x="307181" y="280987"/>
                          </a:cubicBezTo>
                          <a:cubicBezTo>
                            <a:pt x="307181" y="287337"/>
                            <a:pt x="321071" y="298846"/>
                            <a:pt x="316706" y="302418"/>
                          </a:cubicBezTo>
                          <a:cubicBezTo>
                            <a:pt x="312341" y="305990"/>
                            <a:pt x="289321" y="304402"/>
                            <a:pt x="280987" y="302418"/>
                          </a:cubicBezTo>
                          <a:cubicBezTo>
                            <a:pt x="272653" y="300434"/>
                            <a:pt x="275034" y="288131"/>
                            <a:pt x="266700" y="290512"/>
                          </a:cubicBezTo>
                          <a:cubicBezTo>
                            <a:pt x="258366" y="292893"/>
                            <a:pt x="236934" y="307577"/>
                            <a:pt x="230981" y="316705"/>
                          </a:cubicBezTo>
                          <a:cubicBezTo>
                            <a:pt x="225028" y="325833"/>
                            <a:pt x="230187" y="333771"/>
                            <a:pt x="230981" y="345280"/>
                          </a:cubicBezTo>
                          <a:cubicBezTo>
                            <a:pt x="231775" y="356789"/>
                            <a:pt x="237331" y="373856"/>
                            <a:pt x="235744" y="385762"/>
                          </a:cubicBezTo>
                          <a:cubicBezTo>
                            <a:pt x="234157" y="397668"/>
                            <a:pt x="228203" y="407193"/>
                            <a:pt x="221456" y="416718"/>
                          </a:cubicBezTo>
                          <a:cubicBezTo>
                            <a:pt x="214709" y="426243"/>
                            <a:pt x="196056" y="435371"/>
                            <a:pt x="195262" y="442912"/>
                          </a:cubicBezTo>
                          <a:cubicBezTo>
                            <a:pt x="194468" y="450453"/>
                            <a:pt x="205581" y="456207"/>
                            <a:pt x="216694" y="461962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7" name="Freeform 866"/>
                    <p:cNvSpPr/>
                    <p:nvPr/>
                  </p:nvSpPr>
                  <p:spPr>
                    <a:xfrm>
                      <a:off x="6577013" y="4383881"/>
                      <a:ext cx="515143" cy="250032"/>
                    </a:xfrm>
                    <a:custGeom>
                      <a:avLst/>
                      <a:gdLst>
                        <a:gd name="connsiteX0" fmla="*/ 509587 w 515143"/>
                        <a:gd name="connsiteY0" fmla="*/ 0 h 250032"/>
                        <a:gd name="connsiteX1" fmla="*/ 511968 w 515143"/>
                        <a:gd name="connsiteY1" fmla="*/ 57150 h 250032"/>
                        <a:gd name="connsiteX2" fmla="*/ 490537 w 515143"/>
                        <a:gd name="connsiteY2" fmla="*/ 64294 h 250032"/>
                        <a:gd name="connsiteX3" fmla="*/ 473868 w 515143"/>
                        <a:gd name="connsiteY3" fmla="*/ 88107 h 250032"/>
                        <a:gd name="connsiteX4" fmla="*/ 464343 w 515143"/>
                        <a:gd name="connsiteY4" fmla="*/ 92869 h 250032"/>
                        <a:gd name="connsiteX5" fmla="*/ 459581 w 515143"/>
                        <a:gd name="connsiteY5" fmla="*/ 109538 h 250032"/>
                        <a:gd name="connsiteX6" fmla="*/ 433387 w 515143"/>
                        <a:gd name="connsiteY6" fmla="*/ 109538 h 250032"/>
                        <a:gd name="connsiteX7" fmla="*/ 404812 w 515143"/>
                        <a:gd name="connsiteY7" fmla="*/ 109538 h 250032"/>
                        <a:gd name="connsiteX8" fmla="*/ 383381 w 515143"/>
                        <a:gd name="connsiteY8" fmla="*/ 97632 h 250032"/>
                        <a:gd name="connsiteX9" fmla="*/ 378618 w 515143"/>
                        <a:gd name="connsiteY9" fmla="*/ 92869 h 250032"/>
                        <a:gd name="connsiteX10" fmla="*/ 366712 w 515143"/>
                        <a:gd name="connsiteY10" fmla="*/ 123825 h 250032"/>
                        <a:gd name="connsiteX11" fmla="*/ 361950 w 515143"/>
                        <a:gd name="connsiteY11" fmla="*/ 138113 h 250032"/>
                        <a:gd name="connsiteX12" fmla="*/ 333375 w 515143"/>
                        <a:gd name="connsiteY12" fmla="*/ 138113 h 250032"/>
                        <a:gd name="connsiteX13" fmla="*/ 300037 w 515143"/>
                        <a:gd name="connsiteY13" fmla="*/ 140494 h 250032"/>
                        <a:gd name="connsiteX14" fmla="*/ 264318 w 515143"/>
                        <a:gd name="connsiteY14" fmla="*/ 133350 h 250032"/>
                        <a:gd name="connsiteX15" fmla="*/ 252412 w 515143"/>
                        <a:gd name="connsiteY15" fmla="*/ 128588 h 250032"/>
                        <a:gd name="connsiteX16" fmla="*/ 235743 w 515143"/>
                        <a:gd name="connsiteY16" fmla="*/ 128588 h 250032"/>
                        <a:gd name="connsiteX17" fmla="*/ 221456 w 515143"/>
                        <a:gd name="connsiteY17" fmla="*/ 130969 h 250032"/>
                        <a:gd name="connsiteX18" fmla="*/ 209550 w 515143"/>
                        <a:gd name="connsiteY18" fmla="*/ 130969 h 250032"/>
                        <a:gd name="connsiteX19" fmla="*/ 190500 w 515143"/>
                        <a:gd name="connsiteY19" fmla="*/ 116682 h 250032"/>
                        <a:gd name="connsiteX20" fmla="*/ 190500 w 515143"/>
                        <a:gd name="connsiteY20" fmla="*/ 116682 h 250032"/>
                        <a:gd name="connsiteX21" fmla="*/ 166687 w 515143"/>
                        <a:gd name="connsiteY21" fmla="*/ 126207 h 250032"/>
                        <a:gd name="connsiteX22" fmla="*/ 166687 w 515143"/>
                        <a:gd name="connsiteY22" fmla="*/ 130969 h 250032"/>
                        <a:gd name="connsiteX23" fmla="*/ 140493 w 515143"/>
                        <a:gd name="connsiteY23" fmla="*/ 142875 h 250032"/>
                        <a:gd name="connsiteX24" fmla="*/ 102393 w 515143"/>
                        <a:gd name="connsiteY24" fmla="*/ 152400 h 250032"/>
                        <a:gd name="connsiteX25" fmla="*/ 83343 w 515143"/>
                        <a:gd name="connsiteY25" fmla="*/ 185738 h 250032"/>
                        <a:gd name="connsiteX26" fmla="*/ 80962 w 515143"/>
                        <a:gd name="connsiteY26" fmla="*/ 192882 h 250032"/>
                        <a:gd name="connsiteX27" fmla="*/ 45243 w 515143"/>
                        <a:gd name="connsiteY27" fmla="*/ 192882 h 250032"/>
                        <a:gd name="connsiteX28" fmla="*/ 11906 w 515143"/>
                        <a:gd name="connsiteY28" fmla="*/ 195263 h 250032"/>
                        <a:gd name="connsiteX29" fmla="*/ 4762 w 515143"/>
                        <a:gd name="connsiteY29" fmla="*/ 197644 h 250032"/>
                        <a:gd name="connsiteX30" fmla="*/ 40481 w 515143"/>
                        <a:gd name="connsiteY30" fmla="*/ 250032 h 2500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515143" h="250032">
                          <a:moveTo>
                            <a:pt x="509587" y="0"/>
                          </a:moveTo>
                          <a:cubicBezTo>
                            <a:pt x="512365" y="23217"/>
                            <a:pt x="515143" y="46434"/>
                            <a:pt x="511968" y="57150"/>
                          </a:cubicBezTo>
                          <a:cubicBezTo>
                            <a:pt x="508793" y="67866"/>
                            <a:pt x="496887" y="59135"/>
                            <a:pt x="490537" y="64294"/>
                          </a:cubicBezTo>
                          <a:cubicBezTo>
                            <a:pt x="484187" y="69453"/>
                            <a:pt x="478234" y="83345"/>
                            <a:pt x="473868" y="88107"/>
                          </a:cubicBezTo>
                          <a:cubicBezTo>
                            <a:pt x="469502" y="92869"/>
                            <a:pt x="466724" y="89297"/>
                            <a:pt x="464343" y="92869"/>
                          </a:cubicBezTo>
                          <a:cubicBezTo>
                            <a:pt x="461962" y="96441"/>
                            <a:pt x="464740" y="106760"/>
                            <a:pt x="459581" y="109538"/>
                          </a:cubicBezTo>
                          <a:cubicBezTo>
                            <a:pt x="454422" y="112316"/>
                            <a:pt x="433387" y="109538"/>
                            <a:pt x="433387" y="109538"/>
                          </a:cubicBezTo>
                          <a:cubicBezTo>
                            <a:pt x="424259" y="109538"/>
                            <a:pt x="413146" y="111522"/>
                            <a:pt x="404812" y="109538"/>
                          </a:cubicBezTo>
                          <a:cubicBezTo>
                            <a:pt x="396478" y="107554"/>
                            <a:pt x="387747" y="100410"/>
                            <a:pt x="383381" y="97632"/>
                          </a:cubicBezTo>
                          <a:cubicBezTo>
                            <a:pt x="379015" y="94854"/>
                            <a:pt x="381396" y="88504"/>
                            <a:pt x="378618" y="92869"/>
                          </a:cubicBezTo>
                          <a:cubicBezTo>
                            <a:pt x="375840" y="97235"/>
                            <a:pt x="369490" y="116284"/>
                            <a:pt x="366712" y="123825"/>
                          </a:cubicBezTo>
                          <a:cubicBezTo>
                            <a:pt x="363934" y="131366"/>
                            <a:pt x="367506" y="135732"/>
                            <a:pt x="361950" y="138113"/>
                          </a:cubicBezTo>
                          <a:cubicBezTo>
                            <a:pt x="356394" y="140494"/>
                            <a:pt x="343694" y="137716"/>
                            <a:pt x="333375" y="138113"/>
                          </a:cubicBezTo>
                          <a:cubicBezTo>
                            <a:pt x="323056" y="138510"/>
                            <a:pt x="311546" y="141288"/>
                            <a:pt x="300037" y="140494"/>
                          </a:cubicBezTo>
                          <a:cubicBezTo>
                            <a:pt x="288528" y="139700"/>
                            <a:pt x="272255" y="135334"/>
                            <a:pt x="264318" y="133350"/>
                          </a:cubicBezTo>
                          <a:cubicBezTo>
                            <a:pt x="256381" y="131366"/>
                            <a:pt x="257174" y="129382"/>
                            <a:pt x="252412" y="128588"/>
                          </a:cubicBezTo>
                          <a:cubicBezTo>
                            <a:pt x="247650" y="127794"/>
                            <a:pt x="240902" y="128191"/>
                            <a:pt x="235743" y="128588"/>
                          </a:cubicBezTo>
                          <a:cubicBezTo>
                            <a:pt x="230584" y="128985"/>
                            <a:pt x="225821" y="130572"/>
                            <a:pt x="221456" y="130969"/>
                          </a:cubicBezTo>
                          <a:cubicBezTo>
                            <a:pt x="217091" y="131366"/>
                            <a:pt x="214709" y="133350"/>
                            <a:pt x="209550" y="130969"/>
                          </a:cubicBezTo>
                          <a:cubicBezTo>
                            <a:pt x="204391" y="128588"/>
                            <a:pt x="190500" y="116682"/>
                            <a:pt x="190500" y="116682"/>
                          </a:cubicBezTo>
                          <a:lnTo>
                            <a:pt x="190500" y="116682"/>
                          </a:lnTo>
                          <a:cubicBezTo>
                            <a:pt x="186531" y="118270"/>
                            <a:pt x="170656" y="123826"/>
                            <a:pt x="166687" y="126207"/>
                          </a:cubicBezTo>
                          <a:cubicBezTo>
                            <a:pt x="162718" y="128588"/>
                            <a:pt x="171053" y="128191"/>
                            <a:pt x="166687" y="130969"/>
                          </a:cubicBezTo>
                          <a:cubicBezTo>
                            <a:pt x="162321" y="133747"/>
                            <a:pt x="151209" y="139303"/>
                            <a:pt x="140493" y="142875"/>
                          </a:cubicBezTo>
                          <a:cubicBezTo>
                            <a:pt x="129777" y="146447"/>
                            <a:pt x="111918" y="145256"/>
                            <a:pt x="102393" y="152400"/>
                          </a:cubicBezTo>
                          <a:cubicBezTo>
                            <a:pt x="92868" y="159544"/>
                            <a:pt x="86915" y="178991"/>
                            <a:pt x="83343" y="185738"/>
                          </a:cubicBezTo>
                          <a:cubicBezTo>
                            <a:pt x="79771" y="192485"/>
                            <a:pt x="87312" y="191691"/>
                            <a:pt x="80962" y="192882"/>
                          </a:cubicBezTo>
                          <a:cubicBezTo>
                            <a:pt x="74612" y="194073"/>
                            <a:pt x="56752" y="192485"/>
                            <a:pt x="45243" y="192882"/>
                          </a:cubicBezTo>
                          <a:cubicBezTo>
                            <a:pt x="33734" y="193279"/>
                            <a:pt x="18653" y="194469"/>
                            <a:pt x="11906" y="195263"/>
                          </a:cubicBezTo>
                          <a:cubicBezTo>
                            <a:pt x="5159" y="196057"/>
                            <a:pt x="0" y="188516"/>
                            <a:pt x="4762" y="197644"/>
                          </a:cubicBezTo>
                          <a:cubicBezTo>
                            <a:pt x="9524" y="206772"/>
                            <a:pt x="25002" y="228402"/>
                            <a:pt x="40481" y="250032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8" name="Freeform 867"/>
                    <p:cNvSpPr/>
                    <p:nvPr/>
                  </p:nvSpPr>
                  <p:spPr>
                    <a:xfrm>
                      <a:off x="7260431" y="4053285"/>
                      <a:ext cx="650478" cy="578246"/>
                    </a:xfrm>
                    <a:custGeom>
                      <a:avLst/>
                      <a:gdLst>
                        <a:gd name="connsiteX0" fmla="*/ 0 w 650478"/>
                        <a:gd name="connsiteY0" fmla="*/ 104378 h 578246"/>
                        <a:gd name="connsiteX1" fmla="*/ 78582 w 650478"/>
                        <a:gd name="connsiteY1" fmla="*/ 118665 h 578246"/>
                        <a:gd name="connsiteX2" fmla="*/ 73819 w 650478"/>
                        <a:gd name="connsiteY2" fmla="*/ 78184 h 578246"/>
                        <a:gd name="connsiteX3" fmla="*/ 88107 w 650478"/>
                        <a:gd name="connsiteY3" fmla="*/ 30559 h 578246"/>
                        <a:gd name="connsiteX4" fmla="*/ 123825 w 650478"/>
                        <a:gd name="connsiteY4" fmla="*/ 6746 h 578246"/>
                        <a:gd name="connsiteX5" fmla="*/ 130969 w 650478"/>
                        <a:gd name="connsiteY5" fmla="*/ 4365 h 578246"/>
                        <a:gd name="connsiteX6" fmla="*/ 159544 w 650478"/>
                        <a:gd name="connsiteY6" fmla="*/ 30559 h 578246"/>
                        <a:gd name="connsiteX7" fmla="*/ 173832 w 650478"/>
                        <a:gd name="connsiteY7" fmla="*/ 56753 h 578246"/>
                        <a:gd name="connsiteX8" fmla="*/ 188119 w 650478"/>
                        <a:gd name="connsiteY8" fmla="*/ 80565 h 578246"/>
                        <a:gd name="connsiteX9" fmla="*/ 211932 w 650478"/>
                        <a:gd name="connsiteY9" fmla="*/ 82946 h 578246"/>
                        <a:gd name="connsiteX10" fmla="*/ 223838 w 650478"/>
                        <a:gd name="connsiteY10" fmla="*/ 97234 h 578246"/>
                        <a:gd name="connsiteX11" fmla="*/ 247650 w 650478"/>
                        <a:gd name="connsiteY11" fmla="*/ 123428 h 578246"/>
                        <a:gd name="connsiteX12" fmla="*/ 257175 w 650478"/>
                        <a:gd name="connsiteY12" fmla="*/ 130571 h 578246"/>
                        <a:gd name="connsiteX13" fmla="*/ 266700 w 650478"/>
                        <a:gd name="connsiteY13" fmla="*/ 135334 h 578246"/>
                        <a:gd name="connsiteX14" fmla="*/ 302419 w 650478"/>
                        <a:gd name="connsiteY14" fmla="*/ 116284 h 578246"/>
                        <a:gd name="connsiteX15" fmla="*/ 326232 w 650478"/>
                        <a:gd name="connsiteY15" fmla="*/ 90090 h 578246"/>
                        <a:gd name="connsiteX16" fmla="*/ 352425 w 650478"/>
                        <a:gd name="connsiteY16" fmla="*/ 87709 h 578246"/>
                        <a:gd name="connsiteX17" fmla="*/ 366713 w 650478"/>
                        <a:gd name="connsiteY17" fmla="*/ 104378 h 578246"/>
                        <a:gd name="connsiteX18" fmla="*/ 395288 w 650478"/>
                        <a:gd name="connsiteY18" fmla="*/ 111521 h 578246"/>
                        <a:gd name="connsiteX19" fmla="*/ 419100 w 650478"/>
                        <a:gd name="connsiteY19" fmla="*/ 111521 h 578246"/>
                        <a:gd name="connsiteX20" fmla="*/ 440532 w 650478"/>
                        <a:gd name="connsiteY20" fmla="*/ 111521 h 578246"/>
                        <a:gd name="connsiteX21" fmla="*/ 459582 w 650478"/>
                        <a:gd name="connsiteY21" fmla="*/ 99615 h 578246"/>
                        <a:gd name="connsiteX22" fmla="*/ 466725 w 650478"/>
                        <a:gd name="connsiteY22" fmla="*/ 80565 h 578246"/>
                        <a:gd name="connsiteX23" fmla="*/ 469107 w 650478"/>
                        <a:gd name="connsiteY23" fmla="*/ 63896 h 578246"/>
                        <a:gd name="connsiteX24" fmla="*/ 476250 w 650478"/>
                        <a:gd name="connsiteY24" fmla="*/ 42465 h 578246"/>
                        <a:gd name="connsiteX25" fmla="*/ 483394 w 650478"/>
                        <a:gd name="connsiteY25" fmla="*/ 44846 h 578246"/>
                        <a:gd name="connsiteX26" fmla="*/ 483394 w 650478"/>
                        <a:gd name="connsiteY26" fmla="*/ 47228 h 578246"/>
                        <a:gd name="connsiteX27" fmla="*/ 504825 w 650478"/>
                        <a:gd name="connsiteY27" fmla="*/ 47228 h 578246"/>
                        <a:gd name="connsiteX28" fmla="*/ 533400 w 650478"/>
                        <a:gd name="connsiteY28" fmla="*/ 47228 h 578246"/>
                        <a:gd name="connsiteX29" fmla="*/ 552450 w 650478"/>
                        <a:gd name="connsiteY29" fmla="*/ 37703 h 578246"/>
                        <a:gd name="connsiteX30" fmla="*/ 578644 w 650478"/>
                        <a:gd name="connsiteY30" fmla="*/ 21034 h 578246"/>
                        <a:gd name="connsiteX31" fmla="*/ 597694 w 650478"/>
                        <a:gd name="connsiteY31" fmla="*/ 9128 h 578246"/>
                        <a:gd name="connsiteX32" fmla="*/ 607219 w 650478"/>
                        <a:gd name="connsiteY32" fmla="*/ 1984 h 578246"/>
                        <a:gd name="connsiteX33" fmla="*/ 614363 w 650478"/>
                        <a:gd name="connsiteY33" fmla="*/ 1984 h 578246"/>
                        <a:gd name="connsiteX34" fmla="*/ 616744 w 650478"/>
                        <a:gd name="connsiteY34" fmla="*/ 13890 h 578246"/>
                        <a:gd name="connsiteX35" fmla="*/ 616744 w 650478"/>
                        <a:gd name="connsiteY35" fmla="*/ 28178 h 578246"/>
                        <a:gd name="connsiteX36" fmla="*/ 616744 w 650478"/>
                        <a:gd name="connsiteY36" fmla="*/ 44846 h 578246"/>
                        <a:gd name="connsiteX37" fmla="*/ 611982 w 650478"/>
                        <a:gd name="connsiteY37" fmla="*/ 56753 h 578246"/>
                        <a:gd name="connsiteX38" fmla="*/ 607219 w 650478"/>
                        <a:gd name="connsiteY38" fmla="*/ 73421 h 578246"/>
                        <a:gd name="connsiteX39" fmla="*/ 611982 w 650478"/>
                        <a:gd name="connsiteY39" fmla="*/ 92471 h 578246"/>
                        <a:gd name="connsiteX40" fmla="*/ 628650 w 650478"/>
                        <a:gd name="connsiteY40" fmla="*/ 94853 h 578246"/>
                        <a:gd name="connsiteX41" fmla="*/ 642938 w 650478"/>
                        <a:gd name="connsiteY41" fmla="*/ 94853 h 578246"/>
                        <a:gd name="connsiteX42" fmla="*/ 647700 w 650478"/>
                        <a:gd name="connsiteY42" fmla="*/ 99615 h 578246"/>
                        <a:gd name="connsiteX43" fmla="*/ 626269 w 650478"/>
                        <a:gd name="connsiteY43" fmla="*/ 137715 h 578246"/>
                        <a:gd name="connsiteX44" fmla="*/ 607219 w 650478"/>
                        <a:gd name="connsiteY44" fmla="*/ 159146 h 578246"/>
                        <a:gd name="connsiteX45" fmla="*/ 595313 w 650478"/>
                        <a:gd name="connsiteY45" fmla="*/ 175815 h 578246"/>
                        <a:gd name="connsiteX46" fmla="*/ 585788 w 650478"/>
                        <a:gd name="connsiteY46" fmla="*/ 185340 h 578246"/>
                        <a:gd name="connsiteX47" fmla="*/ 564357 w 650478"/>
                        <a:gd name="connsiteY47" fmla="*/ 185340 h 578246"/>
                        <a:gd name="connsiteX48" fmla="*/ 569119 w 650478"/>
                        <a:gd name="connsiteY48" fmla="*/ 199628 h 578246"/>
                        <a:gd name="connsiteX49" fmla="*/ 585788 w 650478"/>
                        <a:gd name="connsiteY49" fmla="*/ 211534 h 578246"/>
                        <a:gd name="connsiteX50" fmla="*/ 576263 w 650478"/>
                        <a:gd name="connsiteY50" fmla="*/ 230584 h 578246"/>
                        <a:gd name="connsiteX51" fmla="*/ 576263 w 650478"/>
                        <a:gd name="connsiteY51" fmla="*/ 259159 h 578246"/>
                        <a:gd name="connsiteX52" fmla="*/ 569119 w 650478"/>
                        <a:gd name="connsiteY52" fmla="*/ 285353 h 578246"/>
                        <a:gd name="connsiteX53" fmla="*/ 557213 w 650478"/>
                        <a:gd name="connsiteY53" fmla="*/ 313928 h 578246"/>
                        <a:gd name="connsiteX54" fmla="*/ 561975 w 650478"/>
                        <a:gd name="connsiteY54" fmla="*/ 325834 h 578246"/>
                        <a:gd name="connsiteX55" fmla="*/ 604838 w 650478"/>
                        <a:gd name="connsiteY55" fmla="*/ 361553 h 578246"/>
                        <a:gd name="connsiteX56" fmla="*/ 621507 w 650478"/>
                        <a:gd name="connsiteY56" fmla="*/ 371078 h 578246"/>
                        <a:gd name="connsiteX57" fmla="*/ 597694 w 650478"/>
                        <a:gd name="connsiteY57" fmla="*/ 387746 h 578246"/>
                        <a:gd name="connsiteX58" fmla="*/ 576263 w 650478"/>
                        <a:gd name="connsiteY58" fmla="*/ 409178 h 578246"/>
                        <a:gd name="connsiteX59" fmla="*/ 566738 w 650478"/>
                        <a:gd name="connsiteY59" fmla="*/ 428228 h 578246"/>
                        <a:gd name="connsiteX60" fmla="*/ 566738 w 650478"/>
                        <a:gd name="connsiteY60" fmla="*/ 461565 h 578246"/>
                        <a:gd name="connsiteX61" fmla="*/ 566738 w 650478"/>
                        <a:gd name="connsiteY61" fmla="*/ 490140 h 578246"/>
                        <a:gd name="connsiteX62" fmla="*/ 581025 w 650478"/>
                        <a:gd name="connsiteY62" fmla="*/ 509190 h 578246"/>
                        <a:gd name="connsiteX63" fmla="*/ 614363 w 650478"/>
                        <a:gd name="connsiteY63" fmla="*/ 528240 h 578246"/>
                        <a:gd name="connsiteX64" fmla="*/ 623888 w 650478"/>
                        <a:gd name="connsiteY64" fmla="*/ 540146 h 578246"/>
                        <a:gd name="connsiteX65" fmla="*/ 633413 w 650478"/>
                        <a:gd name="connsiteY65" fmla="*/ 544909 h 578246"/>
                        <a:gd name="connsiteX66" fmla="*/ 635794 w 650478"/>
                        <a:gd name="connsiteY66" fmla="*/ 561578 h 578246"/>
                        <a:gd name="connsiteX67" fmla="*/ 642938 w 650478"/>
                        <a:gd name="connsiteY67" fmla="*/ 578246 h 5782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</a:cxnLst>
                      <a:rect l="l" t="t" r="r" b="b"/>
                      <a:pathLst>
                        <a:path w="650478" h="578246">
                          <a:moveTo>
                            <a:pt x="0" y="104378"/>
                          </a:moveTo>
                          <a:cubicBezTo>
                            <a:pt x="33139" y="113704"/>
                            <a:pt x="66279" y="123031"/>
                            <a:pt x="78582" y="118665"/>
                          </a:cubicBezTo>
                          <a:cubicBezTo>
                            <a:pt x="90885" y="114299"/>
                            <a:pt x="72232" y="92868"/>
                            <a:pt x="73819" y="78184"/>
                          </a:cubicBezTo>
                          <a:cubicBezTo>
                            <a:pt x="75407" y="63500"/>
                            <a:pt x="79773" y="42465"/>
                            <a:pt x="88107" y="30559"/>
                          </a:cubicBezTo>
                          <a:cubicBezTo>
                            <a:pt x="96441" y="18653"/>
                            <a:pt x="116681" y="11112"/>
                            <a:pt x="123825" y="6746"/>
                          </a:cubicBezTo>
                          <a:cubicBezTo>
                            <a:pt x="130969" y="2380"/>
                            <a:pt x="125016" y="396"/>
                            <a:pt x="130969" y="4365"/>
                          </a:cubicBezTo>
                          <a:cubicBezTo>
                            <a:pt x="136922" y="8334"/>
                            <a:pt x="152400" y="21828"/>
                            <a:pt x="159544" y="30559"/>
                          </a:cubicBezTo>
                          <a:cubicBezTo>
                            <a:pt x="166688" y="39290"/>
                            <a:pt x="169070" y="48419"/>
                            <a:pt x="173832" y="56753"/>
                          </a:cubicBezTo>
                          <a:cubicBezTo>
                            <a:pt x="178594" y="65087"/>
                            <a:pt x="181769" y="76200"/>
                            <a:pt x="188119" y="80565"/>
                          </a:cubicBezTo>
                          <a:cubicBezTo>
                            <a:pt x="194469" y="84930"/>
                            <a:pt x="205979" y="80168"/>
                            <a:pt x="211932" y="82946"/>
                          </a:cubicBezTo>
                          <a:cubicBezTo>
                            <a:pt x="217885" y="85724"/>
                            <a:pt x="217885" y="90487"/>
                            <a:pt x="223838" y="97234"/>
                          </a:cubicBezTo>
                          <a:cubicBezTo>
                            <a:pt x="229791" y="103981"/>
                            <a:pt x="242094" y="117872"/>
                            <a:pt x="247650" y="123428"/>
                          </a:cubicBezTo>
                          <a:cubicBezTo>
                            <a:pt x="253206" y="128984"/>
                            <a:pt x="254000" y="128587"/>
                            <a:pt x="257175" y="130571"/>
                          </a:cubicBezTo>
                          <a:cubicBezTo>
                            <a:pt x="260350" y="132555"/>
                            <a:pt x="259159" y="137715"/>
                            <a:pt x="266700" y="135334"/>
                          </a:cubicBezTo>
                          <a:cubicBezTo>
                            <a:pt x="274241" y="132953"/>
                            <a:pt x="292497" y="123825"/>
                            <a:pt x="302419" y="116284"/>
                          </a:cubicBezTo>
                          <a:cubicBezTo>
                            <a:pt x="312341" y="108743"/>
                            <a:pt x="317898" y="94852"/>
                            <a:pt x="326232" y="90090"/>
                          </a:cubicBezTo>
                          <a:cubicBezTo>
                            <a:pt x="334566" y="85328"/>
                            <a:pt x="345678" y="85328"/>
                            <a:pt x="352425" y="87709"/>
                          </a:cubicBezTo>
                          <a:cubicBezTo>
                            <a:pt x="359172" y="90090"/>
                            <a:pt x="359569" y="100409"/>
                            <a:pt x="366713" y="104378"/>
                          </a:cubicBezTo>
                          <a:cubicBezTo>
                            <a:pt x="373857" y="108347"/>
                            <a:pt x="386557" y="110331"/>
                            <a:pt x="395288" y="111521"/>
                          </a:cubicBezTo>
                          <a:cubicBezTo>
                            <a:pt x="404019" y="112711"/>
                            <a:pt x="419100" y="111521"/>
                            <a:pt x="419100" y="111521"/>
                          </a:cubicBezTo>
                          <a:cubicBezTo>
                            <a:pt x="426641" y="111521"/>
                            <a:pt x="433785" y="113505"/>
                            <a:pt x="440532" y="111521"/>
                          </a:cubicBezTo>
                          <a:cubicBezTo>
                            <a:pt x="447279" y="109537"/>
                            <a:pt x="455217" y="104774"/>
                            <a:pt x="459582" y="99615"/>
                          </a:cubicBezTo>
                          <a:cubicBezTo>
                            <a:pt x="463948" y="94456"/>
                            <a:pt x="465138" y="86518"/>
                            <a:pt x="466725" y="80565"/>
                          </a:cubicBezTo>
                          <a:cubicBezTo>
                            <a:pt x="468313" y="74612"/>
                            <a:pt x="467520" y="70246"/>
                            <a:pt x="469107" y="63896"/>
                          </a:cubicBezTo>
                          <a:cubicBezTo>
                            <a:pt x="470695" y="57546"/>
                            <a:pt x="473869" y="45640"/>
                            <a:pt x="476250" y="42465"/>
                          </a:cubicBezTo>
                          <a:cubicBezTo>
                            <a:pt x="478631" y="39290"/>
                            <a:pt x="482203" y="44052"/>
                            <a:pt x="483394" y="44846"/>
                          </a:cubicBezTo>
                          <a:cubicBezTo>
                            <a:pt x="484585" y="45640"/>
                            <a:pt x="479822" y="46831"/>
                            <a:pt x="483394" y="47228"/>
                          </a:cubicBezTo>
                          <a:cubicBezTo>
                            <a:pt x="486966" y="47625"/>
                            <a:pt x="504825" y="47228"/>
                            <a:pt x="504825" y="47228"/>
                          </a:cubicBezTo>
                          <a:cubicBezTo>
                            <a:pt x="513159" y="47228"/>
                            <a:pt x="525462" y="48816"/>
                            <a:pt x="533400" y="47228"/>
                          </a:cubicBezTo>
                          <a:cubicBezTo>
                            <a:pt x="541338" y="45640"/>
                            <a:pt x="544909" y="42069"/>
                            <a:pt x="552450" y="37703"/>
                          </a:cubicBezTo>
                          <a:cubicBezTo>
                            <a:pt x="559991" y="33337"/>
                            <a:pt x="578644" y="21034"/>
                            <a:pt x="578644" y="21034"/>
                          </a:cubicBezTo>
                          <a:cubicBezTo>
                            <a:pt x="586185" y="16272"/>
                            <a:pt x="592932" y="12303"/>
                            <a:pt x="597694" y="9128"/>
                          </a:cubicBezTo>
                          <a:cubicBezTo>
                            <a:pt x="602456" y="5953"/>
                            <a:pt x="604441" y="3175"/>
                            <a:pt x="607219" y="1984"/>
                          </a:cubicBezTo>
                          <a:cubicBezTo>
                            <a:pt x="609997" y="793"/>
                            <a:pt x="612776" y="0"/>
                            <a:pt x="614363" y="1984"/>
                          </a:cubicBezTo>
                          <a:cubicBezTo>
                            <a:pt x="615951" y="3968"/>
                            <a:pt x="616347" y="9524"/>
                            <a:pt x="616744" y="13890"/>
                          </a:cubicBezTo>
                          <a:cubicBezTo>
                            <a:pt x="617141" y="18256"/>
                            <a:pt x="616744" y="28178"/>
                            <a:pt x="616744" y="28178"/>
                          </a:cubicBezTo>
                          <a:cubicBezTo>
                            <a:pt x="616744" y="33337"/>
                            <a:pt x="617538" y="40084"/>
                            <a:pt x="616744" y="44846"/>
                          </a:cubicBezTo>
                          <a:cubicBezTo>
                            <a:pt x="615950" y="49608"/>
                            <a:pt x="613569" y="51991"/>
                            <a:pt x="611982" y="56753"/>
                          </a:cubicBezTo>
                          <a:cubicBezTo>
                            <a:pt x="610395" y="61515"/>
                            <a:pt x="607219" y="67468"/>
                            <a:pt x="607219" y="73421"/>
                          </a:cubicBezTo>
                          <a:cubicBezTo>
                            <a:pt x="607219" y="79374"/>
                            <a:pt x="608410" y="88899"/>
                            <a:pt x="611982" y="92471"/>
                          </a:cubicBezTo>
                          <a:cubicBezTo>
                            <a:pt x="615554" y="96043"/>
                            <a:pt x="623491" y="94456"/>
                            <a:pt x="628650" y="94853"/>
                          </a:cubicBezTo>
                          <a:cubicBezTo>
                            <a:pt x="633809" y="95250"/>
                            <a:pt x="639763" y="94059"/>
                            <a:pt x="642938" y="94853"/>
                          </a:cubicBezTo>
                          <a:cubicBezTo>
                            <a:pt x="646113" y="95647"/>
                            <a:pt x="650478" y="92472"/>
                            <a:pt x="647700" y="99615"/>
                          </a:cubicBezTo>
                          <a:cubicBezTo>
                            <a:pt x="644922" y="106758"/>
                            <a:pt x="633016" y="127793"/>
                            <a:pt x="626269" y="137715"/>
                          </a:cubicBezTo>
                          <a:cubicBezTo>
                            <a:pt x="619522" y="147637"/>
                            <a:pt x="612378" y="152796"/>
                            <a:pt x="607219" y="159146"/>
                          </a:cubicBezTo>
                          <a:cubicBezTo>
                            <a:pt x="602060" y="165496"/>
                            <a:pt x="598885" y="171450"/>
                            <a:pt x="595313" y="175815"/>
                          </a:cubicBezTo>
                          <a:cubicBezTo>
                            <a:pt x="591741" y="180180"/>
                            <a:pt x="590947" y="183753"/>
                            <a:pt x="585788" y="185340"/>
                          </a:cubicBezTo>
                          <a:cubicBezTo>
                            <a:pt x="580629" y="186927"/>
                            <a:pt x="567135" y="182959"/>
                            <a:pt x="564357" y="185340"/>
                          </a:cubicBezTo>
                          <a:cubicBezTo>
                            <a:pt x="561579" y="187721"/>
                            <a:pt x="565547" y="195263"/>
                            <a:pt x="569119" y="199628"/>
                          </a:cubicBezTo>
                          <a:cubicBezTo>
                            <a:pt x="572691" y="203993"/>
                            <a:pt x="584597" y="206375"/>
                            <a:pt x="585788" y="211534"/>
                          </a:cubicBezTo>
                          <a:cubicBezTo>
                            <a:pt x="586979" y="216693"/>
                            <a:pt x="577851" y="222646"/>
                            <a:pt x="576263" y="230584"/>
                          </a:cubicBezTo>
                          <a:cubicBezTo>
                            <a:pt x="574675" y="238522"/>
                            <a:pt x="577454" y="250031"/>
                            <a:pt x="576263" y="259159"/>
                          </a:cubicBezTo>
                          <a:cubicBezTo>
                            <a:pt x="575072" y="268287"/>
                            <a:pt x="572294" y="276225"/>
                            <a:pt x="569119" y="285353"/>
                          </a:cubicBezTo>
                          <a:cubicBezTo>
                            <a:pt x="565944" y="294481"/>
                            <a:pt x="558404" y="307181"/>
                            <a:pt x="557213" y="313928"/>
                          </a:cubicBezTo>
                          <a:cubicBezTo>
                            <a:pt x="556022" y="320675"/>
                            <a:pt x="554038" y="317897"/>
                            <a:pt x="561975" y="325834"/>
                          </a:cubicBezTo>
                          <a:cubicBezTo>
                            <a:pt x="569912" y="333771"/>
                            <a:pt x="594916" y="354012"/>
                            <a:pt x="604838" y="361553"/>
                          </a:cubicBezTo>
                          <a:cubicBezTo>
                            <a:pt x="614760" y="369094"/>
                            <a:pt x="622698" y="366713"/>
                            <a:pt x="621507" y="371078"/>
                          </a:cubicBezTo>
                          <a:cubicBezTo>
                            <a:pt x="620316" y="375443"/>
                            <a:pt x="605235" y="381396"/>
                            <a:pt x="597694" y="387746"/>
                          </a:cubicBezTo>
                          <a:cubicBezTo>
                            <a:pt x="590153" y="394096"/>
                            <a:pt x="581422" y="402431"/>
                            <a:pt x="576263" y="409178"/>
                          </a:cubicBezTo>
                          <a:cubicBezTo>
                            <a:pt x="571104" y="415925"/>
                            <a:pt x="568326" y="419497"/>
                            <a:pt x="566738" y="428228"/>
                          </a:cubicBezTo>
                          <a:cubicBezTo>
                            <a:pt x="565150" y="436959"/>
                            <a:pt x="566738" y="461565"/>
                            <a:pt x="566738" y="461565"/>
                          </a:cubicBezTo>
                          <a:cubicBezTo>
                            <a:pt x="566738" y="471884"/>
                            <a:pt x="564357" y="482203"/>
                            <a:pt x="566738" y="490140"/>
                          </a:cubicBezTo>
                          <a:cubicBezTo>
                            <a:pt x="569119" y="498077"/>
                            <a:pt x="573088" y="502840"/>
                            <a:pt x="581025" y="509190"/>
                          </a:cubicBezTo>
                          <a:cubicBezTo>
                            <a:pt x="588962" y="515540"/>
                            <a:pt x="607219" y="523081"/>
                            <a:pt x="614363" y="528240"/>
                          </a:cubicBezTo>
                          <a:cubicBezTo>
                            <a:pt x="621507" y="533399"/>
                            <a:pt x="620713" y="537368"/>
                            <a:pt x="623888" y="540146"/>
                          </a:cubicBezTo>
                          <a:cubicBezTo>
                            <a:pt x="627063" y="542924"/>
                            <a:pt x="631429" y="541337"/>
                            <a:pt x="633413" y="544909"/>
                          </a:cubicBezTo>
                          <a:cubicBezTo>
                            <a:pt x="635397" y="548481"/>
                            <a:pt x="634207" y="556022"/>
                            <a:pt x="635794" y="561578"/>
                          </a:cubicBezTo>
                          <a:cubicBezTo>
                            <a:pt x="637381" y="567134"/>
                            <a:pt x="641747" y="574674"/>
                            <a:pt x="642938" y="578246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9" name="Freeform 868"/>
                    <p:cNvSpPr/>
                    <p:nvPr/>
                  </p:nvSpPr>
                  <p:spPr>
                    <a:xfrm>
                      <a:off x="7960519" y="4050109"/>
                      <a:ext cx="481012" cy="143669"/>
                    </a:xfrm>
                    <a:custGeom>
                      <a:avLst/>
                      <a:gdLst>
                        <a:gd name="connsiteX0" fmla="*/ 481012 w 481012"/>
                        <a:gd name="connsiteY0" fmla="*/ 7541 h 143669"/>
                        <a:gd name="connsiteX1" fmla="*/ 423862 w 481012"/>
                        <a:gd name="connsiteY1" fmla="*/ 9922 h 143669"/>
                        <a:gd name="connsiteX2" fmla="*/ 423862 w 481012"/>
                        <a:gd name="connsiteY2" fmla="*/ 67072 h 143669"/>
                        <a:gd name="connsiteX3" fmla="*/ 419100 w 481012"/>
                        <a:gd name="connsiteY3" fmla="*/ 83741 h 143669"/>
                        <a:gd name="connsiteX4" fmla="*/ 407194 w 481012"/>
                        <a:gd name="connsiteY4" fmla="*/ 100410 h 143669"/>
                        <a:gd name="connsiteX5" fmla="*/ 388144 w 481012"/>
                        <a:gd name="connsiteY5" fmla="*/ 119460 h 143669"/>
                        <a:gd name="connsiteX6" fmla="*/ 354806 w 481012"/>
                        <a:gd name="connsiteY6" fmla="*/ 109935 h 143669"/>
                        <a:gd name="connsiteX7" fmla="*/ 347662 w 481012"/>
                        <a:gd name="connsiteY7" fmla="*/ 107554 h 143669"/>
                        <a:gd name="connsiteX8" fmla="*/ 314325 w 481012"/>
                        <a:gd name="connsiteY8" fmla="*/ 90885 h 143669"/>
                        <a:gd name="connsiteX9" fmla="*/ 302419 w 481012"/>
                        <a:gd name="connsiteY9" fmla="*/ 64691 h 143669"/>
                        <a:gd name="connsiteX10" fmla="*/ 295275 w 481012"/>
                        <a:gd name="connsiteY10" fmla="*/ 57547 h 143669"/>
                        <a:gd name="connsiteX11" fmla="*/ 261937 w 481012"/>
                        <a:gd name="connsiteY11" fmla="*/ 62310 h 143669"/>
                        <a:gd name="connsiteX12" fmla="*/ 242887 w 481012"/>
                        <a:gd name="connsiteY12" fmla="*/ 74216 h 143669"/>
                        <a:gd name="connsiteX13" fmla="*/ 235744 w 481012"/>
                        <a:gd name="connsiteY13" fmla="*/ 78979 h 143669"/>
                        <a:gd name="connsiteX14" fmla="*/ 261937 w 481012"/>
                        <a:gd name="connsiteY14" fmla="*/ 102791 h 143669"/>
                        <a:gd name="connsiteX15" fmla="*/ 254794 w 481012"/>
                        <a:gd name="connsiteY15" fmla="*/ 109935 h 143669"/>
                        <a:gd name="connsiteX16" fmla="*/ 230981 w 481012"/>
                        <a:gd name="connsiteY16" fmla="*/ 102791 h 143669"/>
                        <a:gd name="connsiteX17" fmla="*/ 209550 w 481012"/>
                        <a:gd name="connsiteY17" fmla="*/ 95647 h 143669"/>
                        <a:gd name="connsiteX18" fmla="*/ 190500 w 481012"/>
                        <a:gd name="connsiteY18" fmla="*/ 67072 h 143669"/>
                        <a:gd name="connsiteX19" fmla="*/ 185737 w 481012"/>
                        <a:gd name="connsiteY19" fmla="*/ 64691 h 143669"/>
                        <a:gd name="connsiteX20" fmla="*/ 171450 w 481012"/>
                        <a:gd name="connsiteY20" fmla="*/ 64691 h 143669"/>
                        <a:gd name="connsiteX21" fmla="*/ 157162 w 481012"/>
                        <a:gd name="connsiteY21" fmla="*/ 64691 h 143669"/>
                        <a:gd name="connsiteX22" fmla="*/ 126206 w 481012"/>
                        <a:gd name="connsiteY22" fmla="*/ 67072 h 143669"/>
                        <a:gd name="connsiteX23" fmla="*/ 111919 w 481012"/>
                        <a:gd name="connsiteY23" fmla="*/ 69454 h 143669"/>
                        <a:gd name="connsiteX24" fmla="*/ 100012 w 481012"/>
                        <a:gd name="connsiteY24" fmla="*/ 71835 h 143669"/>
                        <a:gd name="connsiteX25" fmla="*/ 71437 w 481012"/>
                        <a:gd name="connsiteY25" fmla="*/ 74216 h 143669"/>
                        <a:gd name="connsiteX26" fmla="*/ 61912 w 481012"/>
                        <a:gd name="connsiteY26" fmla="*/ 78979 h 143669"/>
                        <a:gd name="connsiteX27" fmla="*/ 52387 w 481012"/>
                        <a:gd name="connsiteY27" fmla="*/ 88504 h 143669"/>
                        <a:gd name="connsiteX28" fmla="*/ 40481 w 481012"/>
                        <a:gd name="connsiteY28" fmla="*/ 102791 h 143669"/>
                        <a:gd name="connsiteX29" fmla="*/ 50006 w 481012"/>
                        <a:gd name="connsiteY29" fmla="*/ 117079 h 143669"/>
                        <a:gd name="connsiteX30" fmla="*/ 52387 w 481012"/>
                        <a:gd name="connsiteY30" fmla="*/ 136129 h 143669"/>
                        <a:gd name="connsiteX31" fmla="*/ 57150 w 481012"/>
                        <a:gd name="connsiteY31" fmla="*/ 143272 h 143669"/>
                        <a:gd name="connsiteX32" fmla="*/ 30956 w 481012"/>
                        <a:gd name="connsiteY32" fmla="*/ 138510 h 143669"/>
                        <a:gd name="connsiteX33" fmla="*/ 21431 w 481012"/>
                        <a:gd name="connsiteY33" fmla="*/ 128985 h 143669"/>
                        <a:gd name="connsiteX34" fmla="*/ 11906 w 481012"/>
                        <a:gd name="connsiteY34" fmla="*/ 124222 h 143669"/>
                        <a:gd name="connsiteX35" fmla="*/ 0 w 481012"/>
                        <a:gd name="connsiteY35" fmla="*/ 121841 h 1436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</a:cxnLst>
                      <a:rect l="l" t="t" r="r" b="b"/>
                      <a:pathLst>
                        <a:path w="481012" h="143669">
                          <a:moveTo>
                            <a:pt x="481012" y="7541"/>
                          </a:moveTo>
                          <a:cubicBezTo>
                            <a:pt x="457199" y="3770"/>
                            <a:pt x="433387" y="0"/>
                            <a:pt x="423862" y="9922"/>
                          </a:cubicBezTo>
                          <a:cubicBezTo>
                            <a:pt x="414337" y="19844"/>
                            <a:pt x="424656" y="54769"/>
                            <a:pt x="423862" y="67072"/>
                          </a:cubicBezTo>
                          <a:cubicBezTo>
                            <a:pt x="423068" y="79375"/>
                            <a:pt x="421878" y="78185"/>
                            <a:pt x="419100" y="83741"/>
                          </a:cubicBezTo>
                          <a:cubicBezTo>
                            <a:pt x="416322" y="89297"/>
                            <a:pt x="412353" y="94457"/>
                            <a:pt x="407194" y="100410"/>
                          </a:cubicBezTo>
                          <a:cubicBezTo>
                            <a:pt x="402035" y="106363"/>
                            <a:pt x="396875" y="117872"/>
                            <a:pt x="388144" y="119460"/>
                          </a:cubicBezTo>
                          <a:cubicBezTo>
                            <a:pt x="379413" y="121048"/>
                            <a:pt x="361553" y="111919"/>
                            <a:pt x="354806" y="109935"/>
                          </a:cubicBezTo>
                          <a:cubicBezTo>
                            <a:pt x="348059" y="107951"/>
                            <a:pt x="354409" y="110729"/>
                            <a:pt x="347662" y="107554"/>
                          </a:cubicBezTo>
                          <a:cubicBezTo>
                            <a:pt x="340915" y="104379"/>
                            <a:pt x="321866" y="98029"/>
                            <a:pt x="314325" y="90885"/>
                          </a:cubicBezTo>
                          <a:cubicBezTo>
                            <a:pt x="306785" y="83741"/>
                            <a:pt x="305594" y="70247"/>
                            <a:pt x="302419" y="64691"/>
                          </a:cubicBezTo>
                          <a:cubicBezTo>
                            <a:pt x="299244" y="59135"/>
                            <a:pt x="302022" y="57944"/>
                            <a:pt x="295275" y="57547"/>
                          </a:cubicBezTo>
                          <a:cubicBezTo>
                            <a:pt x="288528" y="57150"/>
                            <a:pt x="270668" y="59532"/>
                            <a:pt x="261937" y="62310"/>
                          </a:cubicBezTo>
                          <a:cubicBezTo>
                            <a:pt x="253206" y="65088"/>
                            <a:pt x="247253" y="71438"/>
                            <a:pt x="242887" y="74216"/>
                          </a:cubicBezTo>
                          <a:cubicBezTo>
                            <a:pt x="238522" y="76994"/>
                            <a:pt x="232569" y="74217"/>
                            <a:pt x="235744" y="78979"/>
                          </a:cubicBezTo>
                          <a:cubicBezTo>
                            <a:pt x="238919" y="83741"/>
                            <a:pt x="258762" y="97632"/>
                            <a:pt x="261937" y="102791"/>
                          </a:cubicBezTo>
                          <a:cubicBezTo>
                            <a:pt x="265112" y="107950"/>
                            <a:pt x="259953" y="109935"/>
                            <a:pt x="254794" y="109935"/>
                          </a:cubicBezTo>
                          <a:cubicBezTo>
                            <a:pt x="249635" y="109935"/>
                            <a:pt x="238522" y="105172"/>
                            <a:pt x="230981" y="102791"/>
                          </a:cubicBezTo>
                          <a:cubicBezTo>
                            <a:pt x="223440" y="100410"/>
                            <a:pt x="216297" y="101600"/>
                            <a:pt x="209550" y="95647"/>
                          </a:cubicBezTo>
                          <a:cubicBezTo>
                            <a:pt x="202803" y="89694"/>
                            <a:pt x="194469" y="72231"/>
                            <a:pt x="190500" y="67072"/>
                          </a:cubicBezTo>
                          <a:cubicBezTo>
                            <a:pt x="186531" y="61913"/>
                            <a:pt x="188912" y="65088"/>
                            <a:pt x="185737" y="64691"/>
                          </a:cubicBezTo>
                          <a:cubicBezTo>
                            <a:pt x="182562" y="64294"/>
                            <a:pt x="171450" y="64691"/>
                            <a:pt x="171450" y="64691"/>
                          </a:cubicBezTo>
                          <a:cubicBezTo>
                            <a:pt x="166688" y="64691"/>
                            <a:pt x="164703" y="64294"/>
                            <a:pt x="157162" y="64691"/>
                          </a:cubicBezTo>
                          <a:cubicBezTo>
                            <a:pt x="149621" y="65088"/>
                            <a:pt x="133746" y="66278"/>
                            <a:pt x="126206" y="67072"/>
                          </a:cubicBezTo>
                          <a:cubicBezTo>
                            <a:pt x="118666" y="67866"/>
                            <a:pt x="116285" y="68660"/>
                            <a:pt x="111919" y="69454"/>
                          </a:cubicBezTo>
                          <a:cubicBezTo>
                            <a:pt x="107553" y="70248"/>
                            <a:pt x="106759" y="71041"/>
                            <a:pt x="100012" y="71835"/>
                          </a:cubicBezTo>
                          <a:cubicBezTo>
                            <a:pt x="93265" y="72629"/>
                            <a:pt x="77787" y="73025"/>
                            <a:pt x="71437" y="74216"/>
                          </a:cubicBezTo>
                          <a:cubicBezTo>
                            <a:pt x="65087" y="75407"/>
                            <a:pt x="65087" y="76598"/>
                            <a:pt x="61912" y="78979"/>
                          </a:cubicBezTo>
                          <a:cubicBezTo>
                            <a:pt x="58737" y="81360"/>
                            <a:pt x="55959" y="84535"/>
                            <a:pt x="52387" y="88504"/>
                          </a:cubicBezTo>
                          <a:cubicBezTo>
                            <a:pt x="48815" y="92473"/>
                            <a:pt x="40878" y="98029"/>
                            <a:pt x="40481" y="102791"/>
                          </a:cubicBezTo>
                          <a:cubicBezTo>
                            <a:pt x="40084" y="107553"/>
                            <a:pt x="48022" y="111523"/>
                            <a:pt x="50006" y="117079"/>
                          </a:cubicBezTo>
                          <a:cubicBezTo>
                            <a:pt x="51990" y="122635"/>
                            <a:pt x="51196" y="131764"/>
                            <a:pt x="52387" y="136129"/>
                          </a:cubicBezTo>
                          <a:cubicBezTo>
                            <a:pt x="53578" y="140494"/>
                            <a:pt x="60722" y="142875"/>
                            <a:pt x="57150" y="143272"/>
                          </a:cubicBezTo>
                          <a:cubicBezTo>
                            <a:pt x="53578" y="143669"/>
                            <a:pt x="36909" y="140891"/>
                            <a:pt x="30956" y="138510"/>
                          </a:cubicBezTo>
                          <a:cubicBezTo>
                            <a:pt x="25003" y="136129"/>
                            <a:pt x="24606" y="131366"/>
                            <a:pt x="21431" y="128985"/>
                          </a:cubicBezTo>
                          <a:cubicBezTo>
                            <a:pt x="18256" y="126604"/>
                            <a:pt x="15478" y="125413"/>
                            <a:pt x="11906" y="124222"/>
                          </a:cubicBezTo>
                          <a:cubicBezTo>
                            <a:pt x="8334" y="123031"/>
                            <a:pt x="2778" y="123032"/>
                            <a:pt x="0" y="121841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855" name="Freeform 854"/>
                  <p:cNvSpPr/>
                  <p:nvPr/>
                </p:nvSpPr>
                <p:spPr>
                  <a:xfrm>
                    <a:off x="7908926" y="4152900"/>
                    <a:ext cx="68262" cy="21431"/>
                  </a:xfrm>
                  <a:custGeom>
                    <a:avLst/>
                    <a:gdLst>
                      <a:gd name="connsiteX0" fmla="*/ 68262 w 68262"/>
                      <a:gd name="connsiteY0" fmla="*/ 21431 h 21431"/>
                      <a:gd name="connsiteX1" fmla="*/ 11112 w 68262"/>
                      <a:gd name="connsiteY1" fmla="*/ 9525 h 21431"/>
                      <a:gd name="connsiteX2" fmla="*/ 1587 w 68262"/>
                      <a:gd name="connsiteY2" fmla="*/ 0 h 21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62" h="21431">
                        <a:moveTo>
                          <a:pt x="68262" y="21431"/>
                        </a:moveTo>
                        <a:cubicBezTo>
                          <a:pt x="45243" y="17264"/>
                          <a:pt x="22224" y="13097"/>
                          <a:pt x="11112" y="9525"/>
                        </a:cubicBezTo>
                        <a:cubicBezTo>
                          <a:pt x="0" y="5953"/>
                          <a:pt x="793" y="2976"/>
                          <a:pt x="1587" y="0"/>
                        </a:cubicBezTo>
                      </a:path>
                    </a:pathLst>
                  </a:custGeom>
                  <a:noFill/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" name="Group 99"/>
                <p:cNvGrpSpPr/>
                <p:nvPr/>
              </p:nvGrpSpPr>
              <p:grpSpPr>
                <a:xfrm>
                  <a:off x="228600" y="914400"/>
                  <a:ext cx="9103351" cy="4487852"/>
                  <a:chOff x="228600" y="914400"/>
                  <a:chExt cx="9103351" cy="4487852"/>
                </a:xfrm>
              </p:grpSpPr>
              <p:sp>
                <p:nvSpPr>
                  <p:cNvPr id="625" name="Freeform 7"/>
                  <p:cNvSpPr/>
                  <p:nvPr/>
                </p:nvSpPr>
                <p:spPr>
                  <a:xfrm>
                    <a:off x="4164806" y="2850356"/>
                    <a:ext cx="116682" cy="119063"/>
                  </a:xfrm>
                  <a:custGeom>
                    <a:avLst/>
                    <a:gdLst>
                      <a:gd name="connsiteX0" fmla="*/ 116682 w 116682"/>
                      <a:gd name="connsiteY0" fmla="*/ 0 h 119063"/>
                      <a:gd name="connsiteX1" fmla="*/ 88107 w 116682"/>
                      <a:gd name="connsiteY1" fmla="*/ 45244 h 119063"/>
                      <a:gd name="connsiteX2" fmla="*/ 52388 w 116682"/>
                      <a:gd name="connsiteY2" fmla="*/ 69057 h 119063"/>
                      <a:gd name="connsiteX3" fmla="*/ 21432 w 116682"/>
                      <a:gd name="connsiteY3" fmla="*/ 109538 h 119063"/>
                      <a:gd name="connsiteX4" fmla="*/ 0 w 116682"/>
                      <a:gd name="connsiteY4" fmla="*/ 116682 h 11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682" h="119063">
                        <a:moveTo>
                          <a:pt x="116682" y="0"/>
                        </a:moveTo>
                        <a:cubicBezTo>
                          <a:pt x="107752" y="16867"/>
                          <a:pt x="98823" y="33735"/>
                          <a:pt x="88107" y="45244"/>
                        </a:cubicBezTo>
                        <a:cubicBezTo>
                          <a:pt x="77391" y="56753"/>
                          <a:pt x="63500" y="58341"/>
                          <a:pt x="52388" y="69057"/>
                        </a:cubicBezTo>
                        <a:cubicBezTo>
                          <a:pt x="41276" y="79773"/>
                          <a:pt x="30163" y="101601"/>
                          <a:pt x="21432" y="109538"/>
                        </a:cubicBezTo>
                        <a:cubicBezTo>
                          <a:pt x="12701" y="117475"/>
                          <a:pt x="1984" y="119063"/>
                          <a:pt x="0" y="116682"/>
                        </a:cubicBezTo>
                      </a:path>
                    </a:pathLst>
                  </a:custGeom>
                  <a:noFill/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2" name="Group 73"/>
                  <p:cNvGrpSpPr/>
                  <p:nvPr/>
                </p:nvGrpSpPr>
                <p:grpSpPr>
                  <a:xfrm>
                    <a:off x="3944144" y="2495550"/>
                    <a:ext cx="331788" cy="341710"/>
                    <a:chOff x="3944144" y="2495550"/>
                    <a:chExt cx="331788" cy="341710"/>
                  </a:xfrm>
                  <a:solidFill>
                    <a:srgbClr val="9BBB59">
                      <a:lumMod val="60000"/>
                      <a:lumOff val="40000"/>
                    </a:srgbClr>
                  </a:solidFill>
                </p:grpSpPr>
                <p:sp>
                  <p:nvSpPr>
                    <p:cNvPr id="852" name="Freeform 851"/>
                    <p:cNvSpPr/>
                    <p:nvPr/>
                  </p:nvSpPr>
                  <p:spPr>
                    <a:xfrm>
                      <a:off x="3944144" y="2495550"/>
                      <a:ext cx="331788" cy="341710"/>
                    </a:xfrm>
                    <a:custGeom>
                      <a:avLst/>
                      <a:gdLst>
                        <a:gd name="connsiteX0" fmla="*/ 146844 w 331788"/>
                        <a:gd name="connsiteY0" fmla="*/ 52388 h 341710"/>
                        <a:gd name="connsiteX1" fmla="*/ 89694 w 331788"/>
                        <a:gd name="connsiteY1" fmla="*/ 114300 h 341710"/>
                        <a:gd name="connsiteX2" fmla="*/ 61119 w 331788"/>
                        <a:gd name="connsiteY2" fmla="*/ 128588 h 341710"/>
                        <a:gd name="connsiteX3" fmla="*/ 42069 w 331788"/>
                        <a:gd name="connsiteY3" fmla="*/ 176213 h 341710"/>
                        <a:gd name="connsiteX4" fmla="*/ 42069 w 331788"/>
                        <a:gd name="connsiteY4" fmla="*/ 214313 h 341710"/>
                        <a:gd name="connsiteX5" fmla="*/ 42069 w 331788"/>
                        <a:gd name="connsiteY5" fmla="*/ 252413 h 341710"/>
                        <a:gd name="connsiteX6" fmla="*/ 18256 w 331788"/>
                        <a:gd name="connsiteY6" fmla="*/ 271463 h 341710"/>
                        <a:gd name="connsiteX7" fmla="*/ 1587 w 331788"/>
                        <a:gd name="connsiteY7" fmla="*/ 276225 h 341710"/>
                        <a:gd name="connsiteX8" fmla="*/ 27781 w 331788"/>
                        <a:gd name="connsiteY8" fmla="*/ 311944 h 341710"/>
                        <a:gd name="connsiteX9" fmla="*/ 56356 w 331788"/>
                        <a:gd name="connsiteY9" fmla="*/ 309563 h 341710"/>
                        <a:gd name="connsiteX10" fmla="*/ 70644 w 331788"/>
                        <a:gd name="connsiteY10" fmla="*/ 295275 h 341710"/>
                        <a:gd name="connsiteX11" fmla="*/ 89694 w 331788"/>
                        <a:gd name="connsiteY11" fmla="*/ 295275 h 341710"/>
                        <a:gd name="connsiteX12" fmla="*/ 101600 w 331788"/>
                        <a:gd name="connsiteY12" fmla="*/ 292894 h 341710"/>
                        <a:gd name="connsiteX13" fmla="*/ 120650 w 331788"/>
                        <a:gd name="connsiteY13" fmla="*/ 328613 h 341710"/>
                        <a:gd name="connsiteX14" fmla="*/ 137319 w 331788"/>
                        <a:gd name="connsiteY14" fmla="*/ 335756 h 341710"/>
                        <a:gd name="connsiteX15" fmla="*/ 158750 w 331788"/>
                        <a:gd name="connsiteY15" fmla="*/ 326231 h 341710"/>
                        <a:gd name="connsiteX16" fmla="*/ 187325 w 331788"/>
                        <a:gd name="connsiteY16" fmla="*/ 330994 h 341710"/>
                        <a:gd name="connsiteX17" fmla="*/ 208756 w 331788"/>
                        <a:gd name="connsiteY17" fmla="*/ 323850 h 341710"/>
                        <a:gd name="connsiteX18" fmla="*/ 230187 w 331788"/>
                        <a:gd name="connsiteY18" fmla="*/ 319088 h 341710"/>
                        <a:gd name="connsiteX19" fmla="*/ 246856 w 331788"/>
                        <a:gd name="connsiteY19" fmla="*/ 333375 h 341710"/>
                        <a:gd name="connsiteX20" fmla="*/ 256381 w 331788"/>
                        <a:gd name="connsiteY20" fmla="*/ 340519 h 341710"/>
                        <a:gd name="connsiteX21" fmla="*/ 280194 w 331788"/>
                        <a:gd name="connsiteY21" fmla="*/ 326231 h 341710"/>
                        <a:gd name="connsiteX22" fmla="*/ 299244 w 331788"/>
                        <a:gd name="connsiteY22" fmla="*/ 300038 h 341710"/>
                        <a:gd name="connsiteX23" fmla="*/ 313531 w 331788"/>
                        <a:gd name="connsiteY23" fmla="*/ 307181 h 341710"/>
                        <a:gd name="connsiteX24" fmla="*/ 330200 w 331788"/>
                        <a:gd name="connsiteY24" fmla="*/ 300038 h 341710"/>
                        <a:gd name="connsiteX25" fmla="*/ 323056 w 331788"/>
                        <a:gd name="connsiteY25" fmla="*/ 261938 h 341710"/>
                        <a:gd name="connsiteX26" fmla="*/ 308769 w 331788"/>
                        <a:gd name="connsiteY26" fmla="*/ 252413 h 341710"/>
                        <a:gd name="connsiteX27" fmla="*/ 299244 w 331788"/>
                        <a:gd name="connsiteY27" fmla="*/ 230981 h 341710"/>
                        <a:gd name="connsiteX28" fmla="*/ 292100 w 331788"/>
                        <a:gd name="connsiteY28" fmla="*/ 185738 h 341710"/>
                        <a:gd name="connsiteX29" fmla="*/ 280194 w 331788"/>
                        <a:gd name="connsiteY29" fmla="*/ 164306 h 341710"/>
                        <a:gd name="connsiteX30" fmla="*/ 275431 w 331788"/>
                        <a:gd name="connsiteY30" fmla="*/ 150019 h 341710"/>
                        <a:gd name="connsiteX31" fmla="*/ 299244 w 331788"/>
                        <a:gd name="connsiteY31" fmla="*/ 135731 h 341710"/>
                        <a:gd name="connsiteX32" fmla="*/ 306387 w 331788"/>
                        <a:gd name="connsiteY32" fmla="*/ 100013 h 341710"/>
                        <a:gd name="connsiteX33" fmla="*/ 289719 w 331788"/>
                        <a:gd name="connsiteY33" fmla="*/ 69056 h 341710"/>
                        <a:gd name="connsiteX34" fmla="*/ 268287 w 331788"/>
                        <a:gd name="connsiteY34" fmla="*/ 38100 h 341710"/>
                        <a:gd name="connsiteX35" fmla="*/ 270669 w 331788"/>
                        <a:gd name="connsiteY35" fmla="*/ 14288 h 341710"/>
                        <a:gd name="connsiteX36" fmla="*/ 237331 w 331788"/>
                        <a:gd name="connsiteY36" fmla="*/ 0 h 3417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331788" h="341710">
                          <a:moveTo>
                            <a:pt x="146844" y="52388"/>
                          </a:moveTo>
                          <a:cubicBezTo>
                            <a:pt x="125413" y="76994"/>
                            <a:pt x="103982" y="101600"/>
                            <a:pt x="89694" y="114300"/>
                          </a:cubicBezTo>
                          <a:cubicBezTo>
                            <a:pt x="75407" y="127000"/>
                            <a:pt x="69056" y="118269"/>
                            <a:pt x="61119" y="128588"/>
                          </a:cubicBezTo>
                          <a:cubicBezTo>
                            <a:pt x="53182" y="138907"/>
                            <a:pt x="45244" y="161926"/>
                            <a:pt x="42069" y="176213"/>
                          </a:cubicBezTo>
                          <a:cubicBezTo>
                            <a:pt x="38894" y="190500"/>
                            <a:pt x="42069" y="214313"/>
                            <a:pt x="42069" y="214313"/>
                          </a:cubicBezTo>
                          <a:cubicBezTo>
                            <a:pt x="42069" y="227013"/>
                            <a:pt x="46038" y="242888"/>
                            <a:pt x="42069" y="252413"/>
                          </a:cubicBezTo>
                          <a:cubicBezTo>
                            <a:pt x="38100" y="261938"/>
                            <a:pt x="25003" y="267494"/>
                            <a:pt x="18256" y="271463"/>
                          </a:cubicBezTo>
                          <a:cubicBezTo>
                            <a:pt x="11509" y="275432"/>
                            <a:pt x="0" y="269478"/>
                            <a:pt x="1587" y="276225"/>
                          </a:cubicBezTo>
                          <a:cubicBezTo>
                            <a:pt x="3175" y="282972"/>
                            <a:pt x="18653" y="306388"/>
                            <a:pt x="27781" y="311944"/>
                          </a:cubicBezTo>
                          <a:cubicBezTo>
                            <a:pt x="36909" y="317500"/>
                            <a:pt x="49212" y="312341"/>
                            <a:pt x="56356" y="309563"/>
                          </a:cubicBezTo>
                          <a:cubicBezTo>
                            <a:pt x="63500" y="306785"/>
                            <a:pt x="65088" y="297656"/>
                            <a:pt x="70644" y="295275"/>
                          </a:cubicBezTo>
                          <a:cubicBezTo>
                            <a:pt x="76200" y="292894"/>
                            <a:pt x="84535" y="295672"/>
                            <a:pt x="89694" y="295275"/>
                          </a:cubicBezTo>
                          <a:cubicBezTo>
                            <a:pt x="94853" y="294878"/>
                            <a:pt x="96441" y="287338"/>
                            <a:pt x="101600" y="292894"/>
                          </a:cubicBezTo>
                          <a:cubicBezTo>
                            <a:pt x="106759" y="298450"/>
                            <a:pt x="114697" y="321469"/>
                            <a:pt x="120650" y="328613"/>
                          </a:cubicBezTo>
                          <a:cubicBezTo>
                            <a:pt x="126603" y="335757"/>
                            <a:pt x="130969" y="336153"/>
                            <a:pt x="137319" y="335756"/>
                          </a:cubicBezTo>
                          <a:cubicBezTo>
                            <a:pt x="143669" y="335359"/>
                            <a:pt x="150416" y="327025"/>
                            <a:pt x="158750" y="326231"/>
                          </a:cubicBezTo>
                          <a:cubicBezTo>
                            <a:pt x="167084" y="325437"/>
                            <a:pt x="178991" y="331391"/>
                            <a:pt x="187325" y="330994"/>
                          </a:cubicBezTo>
                          <a:cubicBezTo>
                            <a:pt x="195659" y="330597"/>
                            <a:pt x="201612" y="325834"/>
                            <a:pt x="208756" y="323850"/>
                          </a:cubicBezTo>
                          <a:cubicBezTo>
                            <a:pt x="215900" y="321866"/>
                            <a:pt x="223837" y="317501"/>
                            <a:pt x="230187" y="319088"/>
                          </a:cubicBezTo>
                          <a:cubicBezTo>
                            <a:pt x="236537" y="320676"/>
                            <a:pt x="242491" y="329803"/>
                            <a:pt x="246856" y="333375"/>
                          </a:cubicBezTo>
                          <a:cubicBezTo>
                            <a:pt x="251221" y="336947"/>
                            <a:pt x="250825" y="341710"/>
                            <a:pt x="256381" y="340519"/>
                          </a:cubicBezTo>
                          <a:cubicBezTo>
                            <a:pt x="261937" y="339328"/>
                            <a:pt x="273050" y="332978"/>
                            <a:pt x="280194" y="326231"/>
                          </a:cubicBezTo>
                          <a:cubicBezTo>
                            <a:pt x="287338" y="319484"/>
                            <a:pt x="293688" y="303213"/>
                            <a:pt x="299244" y="300038"/>
                          </a:cubicBezTo>
                          <a:cubicBezTo>
                            <a:pt x="304800" y="296863"/>
                            <a:pt x="308372" y="307181"/>
                            <a:pt x="313531" y="307181"/>
                          </a:cubicBezTo>
                          <a:cubicBezTo>
                            <a:pt x="318690" y="307181"/>
                            <a:pt x="328612" y="307579"/>
                            <a:pt x="330200" y="300038"/>
                          </a:cubicBezTo>
                          <a:cubicBezTo>
                            <a:pt x="331788" y="292497"/>
                            <a:pt x="326628" y="269875"/>
                            <a:pt x="323056" y="261938"/>
                          </a:cubicBezTo>
                          <a:cubicBezTo>
                            <a:pt x="319484" y="254001"/>
                            <a:pt x="312738" y="257573"/>
                            <a:pt x="308769" y="252413"/>
                          </a:cubicBezTo>
                          <a:cubicBezTo>
                            <a:pt x="304800" y="247254"/>
                            <a:pt x="302022" y="242093"/>
                            <a:pt x="299244" y="230981"/>
                          </a:cubicBezTo>
                          <a:cubicBezTo>
                            <a:pt x="296466" y="219869"/>
                            <a:pt x="295275" y="196851"/>
                            <a:pt x="292100" y="185738"/>
                          </a:cubicBezTo>
                          <a:cubicBezTo>
                            <a:pt x="288925" y="174625"/>
                            <a:pt x="282972" y="170259"/>
                            <a:pt x="280194" y="164306"/>
                          </a:cubicBezTo>
                          <a:cubicBezTo>
                            <a:pt x="277416" y="158353"/>
                            <a:pt x="272256" y="154781"/>
                            <a:pt x="275431" y="150019"/>
                          </a:cubicBezTo>
                          <a:cubicBezTo>
                            <a:pt x="278606" y="145257"/>
                            <a:pt x="294085" y="144065"/>
                            <a:pt x="299244" y="135731"/>
                          </a:cubicBezTo>
                          <a:cubicBezTo>
                            <a:pt x="304403" y="127397"/>
                            <a:pt x="307974" y="111125"/>
                            <a:pt x="306387" y="100013"/>
                          </a:cubicBezTo>
                          <a:cubicBezTo>
                            <a:pt x="304800" y="88901"/>
                            <a:pt x="296069" y="79375"/>
                            <a:pt x="289719" y="69056"/>
                          </a:cubicBezTo>
                          <a:cubicBezTo>
                            <a:pt x="283369" y="58737"/>
                            <a:pt x="271462" y="47228"/>
                            <a:pt x="268287" y="38100"/>
                          </a:cubicBezTo>
                          <a:cubicBezTo>
                            <a:pt x="265112" y="28972"/>
                            <a:pt x="275828" y="20638"/>
                            <a:pt x="270669" y="14288"/>
                          </a:cubicBezTo>
                          <a:cubicBezTo>
                            <a:pt x="265510" y="7938"/>
                            <a:pt x="243284" y="1588"/>
                            <a:pt x="237331" y="0"/>
                          </a:cubicBezTo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9BBB59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53" name="Freeform 852"/>
                    <p:cNvSpPr/>
                    <p:nvPr/>
                  </p:nvSpPr>
                  <p:spPr>
                    <a:xfrm>
                      <a:off x="4052888" y="2497931"/>
                      <a:ext cx="128587" cy="92869"/>
                    </a:xfrm>
                    <a:custGeom>
                      <a:avLst/>
                      <a:gdLst>
                        <a:gd name="connsiteX0" fmla="*/ 0 w 128587"/>
                        <a:gd name="connsiteY0" fmla="*/ 92869 h 92869"/>
                        <a:gd name="connsiteX1" fmla="*/ 42862 w 128587"/>
                        <a:gd name="connsiteY1" fmla="*/ 45244 h 92869"/>
                        <a:gd name="connsiteX2" fmla="*/ 66675 w 128587"/>
                        <a:gd name="connsiteY2" fmla="*/ 45244 h 92869"/>
                        <a:gd name="connsiteX3" fmla="*/ 76200 w 128587"/>
                        <a:gd name="connsiteY3" fmla="*/ 52388 h 92869"/>
                        <a:gd name="connsiteX4" fmla="*/ 90487 w 128587"/>
                        <a:gd name="connsiteY4" fmla="*/ 33338 h 92869"/>
                        <a:gd name="connsiteX5" fmla="*/ 116681 w 128587"/>
                        <a:gd name="connsiteY5" fmla="*/ 21432 h 92869"/>
                        <a:gd name="connsiteX6" fmla="*/ 128587 w 128587"/>
                        <a:gd name="connsiteY6" fmla="*/ 0 h 928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587" h="92869">
                          <a:moveTo>
                            <a:pt x="0" y="92869"/>
                          </a:moveTo>
                          <a:cubicBezTo>
                            <a:pt x="15875" y="73025"/>
                            <a:pt x="31750" y="53182"/>
                            <a:pt x="42862" y="45244"/>
                          </a:cubicBezTo>
                          <a:cubicBezTo>
                            <a:pt x="53975" y="37307"/>
                            <a:pt x="61119" y="44053"/>
                            <a:pt x="66675" y="45244"/>
                          </a:cubicBezTo>
                          <a:cubicBezTo>
                            <a:pt x="72231" y="46435"/>
                            <a:pt x="72231" y="54372"/>
                            <a:pt x="76200" y="52388"/>
                          </a:cubicBezTo>
                          <a:cubicBezTo>
                            <a:pt x="80169" y="50404"/>
                            <a:pt x="83740" y="38497"/>
                            <a:pt x="90487" y="33338"/>
                          </a:cubicBezTo>
                          <a:cubicBezTo>
                            <a:pt x="97234" y="28179"/>
                            <a:pt x="110331" y="26988"/>
                            <a:pt x="116681" y="21432"/>
                          </a:cubicBezTo>
                          <a:cubicBezTo>
                            <a:pt x="123031" y="15876"/>
                            <a:pt x="125809" y="7938"/>
                            <a:pt x="128587" y="0"/>
                          </a:cubicBezTo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9BBB59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3" name="Group 89"/>
                  <p:cNvGrpSpPr/>
                  <p:nvPr/>
                </p:nvGrpSpPr>
                <p:grpSpPr>
                  <a:xfrm>
                    <a:off x="881460" y="2282825"/>
                    <a:ext cx="413940" cy="433388"/>
                    <a:chOff x="881460" y="2282825"/>
                    <a:chExt cx="401637" cy="433388"/>
                  </a:xfrm>
                  <a:solidFill>
                    <a:srgbClr val="9BBB59">
                      <a:lumMod val="60000"/>
                      <a:lumOff val="40000"/>
                    </a:srgbClr>
                  </a:solidFill>
                </p:grpSpPr>
                <p:sp>
                  <p:nvSpPr>
                    <p:cNvPr id="850" name="Freeform 849"/>
                    <p:cNvSpPr/>
                    <p:nvPr/>
                  </p:nvSpPr>
                  <p:spPr>
                    <a:xfrm>
                      <a:off x="881460" y="2286000"/>
                      <a:ext cx="394890" cy="430213"/>
                    </a:xfrm>
                    <a:custGeom>
                      <a:avLst/>
                      <a:gdLst>
                        <a:gd name="connsiteX0" fmla="*/ 394890 w 394890"/>
                        <a:gd name="connsiteY0" fmla="*/ 0 h 430213"/>
                        <a:gd name="connsiteX1" fmla="*/ 330596 w 394890"/>
                        <a:gd name="connsiteY1" fmla="*/ 19050 h 430213"/>
                        <a:gd name="connsiteX2" fmla="*/ 328215 w 394890"/>
                        <a:gd name="connsiteY2" fmla="*/ 50006 h 430213"/>
                        <a:gd name="connsiteX3" fmla="*/ 271065 w 394890"/>
                        <a:gd name="connsiteY3" fmla="*/ 50006 h 430213"/>
                        <a:gd name="connsiteX4" fmla="*/ 263921 w 394890"/>
                        <a:gd name="connsiteY4" fmla="*/ 52388 h 430213"/>
                        <a:gd name="connsiteX5" fmla="*/ 273446 w 394890"/>
                        <a:gd name="connsiteY5" fmla="*/ 76200 h 430213"/>
                        <a:gd name="connsiteX6" fmla="*/ 263921 w 394890"/>
                        <a:gd name="connsiteY6" fmla="*/ 90488 h 430213"/>
                        <a:gd name="connsiteX7" fmla="*/ 228203 w 394890"/>
                        <a:gd name="connsiteY7" fmla="*/ 85725 h 430213"/>
                        <a:gd name="connsiteX8" fmla="*/ 209153 w 394890"/>
                        <a:gd name="connsiteY8" fmla="*/ 92869 h 430213"/>
                        <a:gd name="connsiteX9" fmla="*/ 161528 w 394890"/>
                        <a:gd name="connsiteY9" fmla="*/ 128588 h 430213"/>
                        <a:gd name="connsiteX10" fmla="*/ 144859 w 394890"/>
                        <a:gd name="connsiteY10" fmla="*/ 183356 h 430213"/>
                        <a:gd name="connsiteX11" fmla="*/ 99615 w 394890"/>
                        <a:gd name="connsiteY11" fmla="*/ 195263 h 430213"/>
                        <a:gd name="connsiteX12" fmla="*/ 47228 w 394890"/>
                        <a:gd name="connsiteY12" fmla="*/ 204788 h 430213"/>
                        <a:gd name="connsiteX13" fmla="*/ 35321 w 394890"/>
                        <a:gd name="connsiteY13" fmla="*/ 235744 h 430213"/>
                        <a:gd name="connsiteX14" fmla="*/ 40084 w 394890"/>
                        <a:gd name="connsiteY14" fmla="*/ 288131 h 430213"/>
                        <a:gd name="connsiteX15" fmla="*/ 25796 w 394890"/>
                        <a:gd name="connsiteY15" fmla="*/ 300038 h 430213"/>
                        <a:gd name="connsiteX16" fmla="*/ 59134 w 394890"/>
                        <a:gd name="connsiteY16" fmla="*/ 319088 h 430213"/>
                        <a:gd name="connsiteX17" fmla="*/ 66278 w 394890"/>
                        <a:gd name="connsiteY17" fmla="*/ 347663 h 430213"/>
                        <a:gd name="connsiteX18" fmla="*/ 42465 w 394890"/>
                        <a:gd name="connsiteY18" fmla="*/ 376238 h 430213"/>
                        <a:gd name="connsiteX19" fmla="*/ 13890 w 394890"/>
                        <a:gd name="connsiteY19" fmla="*/ 411956 h 430213"/>
                        <a:gd name="connsiteX20" fmla="*/ 1984 w 394890"/>
                        <a:gd name="connsiteY20" fmla="*/ 428625 h 430213"/>
                        <a:gd name="connsiteX21" fmla="*/ 25796 w 394890"/>
                        <a:gd name="connsiteY21" fmla="*/ 421481 h 430213"/>
                        <a:gd name="connsiteX22" fmla="*/ 59134 w 394890"/>
                        <a:gd name="connsiteY22" fmla="*/ 426244 h 430213"/>
                        <a:gd name="connsiteX23" fmla="*/ 123428 w 394890"/>
                        <a:gd name="connsiteY23" fmla="*/ 409575 h 430213"/>
                        <a:gd name="connsiteX24" fmla="*/ 135334 w 394890"/>
                        <a:gd name="connsiteY24" fmla="*/ 400050 h 430213"/>
                        <a:gd name="connsiteX25" fmla="*/ 211534 w 394890"/>
                        <a:gd name="connsiteY25" fmla="*/ 381000 h 430213"/>
                        <a:gd name="connsiteX26" fmla="*/ 223440 w 394890"/>
                        <a:gd name="connsiteY26" fmla="*/ 371475 h 430213"/>
                        <a:gd name="connsiteX27" fmla="*/ 194865 w 394890"/>
                        <a:gd name="connsiteY27" fmla="*/ 340519 h 430213"/>
                        <a:gd name="connsiteX28" fmla="*/ 154384 w 394890"/>
                        <a:gd name="connsiteY28" fmla="*/ 307181 h 430213"/>
                        <a:gd name="connsiteX29" fmla="*/ 168671 w 394890"/>
                        <a:gd name="connsiteY29" fmla="*/ 280988 h 430213"/>
                        <a:gd name="connsiteX30" fmla="*/ 202009 w 394890"/>
                        <a:gd name="connsiteY30" fmla="*/ 278606 h 430213"/>
                        <a:gd name="connsiteX31" fmla="*/ 235346 w 394890"/>
                        <a:gd name="connsiteY31" fmla="*/ 266700 h 430213"/>
                        <a:gd name="connsiteX32" fmla="*/ 259159 w 394890"/>
                        <a:gd name="connsiteY32" fmla="*/ 240506 h 430213"/>
                        <a:gd name="connsiteX33" fmla="*/ 287734 w 394890"/>
                        <a:gd name="connsiteY33" fmla="*/ 214313 h 430213"/>
                        <a:gd name="connsiteX34" fmla="*/ 268684 w 394890"/>
                        <a:gd name="connsiteY34" fmla="*/ 211931 h 430213"/>
                        <a:gd name="connsiteX35" fmla="*/ 299640 w 394890"/>
                        <a:gd name="connsiteY35" fmla="*/ 195263 h 430213"/>
                        <a:gd name="connsiteX36" fmla="*/ 304403 w 394890"/>
                        <a:gd name="connsiteY36" fmla="*/ 176213 h 430213"/>
                        <a:gd name="connsiteX37" fmla="*/ 285353 w 394890"/>
                        <a:gd name="connsiteY37" fmla="*/ 157163 h 430213"/>
                        <a:gd name="connsiteX38" fmla="*/ 356790 w 394890"/>
                        <a:gd name="connsiteY38" fmla="*/ 130969 h 430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</a:cxnLst>
                      <a:rect l="l" t="t" r="r" b="b"/>
                      <a:pathLst>
                        <a:path w="394890" h="430213">
                          <a:moveTo>
                            <a:pt x="394890" y="0"/>
                          </a:moveTo>
                          <a:cubicBezTo>
                            <a:pt x="368299" y="5358"/>
                            <a:pt x="341709" y="10716"/>
                            <a:pt x="330596" y="19050"/>
                          </a:cubicBezTo>
                          <a:cubicBezTo>
                            <a:pt x="319484" y="27384"/>
                            <a:pt x="338137" y="44847"/>
                            <a:pt x="328215" y="50006"/>
                          </a:cubicBezTo>
                          <a:cubicBezTo>
                            <a:pt x="318293" y="55165"/>
                            <a:pt x="281781" y="49609"/>
                            <a:pt x="271065" y="50006"/>
                          </a:cubicBezTo>
                          <a:cubicBezTo>
                            <a:pt x="260349" y="50403"/>
                            <a:pt x="263524" y="48022"/>
                            <a:pt x="263921" y="52388"/>
                          </a:cubicBezTo>
                          <a:cubicBezTo>
                            <a:pt x="264318" y="56754"/>
                            <a:pt x="273446" y="69850"/>
                            <a:pt x="273446" y="76200"/>
                          </a:cubicBezTo>
                          <a:cubicBezTo>
                            <a:pt x="273446" y="82550"/>
                            <a:pt x="271462" y="88900"/>
                            <a:pt x="263921" y="90488"/>
                          </a:cubicBezTo>
                          <a:cubicBezTo>
                            <a:pt x="256380" y="92076"/>
                            <a:pt x="237331" y="85328"/>
                            <a:pt x="228203" y="85725"/>
                          </a:cubicBezTo>
                          <a:cubicBezTo>
                            <a:pt x="219075" y="86122"/>
                            <a:pt x="220265" y="85725"/>
                            <a:pt x="209153" y="92869"/>
                          </a:cubicBezTo>
                          <a:cubicBezTo>
                            <a:pt x="198041" y="100013"/>
                            <a:pt x="172244" y="113507"/>
                            <a:pt x="161528" y="128588"/>
                          </a:cubicBezTo>
                          <a:cubicBezTo>
                            <a:pt x="150812" y="143669"/>
                            <a:pt x="155178" y="172244"/>
                            <a:pt x="144859" y="183356"/>
                          </a:cubicBezTo>
                          <a:cubicBezTo>
                            <a:pt x="134540" y="194468"/>
                            <a:pt x="115887" y="191691"/>
                            <a:pt x="99615" y="195263"/>
                          </a:cubicBezTo>
                          <a:cubicBezTo>
                            <a:pt x="83343" y="198835"/>
                            <a:pt x="57944" y="198041"/>
                            <a:pt x="47228" y="204788"/>
                          </a:cubicBezTo>
                          <a:cubicBezTo>
                            <a:pt x="36512" y="211535"/>
                            <a:pt x="36512" y="221854"/>
                            <a:pt x="35321" y="235744"/>
                          </a:cubicBezTo>
                          <a:cubicBezTo>
                            <a:pt x="34130" y="249634"/>
                            <a:pt x="41671" y="277415"/>
                            <a:pt x="40084" y="288131"/>
                          </a:cubicBezTo>
                          <a:cubicBezTo>
                            <a:pt x="38497" y="298847"/>
                            <a:pt x="22621" y="294879"/>
                            <a:pt x="25796" y="300038"/>
                          </a:cubicBezTo>
                          <a:cubicBezTo>
                            <a:pt x="28971" y="305198"/>
                            <a:pt x="52387" y="311151"/>
                            <a:pt x="59134" y="319088"/>
                          </a:cubicBezTo>
                          <a:cubicBezTo>
                            <a:pt x="65881" y="327025"/>
                            <a:pt x="69056" y="338138"/>
                            <a:pt x="66278" y="347663"/>
                          </a:cubicBezTo>
                          <a:cubicBezTo>
                            <a:pt x="63500" y="357188"/>
                            <a:pt x="51196" y="365523"/>
                            <a:pt x="42465" y="376238"/>
                          </a:cubicBezTo>
                          <a:cubicBezTo>
                            <a:pt x="33734" y="386953"/>
                            <a:pt x="20637" y="403225"/>
                            <a:pt x="13890" y="411956"/>
                          </a:cubicBezTo>
                          <a:cubicBezTo>
                            <a:pt x="7143" y="420687"/>
                            <a:pt x="0" y="427038"/>
                            <a:pt x="1984" y="428625"/>
                          </a:cubicBezTo>
                          <a:cubicBezTo>
                            <a:pt x="3968" y="430213"/>
                            <a:pt x="16271" y="421878"/>
                            <a:pt x="25796" y="421481"/>
                          </a:cubicBezTo>
                          <a:cubicBezTo>
                            <a:pt x="35321" y="421084"/>
                            <a:pt x="42862" y="428228"/>
                            <a:pt x="59134" y="426244"/>
                          </a:cubicBezTo>
                          <a:cubicBezTo>
                            <a:pt x="75406" y="424260"/>
                            <a:pt x="110728" y="413941"/>
                            <a:pt x="123428" y="409575"/>
                          </a:cubicBezTo>
                          <a:cubicBezTo>
                            <a:pt x="136128" y="405209"/>
                            <a:pt x="120650" y="404813"/>
                            <a:pt x="135334" y="400050"/>
                          </a:cubicBezTo>
                          <a:cubicBezTo>
                            <a:pt x="150018" y="395287"/>
                            <a:pt x="196850" y="385763"/>
                            <a:pt x="211534" y="381000"/>
                          </a:cubicBezTo>
                          <a:cubicBezTo>
                            <a:pt x="226218" y="376237"/>
                            <a:pt x="226218" y="378222"/>
                            <a:pt x="223440" y="371475"/>
                          </a:cubicBezTo>
                          <a:cubicBezTo>
                            <a:pt x="220662" y="364728"/>
                            <a:pt x="206374" y="351235"/>
                            <a:pt x="194865" y="340519"/>
                          </a:cubicBezTo>
                          <a:cubicBezTo>
                            <a:pt x="183356" y="329803"/>
                            <a:pt x="158750" y="317103"/>
                            <a:pt x="154384" y="307181"/>
                          </a:cubicBezTo>
                          <a:cubicBezTo>
                            <a:pt x="150018" y="297259"/>
                            <a:pt x="160734" y="285751"/>
                            <a:pt x="168671" y="280988"/>
                          </a:cubicBezTo>
                          <a:cubicBezTo>
                            <a:pt x="176609" y="276226"/>
                            <a:pt x="190897" y="280987"/>
                            <a:pt x="202009" y="278606"/>
                          </a:cubicBezTo>
                          <a:cubicBezTo>
                            <a:pt x="213121" y="276225"/>
                            <a:pt x="225821" y="273050"/>
                            <a:pt x="235346" y="266700"/>
                          </a:cubicBezTo>
                          <a:cubicBezTo>
                            <a:pt x="244871" y="260350"/>
                            <a:pt x="250428" y="249237"/>
                            <a:pt x="259159" y="240506"/>
                          </a:cubicBezTo>
                          <a:cubicBezTo>
                            <a:pt x="267890" y="231775"/>
                            <a:pt x="286147" y="219075"/>
                            <a:pt x="287734" y="214313"/>
                          </a:cubicBezTo>
                          <a:cubicBezTo>
                            <a:pt x="289321" y="209551"/>
                            <a:pt x="266700" y="215106"/>
                            <a:pt x="268684" y="211931"/>
                          </a:cubicBezTo>
                          <a:cubicBezTo>
                            <a:pt x="270668" y="208756"/>
                            <a:pt x="293687" y="201216"/>
                            <a:pt x="299640" y="195263"/>
                          </a:cubicBezTo>
                          <a:cubicBezTo>
                            <a:pt x="305593" y="189310"/>
                            <a:pt x="306784" y="182563"/>
                            <a:pt x="304403" y="176213"/>
                          </a:cubicBezTo>
                          <a:cubicBezTo>
                            <a:pt x="302022" y="169863"/>
                            <a:pt x="276622" y="164704"/>
                            <a:pt x="285353" y="157163"/>
                          </a:cubicBezTo>
                          <a:cubicBezTo>
                            <a:pt x="294084" y="149622"/>
                            <a:pt x="345281" y="134938"/>
                            <a:pt x="356790" y="130969"/>
                          </a:cubicBezTo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9BBB59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51" name="Freeform 850"/>
                    <p:cNvSpPr/>
                    <p:nvPr/>
                  </p:nvSpPr>
                  <p:spPr>
                    <a:xfrm>
                      <a:off x="1231106" y="2282825"/>
                      <a:ext cx="51991" cy="136525"/>
                    </a:xfrm>
                    <a:custGeom>
                      <a:avLst/>
                      <a:gdLst>
                        <a:gd name="connsiteX0" fmla="*/ 0 w 51991"/>
                        <a:gd name="connsiteY0" fmla="*/ 136525 h 136525"/>
                        <a:gd name="connsiteX1" fmla="*/ 30957 w 51991"/>
                        <a:gd name="connsiteY1" fmla="*/ 79375 h 136525"/>
                        <a:gd name="connsiteX2" fmla="*/ 19050 w 51991"/>
                        <a:gd name="connsiteY2" fmla="*/ 46038 h 136525"/>
                        <a:gd name="connsiteX3" fmla="*/ 16669 w 51991"/>
                        <a:gd name="connsiteY3" fmla="*/ 26988 h 136525"/>
                        <a:gd name="connsiteX4" fmla="*/ 47625 w 51991"/>
                        <a:gd name="connsiteY4" fmla="*/ 10319 h 136525"/>
                        <a:gd name="connsiteX5" fmla="*/ 42863 w 51991"/>
                        <a:gd name="connsiteY5" fmla="*/ 794 h 136525"/>
                        <a:gd name="connsiteX6" fmla="*/ 28575 w 51991"/>
                        <a:gd name="connsiteY6" fmla="*/ 5556 h 136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1991" h="136525">
                          <a:moveTo>
                            <a:pt x="0" y="136525"/>
                          </a:moveTo>
                          <a:cubicBezTo>
                            <a:pt x="13891" y="115490"/>
                            <a:pt x="27782" y="94456"/>
                            <a:pt x="30957" y="79375"/>
                          </a:cubicBezTo>
                          <a:cubicBezTo>
                            <a:pt x="34132" y="64294"/>
                            <a:pt x="21431" y="54769"/>
                            <a:pt x="19050" y="46038"/>
                          </a:cubicBezTo>
                          <a:cubicBezTo>
                            <a:pt x="16669" y="37307"/>
                            <a:pt x="11907" y="32941"/>
                            <a:pt x="16669" y="26988"/>
                          </a:cubicBezTo>
                          <a:cubicBezTo>
                            <a:pt x="21431" y="21035"/>
                            <a:pt x="43259" y="14685"/>
                            <a:pt x="47625" y="10319"/>
                          </a:cubicBezTo>
                          <a:cubicBezTo>
                            <a:pt x="51991" y="5953"/>
                            <a:pt x="46038" y="1588"/>
                            <a:pt x="42863" y="794"/>
                          </a:cubicBezTo>
                          <a:cubicBezTo>
                            <a:pt x="39688" y="0"/>
                            <a:pt x="34131" y="2778"/>
                            <a:pt x="28575" y="5556"/>
                          </a:cubicBezTo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9BBB59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" name="Group 95"/>
                  <p:cNvGrpSpPr/>
                  <p:nvPr/>
                </p:nvGrpSpPr>
                <p:grpSpPr>
                  <a:xfrm>
                    <a:off x="4447006" y="2485728"/>
                    <a:ext cx="507472" cy="649287"/>
                    <a:chOff x="4447006" y="2485728"/>
                    <a:chExt cx="507472" cy="649287"/>
                  </a:xfrm>
                  <a:solidFill>
                    <a:srgbClr val="9BBB59">
                      <a:lumMod val="60000"/>
                      <a:lumOff val="40000"/>
                    </a:srgbClr>
                  </a:solidFill>
                </p:grpSpPr>
                <p:sp>
                  <p:nvSpPr>
                    <p:cNvPr id="848" name="Freeform 847"/>
                    <p:cNvSpPr/>
                    <p:nvPr/>
                  </p:nvSpPr>
                  <p:spPr>
                    <a:xfrm>
                      <a:off x="4447006" y="2485728"/>
                      <a:ext cx="507472" cy="649287"/>
                    </a:xfrm>
                    <a:custGeom>
                      <a:avLst/>
                      <a:gdLst>
                        <a:gd name="connsiteX0" fmla="*/ 127529 w 507471"/>
                        <a:gd name="connsiteY0" fmla="*/ 0 h 649287"/>
                        <a:gd name="connsiteX1" fmla="*/ 51329 w 507471"/>
                        <a:gd name="connsiteY1" fmla="*/ 31750 h 649287"/>
                        <a:gd name="connsiteX2" fmla="*/ 6879 w 507471"/>
                        <a:gd name="connsiteY2" fmla="*/ 28575 h 649287"/>
                        <a:gd name="connsiteX3" fmla="*/ 10054 w 507471"/>
                        <a:gd name="connsiteY3" fmla="*/ 53975 h 649287"/>
                        <a:gd name="connsiteX4" fmla="*/ 3704 w 507471"/>
                        <a:gd name="connsiteY4" fmla="*/ 88900 h 649287"/>
                        <a:gd name="connsiteX5" fmla="*/ 10054 w 507471"/>
                        <a:gd name="connsiteY5" fmla="*/ 142875 h 649287"/>
                        <a:gd name="connsiteX6" fmla="*/ 35454 w 507471"/>
                        <a:gd name="connsiteY6" fmla="*/ 158750 h 649287"/>
                        <a:gd name="connsiteX7" fmla="*/ 32279 w 507471"/>
                        <a:gd name="connsiteY7" fmla="*/ 184150 h 649287"/>
                        <a:gd name="connsiteX8" fmla="*/ 29104 w 507471"/>
                        <a:gd name="connsiteY8" fmla="*/ 215900 h 649287"/>
                        <a:gd name="connsiteX9" fmla="*/ 48154 w 507471"/>
                        <a:gd name="connsiteY9" fmla="*/ 222250 h 649287"/>
                        <a:gd name="connsiteX10" fmla="*/ 73554 w 507471"/>
                        <a:gd name="connsiteY10" fmla="*/ 244475 h 649287"/>
                        <a:gd name="connsiteX11" fmla="*/ 48154 w 507471"/>
                        <a:gd name="connsiteY11" fmla="*/ 263525 h 649287"/>
                        <a:gd name="connsiteX12" fmla="*/ 6879 w 507471"/>
                        <a:gd name="connsiteY12" fmla="*/ 285750 h 649287"/>
                        <a:gd name="connsiteX13" fmla="*/ 22754 w 507471"/>
                        <a:gd name="connsiteY13" fmla="*/ 301625 h 649287"/>
                        <a:gd name="connsiteX14" fmla="*/ 54504 w 507471"/>
                        <a:gd name="connsiteY14" fmla="*/ 314325 h 649287"/>
                        <a:gd name="connsiteX15" fmla="*/ 60854 w 507471"/>
                        <a:gd name="connsiteY15" fmla="*/ 346075 h 649287"/>
                        <a:gd name="connsiteX16" fmla="*/ 76729 w 507471"/>
                        <a:gd name="connsiteY16" fmla="*/ 371475 h 649287"/>
                        <a:gd name="connsiteX17" fmla="*/ 114829 w 507471"/>
                        <a:gd name="connsiteY17" fmla="*/ 400050 h 649287"/>
                        <a:gd name="connsiteX18" fmla="*/ 127529 w 507471"/>
                        <a:gd name="connsiteY18" fmla="*/ 415925 h 649287"/>
                        <a:gd name="connsiteX19" fmla="*/ 108479 w 507471"/>
                        <a:gd name="connsiteY19" fmla="*/ 422275 h 649287"/>
                        <a:gd name="connsiteX20" fmla="*/ 159279 w 507471"/>
                        <a:gd name="connsiteY20" fmla="*/ 469900 h 649287"/>
                        <a:gd name="connsiteX21" fmla="*/ 175154 w 507471"/>
                        <a:gd name="connsiteY21" fmla="*/ 536575 h 649287"/>
                        <a:gd name="connsiteX22" fmla="*/ 184679 w 507471"/>
                        <a:gd name="connsiteY22" fmla="*/ 568325 h 649287"/>
                        <a:gd name="connsiteX23" fmla="*/ 197379 w 507471"/>
                        <a:gd name="connsiteY23" fmla="*/ 596900 h 649287"/>
                        <a:gd name="connsiteX24" fmla="*/ 184679 w 507471"/>
                        <a:gd name="connsiteY24" fmla="*/ 625475 h 649287"/>
                        <a:gd name="connsiteX25" fmla="*/ 181504 w 507471"/>
                        <a:gd name="connsiteY25" fmla="*/ 641350 h 649287"/>
                        <a:gd name="connsiteX26" fmla="*/ 229129 w 507471"/>
                        <a:gd name="connsiteY26" fmla="*/ 647700 h 649287"/>
                        <a:gd name="connsiteX27" fmla="*/ 270404 w 507471"/>
                        <a:gd name="connsiteY27" fmla="*/ 631825 h 649287"/>
                        <a:gd name="connsiteX28" fmla="*/ 346604 w 507471"/>
                        <a:gd name="connsiteY28" fmla="*/ 609600 h 649287"/>
                        <a:gd name="connsiteX29" fmla="*/ 375179 w 507471"/>
                        <a:gd name="connsiteY29" fmla="*/ 584200 h 649287"/>
                        <a:gd name="connsiteX30" fmla="*/ 410104 w 507471"/>
                        <a:gd name="connsiteY30" fmla="*/ 501650 h 649287"/>
                        <a:gd name="connsiteX31" fmla="*/ 438679 w 507471"/>
                        <a:gd name="connsiteY31" fmla="*/ 431800 h 649287"/>
                        <a:gd name="connsiteX32" fmla="*/ 479954 w 507471"/>
                        <a:gd name="connsiteY32" fmla="*/ 396875 h 649287"/>
                        <a:gd name="connsiteX33" fmla="*/ 479954 w 507471"/>
                        <a:gd name="connsiteY33" fmla="*/ 333375 h 649287"/>
                        <a:gd name="connsiteX34" fmla="*/ 495829 w 507471"/>
                        <a:gd name="connsiteY34" fmla="*/ 260350 h 649287"/>
                        <a:gd name="connsiteX35" fmla="*/ 495829 w 507471"/>
                        <a:gd name="connsiteY35" fmla="*/ 228600 h 649287"/>
                        <a:gd name="connsiteX36" fmla="*/ 425979 w 507471"/>
                        <a:gd name="connsiteY36" fmla="*/ 168275 h 649287"/>
                        <a:gd name="connsiteX37" fmla="*/ 403754 w 507471"/>
                        <a:gd name="connsiteY37" fmla="*/ 149225 h 649287"/>
                        <a:gd name="connsiteX38" fmla="*/ 454554 w 507471"/>
                        <a:gd name="connsiteY38" fmla="*/ 107950 h 649287"/>
                        <a:gd name="connsiteX39" fmla="*/ 454554 w 507471"/>
                        <a:gd name="connsiteY39" fmla="*/ 76200 h 649287"/>
                        <a:gd name="connsiteX40" fmla="*/ 400579 w 507471"/>
                        <a:gd name="connsiteY40" fmla="*/ 76200 h 649287"/>
                        <a:gd name="connsiteX41" fmla="*/ 362479 w 507471"/>
                        <a:gd name="connsiteY41" fmla="*/ 57150 h 649287"/>
                        <a:gd name="connsiteX42" fmla="*/ 340254 w 507471"/>
                        <a:gd name="connsiteY42" fmla="*/ 47625 h 649287"/>
                        <a:gd name="connsiteX43" fmla="*/ 292629 w 507471"/>
                        <a:gd name="connsiteY43" fmla="*/ 47625 h 649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</a:cxnLst>
                      <a:rect l="l" t="t" r="r" b="b"/>
                      <a:pathLst>
                        <a:path w="507471" h="649287">
                          <a:moveTo>
                            <a:pt x="127529" y="0"/>
                          </a:moveTo>
                          <a:cubicBezTo>
                            <a:pt x="99483" y="13494"/>
                            <a:pt x="71437" y="26988"/>
                            <a:pt x="51329" y="31750"/>
                          </a:cubicBezTo>
                          <a:cubicBezTo>
                            <a:pt x="31221" y="36512"/>
                            <a:pt x="13758" y="24871"/>
                            <a:pt x="6879" y="28575"/>
                          </a:cubicBezTo>
                          <a:cubicBezTo>
                            <a:pt x="0" y="32279"/>
                            <a:pt x="10583" y="43921"/>
                            <a:pt x="10054" y="53975"/>
                          </a:cubicBezTo>
                          <a:cubicBezTo>
                            <a:pt x="9525" y="64029"/>
                            <a:pt x="3704" y="74083"/>
                            <a:pt x="3704" y="88900"/>
                          </a:cubicBezTo>
                          <a:cubicBezTo>
                            <a:pt x="3704" y="103717"/>
                            <a:pt x="4762" y="131233"/>
                            <a:pt x="10054" y="142875"/>
                          </a:cubicBezTo>
                          <a:cubicBezTo>
                            <a:pt x="15346" y="154517"/>
                            <a:pt x="31750" y="151871"/>
                            <a:pt x="35454" y="158750"/>
                          </a:cubicBezTo>
                          <a:cubicBezTo>
                            <a:pt x="39158" y="165629"/>
                            <a:pt x="33337" y="174625"/>
                            <a:pt x="32279" y="184150"/>
                          </a:cubicBezTo>
                          <a:cubicBezTo>
                            <a:pt x="31221" y="193675"/>
                            <a:pt x="26458" y="209550"/>
                            <a:pt x="29104" y="215900"/>
                          </a:cubicBezTo>
                          <a:cubicBezTo>
                            <a:pt x="31750" y="222250"/>
                            <a:pt x="40746" y="217488"/>
                            <a:pt x="48154" y="222250"/>
                          </a:cubicBezTo>
                          <a:cubicBezTo>
                            <a:pt x="55562" y="227013"/>
                            <a:pt x="73554" y="237596"/>
                            <a:pt x="73554" y="244475"/>
                          </a:cubicBezTo>
                          <a:cubicBezTo>
                            <a:pt x="73554" y="251354"/>
                            <a:pt x="59266" y="256646"/>
                            <a:pt x="48154" y="263525"/>
                          </a:cubicBezTo>
                          <a:cubicBezTo>
                            <a:pt x="37042" y="270404"/>
                            <a:pt x="11112" y="279400"/>
                            <a:pt x="6879" y="285750"/>
                          </a:cubicBezTo>
                          <a:cubicBezTo>
                            <a:pt x="2646" y="292100"/>
                            <a:pt x="14817" y="296863"/>
                            <a:pt x="22754" y="301625"/>
                          </a:cubicBezTo>
                          <a:cubicBezTo>
                            <a:pt x="30692" y="306388"/>
                            <a:pt x="48154" y="306917"/>
                            <a:pt x="54504" y="314325"/>
                          </a:cubicBezTo>
                          <a:cubicBezTo>
                            <a:pt x="60854" y="321733"/>
                            <a:pt x="57150" y="336550"/>
                            <a:pt x="60854" y="346075"/>
                          </a:cubicBezTo>
                          <a:cubicBezTo>
                            <a:pt x="64558" y="355600"/>
                            <a:pt x="67733" y="362479"/>
                            <a:pt x="76729" y="371475"/>
                          </a:cubicBezTo>
                          <a:cubicBezTo>
                            <a:pt x="85725" y="380471"/>
                            <a:pt x="106362" y="392642"/>
                            <a:pt x="114829" y="400050"/>
                          </a:cubicBezTo>
                          <a:cubicBezTo>
                            <a:pt x="123296" y="407458"/>
                            <a:pt x="128587" y="412221"/>
                            <a:pt x="127529" y="415925"/>
                          </a:cubicBezTo>
                          <a:cubicBezTo>
                            <a:pt x="126471" y="419629"/>
                            <a:pt x="103187" y="413279"/>
                            <a:pt x="108479" y="422275"/>
                          </a:cubicBezTo>
                          <a:cubicBezTo>
                            <a:pt x="113771" y="431271"/>
                            <a:pt x="148167" y="450850"/>
                            <a:pt x="159279" y="469900"/>
                          </a:cubicBezTo>
                          <a:cubicBezTo>
                            <a:pt x="170391" y="488950"/>
                            <a:pt x="170921" y="520171"/>
                            <a:pt x="175154" y="536575"/>
                          </a:cubicBezTo>
                          <a:cubicBezTo>
                            <a:pt x="179387" y="552979"/>
                            <a:pt x="180975" y="558271"/>
                            <a:pt x="184679" y="568325"/>
                          </a:cubicBezTo>
                          <a:cubicBezTo>
                            <a:pt x="188383" y="578379"/>
                            <a:pt x="197379" y="587375"/>
                            <a:pt x="197379" y="596900"/>
                          </a:cubicBezTo>
                          <a:cubicBezTo>
                            <a:pt x="197379" y="606425"/>
                            <a:pt x="187325" y="618067"/>
                            <a:pt x="184679" y="625475"/>
                          </a:cubicBezTo>
                          <a:cubicBezTo>
                            <a:pt x="182033" y="632883"/>
                            <a:pt x="174096" y="637646"/>
                            <a:pt x="181504" y="641350"/>
                          </a:cubicBezTo>
                          <a:cubicBezTo>
                            <a:pt x="188912" y="645054"/>
                            <a:pt x="214312" y="649287"/>
                            <a:pt x="229129" y="647700"/>
                          </a:cubicBezTo>
                          <a:cubicBezTo>
                            <a:pt x="243946" y="646113"/>
                            <a:pt x="250825" y="638175"/>
                            <a:pt x="270404" y="631825"/>
                          </a:cubicBezTo>
                          <a:cubicBezTo>
                            <a:pt x="289983" y="625475"/>
                            <a:pt x="329142" y="617537"/>
                            <a:pt x="346604" y="609600"/>
                          </a:cubicBezTo>
                          <a:cubicBezTo>
                            <a:pt x="364066" y="601663"/>
                            <a:pt x="364596" y="602192"/>
                            <a:pt x="375179" y="584200"/>
                          </a:cubicBezTo>
                          <a:cubicBezTo>
                            <a:pt x="385762" y="566208"/>
                            <a:pt x="399521" y="527050"/>
                            <a:pt x="410104" y="501650"/>
                          </a:cubicBezTo>
                          <a:cubicBezTo>
                            <a:pt x="420687" y="476250"/>
                            <a:pt x="427037" y="449262"/>
                            <a:pt x="438679" y="431800"/>
                          </a:cubicBezTo>
                          <a:cubicBezTo>
                            <a:pt x="450321" y="414338"/>
                            <a:pt x="473075" y="413279"/>
                            <a:pt x="479954" y="396875"/>
                          </a:cubicBezTo>
                          <a:cubicBezTo>
                            <a:pt x="486833" y="380471"/>
                            <a:pt x="477308" y="356129"/>
                            <a:pt x="479954" y="333375"/>
                          </a:cubicBezTo>
                          <a:cubicBezTo>
                            <a:pt x="482600" y="310621"/>
                            <a:pt x="493183" y="277813"/>
                            <a:pt x="495829" y="260350"/>
                          </a:cubicBezTo>
                          <a:cubicBezTo>
                            <a:pt x="498475" y="242887"/>
                            <a:pt x="507471" y="243946"/>
                            <a:pt x="495829" y="228600"/>
                          </a:cubicBezTo>
                          <a:cubicBezTo>
                            <a:pt x="484187" y="213254"/>
                            <a:pt x="425979" y="168275"/>
                            <a:pt x="425979" y="168275"/>
                          </a:cubicBezTo>
                          <a:cubicBezTo>
                            <a:pt x="410633" y="155046"/>
                            <a:pt x="398992" y="159279"/>
                            <a:pt x="403754" y="149225"/>
                          </a:cubicBezTo>
                          <a:cubicBezTo>
                            <a:pt x="408517" y="139171"/>
                            <a:pt x="446087" y="120121"/>
                            <a:pt x="454554" y="107950"/>
                          </a:cubicBezTo>
                          <a:cubicBezTo>
                            <a:pt x="463021" y="95779"/>
                            <a:pt x="463550" y="81492"/>
                            <a:pt x="454554" y="76200"/>
                          </a:cubicBezTo>
                          <a:cubicBezTo>
                            <a:pt x="445558" y="70908"/>
                            <a:pt x="415925" y="79375"/>
                            <a:pt x="400579" y="76200"/>
                          </a:cubicBezTo>
                          <a:cubicBezTo>
                            <a:pt x="385233" y="73025"/>
                            <a:pt x="372533" y="61913"/>
                            <a:pt x="362479" y="57150"/>
                          </a:cubicBezTo>
                          <a:cubicBezTo>
                            <a:pt x="352425" y="52388"/>
                            <a:pt x="351896" y="49212"/>
                            <a:pt x="340254" y="47625"/>
                          </a:cubicBezTo>
                          <a:cubicBezTo>
                            <a:pt x="328612" y="46038"/>
                            <a:pt x="306387" y="49212"/>
                            <a:pt x="292629" y="47625"/>
                          </a:cubicBezTo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9BBB59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9" name="Freeform 848"/>
                    <p:cNvSpPr/>
                    <p:nvPr/>
                  </p:nvSpPr>
                  <p:spPr>
                    <a:xfrm>
                      <a:off x="4575175" y="2486025"/>
                      <a:ext cx="177800" cy="47625"/>
                    </a:xfrm>
                    <a:custGeom>
                      <a:avLst/>
                      <a:gdLst>
                        <a:gd name="connsiteX0" fmla="*/ 177800 w 177800"/>
                        <a:gd name="connsiteY0" fmla="*/ 47625 h 47625"/>
                        <a:gd name="connsiteX1" fmla="*/ 123825 w 177800"/>
                        <a:gd name="connsiteY1" fmla="*/ 31750 h 47625"/>
                        <a:gd name="connsiteX2" fmla="*/ 69850 w 177800"/>
                        <a:gd name="connsiteY2" fmla="*/ 15875 h 47625"/>
                        <a:gd name="connsiteX3" fmla="*/ 19050 w 177800"/>
                        <a:gd name="connsiteY3" fmla="*/ 6350 h 47625"/>
                        <a:gd name="connsiteX4" fmla="*/ 0 w 177800"/>
                        <a:gd name="connsiteY4" fmla="*/ 0 h 47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7800" h="47625">
                          <a:moveTo>
                            <a:pt x="177800" y="47625"/>
                          </a:moveTo>
                          <a:lnTo>
                            <a:pt x="123825" y="31750"/>
                          </a:lnTo>
                          <a:cubicBezTo>
                            <a:pt x="105833" y="26458"/>
                            <a:pt x="87312" y="20108"/>
                            <a:pt x="69850" y="15875"/>
                          </a:cubicBezTo>
                          <a:cubicBezTo>
                            <a:pt x="52388" y="11642"/>
                            <a:pt x="30692" y="8996"/>
                            <a:pt x="19050" y="6350"/>
                          </a:cubicBezTo>
                          <a:cubicBezTo>
                            <a:pt x="7408" y="3704"/>
                            <a:pt x="3704" y="1852"/>
                            <a:pt x="0" y="0"/>
                          </a:cubicBezTo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9BBB59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" name="Group 55"/>
                  <p:cNvGrpSpPr/>
                  <p:nvPr/>
                </p:nvGrpSpPr>
                <p:grpSpPr>
                  <a:xfrm>
                    <a:off x="7696200" y="4153297"/>
                    <a:ext cx="614759" cy="461565"/>
                    <a:chOff x="7696200" y="4153297"/>
                    <a:chExt cx="614759" cy="461565"/>
                  </a:xfrm>
                  <a:solidFill>
                    <a:srgbClr val="9BBB59">
                      <a:lumMod val="60000"/>
                      <a:lumOff val="40000"/>
                    </a:srgbClr>
                  </a:solidFill>
                </p:grpSpPr>
                <p:sp>
                  <p:nvSpPr>
                    <p:cNvPr id="846" name="Freeform 845"/>
                    <p:cNvSpPr/>
                    <p:nvPr/>
                  </p:nvSpPr>
                  <p:spPr>
                    <a:xfrm>
                      <a:off x="7696200" y="4153297"/>
                      <a:ext cx="614759" cy="449659"/>
                    </a:xfrm>
                    <a:custGeom>
                      <a:avLst/>
                      <a:gdLst>
                        <a:gd name="connsiteX0" fmla="*/ 535781 w 614760"/>
                        <a:gd name="connsiteY0" fmla="*/ 449659 h 449659"/>
                        <a:gd name="connsiteX1" fmla="*/ 590550 w 614760"/>
                        <a:gd name="connsiteY1" fmla="*/ 416322 h 449659"/>
                        <a:gd name="connsiteX2" fmla="*/ 578644 w 614760"/>
                        <a:gd name="connsiteY2" fmla="*/ 385366 h 449659"/>
                        <a:gd name="connsiteX3" fmla="*/ 576263 w 614760"/>
                        <a:gd name="connsiteY3" fmla="*/ 354409 h 449659"/>
                        <a:gd name="connsiteX4" fmla="*/ 569119 w 614760"/>
                        <a:gd name="connsiteY4" fmla="*/ 328216 h 449659"/>
                        <a:gd name="connsiteX5" fmla="*/ 588169 w 614760"/>
                        <a:gd name="connsiteY5" fmla="*/ 294878 h 449659"/>
                        <a:gd name="connsiteX6" fmla="*/ 585788 w 614760"/>
                        <a:gd name="connsiteY6" fmla="*/ 266303 h 449659"/>
                        <a:gd name="connsiteX7" fmla="*/ 600075 w 614760"/>
                        <a:gd name="connsiteY7" fmla="*/ 225822 h 449659"/>
                        <a:gd name="connsiteX8" fmla="*/ 592931 w 614760"/>
                        <a:gd name="connsiteY8" fmla="*/ 171053 h 449659"/>
                        <a:gd name="connsiteX9" fmla="*/ 614363 w 614760"/>
                        <a:gd name="connsiteY9" fmla="*/ 156766 h 449659"/>
                        <a:gd name="connsiteX10" fmla="*/ 590550 w 614760"/>
                        <a:gd name="connsiteY10" fmla="*/ 130572 h 449659"/>
                        <a:gd name="connsiteX11" fmla="*/ 564356 w 614760"/>
                        <a:gd name="connsiteY11" fmla="*/ 104378 h 449659"/>
                        <a:gd name="connsiteX12" fmla="*/ 552450 w 614760"/>
                        <a:gd name="connsiteY12" fmla="*/ 92472 h 449659"/>
                        <a:gd name="connsiteX13" fmla="*/ 526256 w 614760"/>
                        <a:gd name="connsiteY13" fmla="*/ 73422 h 449659"/>
                        <a:gd name="connsiteX14" fmla="*/ 533400 w 614760"/>
                        <a:gd name="connsiteY14" fmla="*/ 49609 h 449659"/>
                        <a:gd name="connsiteX15" fmla="*/ 542925 w 614760"/>
                        <a:gd name="connsiteY15" fmla="*/ 37703 h 449659"/>
                        <a:gd name="connsiteX16" fmla="*/ 488156 w 614760"/>
                        <a:gd name="connsiteY16" fmla="*/ 37703 h 449659"/>
                        <a:gd name="connsiteX17" fmla="*/ 469106 w 614760"/>
                        <a:gd name="connsiteY17" fmla="*/ 47228 h 449659"/>
                        <a:gd name="connsiteX18" fmla="*/ 423863 w 614760"/>
                        <a:gd name="connsiteY18" fmla="*/ 59134 h 449659"/>
                        <a:gd name="connsiteX19" fmla="*/ 345281 w 614760"/>
                        <a:gd name="connsiteY19" fmla="*/ 66278 h 449659"/>
                        <a:gd name="connsiteX20" fmla="*/ 302419 w 614760"/>
                        <a:gd name="connsiteY20" fmla="*/ 68659 h 449659"/>
                        <a:gd name="connsiteX21" fmla="*/ 276225 w 614760"/>
                        <a:gd name="connsiteY21" fmla="*/ 37703 h 449659"/>
                        <a:gd name="connsiteX22" fmla="*/ 259556 w 614760"/>
                        <a:gd name="connsiteY22" fmla="*/ 1984 h 449659"/>
                        <a:gd name="connsiteX23" fmla="*/ 240506 w 614760"/>
                        <a:gd name="connsiteY23" fmla="*/ 25797 h 449659"/>
                        <a:gd name="connsiteX24" fmla="*/ 214313 w 614760"/>
                        <a:gd name="connsiteY24" fmla="*/ 47228 h 449659"/>
                        <a:gd name="connsiteX25" fmla="*/ 188119 w 614760"/>
                        <a:gd name="connsiteY25" fmla="*/ 56753 h 449659"/>
                        <a:gd name="connsiteX26" fmla="*/ 178594 w 614760"/>
                        <a:gd name="connsiteY26" fmla="*/ 56753 h 449659"/>
                        <a:gd name="connsiteX27" fmla="*/ 185738 w 614760"/>
                        <a:gd name="connsiteY27" fmla="*/ 80566 h 449659"/>
                        <a:gd name="connsiteX28" fmla="*/ 183356 w 614760"/>
                        <a:gd name="connsiteY28" fmla="*/ 111522 h 449659"/>
                        <a:gd name="connsiteX29" fmla="*/ 166688 w 614760"/>
                        <a:gd name="connsiteY29" fmla="*/ 132953 h 449659"/>
                        <a:gd name="connsiteX30" fmla="*/ 140494 w 614760"/>
                        <a:gd name="connsiteY30" fmla="*/ 140097 h 449659"/>
                        <a:gd name="connsiteX31" fmla="*/ 109538 w 614760"/>
                        <a:gd name="connsiteY31" fmla="*/ 132953 h 449659"/>
                        <a:gd name="connsiteX32" fmla="*/ 69056 w 614760"/>
                        <a:gd name="connsiteY32" fmla="*/ 137716 h 449659"/>
                        <a:gd name="connsiteX33" fmla="*/ 7144 w 614760"/>
                        <a:gd name="connsiteY33" fmla="*/ 142478 h 449659"/>
                        <a:gd name="connsiteX34" fmla="*/ 26194 w 614760"/>
                        <a:gd name="connsiteY34" fmla="*/ 171053 h 449659"/>
                        <a:gd name="connsiteX35" fmla="*/ 40481 w 614760"/>
                        <a:gd name="connsiteY35" fmla="*/ 197247 h 449659"/>
                        <a:gd name="connsiteX36" fmla="*/ 47625 w 614760"/>
                        <a:gd name="connsiteY36" fmla="*/ 240109 h 449659"/>
                        <a:gd name="connsiteX37" fmla="*/ 40481 w 614760"/>
                        <a:gd name="connsiteY37" fmla="*/ 252016 h 449659"/>
                        <a:gd name="connsiteX38" fmla="*/ 50006 w 614760"/>
                        <a:gd name="connsiteY38" fmla="*/ 263922 h 449659"/>
                        <a:gd name="connsiteX39" fmla="*/ 78581 w 614760"/>
                        <a:gd name="connsiteY39" fmla="*/ 275828 h 449659"/>
                        <a:gd name="connsiteX40" fmla="*/ 111919 w 614760"/>
                        <a:gd name="connsiteY40" fmla="*/ 282972 h 449659"/>
                        <a:gd name="connsiteX41" fmla="*/ 142875 w 614760"/>
                        <a:gd name="connsiteY41" fmla="*/ 304403 h 449659"/>
                        <a:gd name="connsiteX42" fmla="*/ 169069 w 614760"/>
                        <a:gd name="connsiteY42" fmla="*/ 321072 h 449659"/>
                        <a:gd name="connsiteX43" fmla="*/ 200025 w 614760"/>
                        <a:gd name="connsiteY43" fmla="*/ 323453 h 449659"/>
                        <a:gd name="connsiteX44" fmla="*/ 202406 w 614760"/>
                        <a:gd name="connsiteY44" fmla="*/ 385366 h 449659"/>
                        <a:gd name="connsiteX45" fmla="*/ 226219 w 614760"/>
                        <a:gd name="connsiteY45" fmla="*/ 402034 h 4496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</a:cxnLst>
                      <a:rect l="l" t="t" r="r" b="b"/>
                      <a:pathLst>
                        <a:path w="614760" h="449659">
                          <a:moveTo>
                            <a:pt x="535781" y="449659"/>
                          </a:moveTo>
                          <a:cubicBezTo>
                            <a:pt x="559593" y="438348"/>
                            <a:pt x="583406" y="427038"/>
                            <a:pt x="590550" y="416322"/>
                          </a:cubicBezTo>
                          <a:cubicBezTo>
                            <a:pt x="597694" y="405607"/>
                            <a:pt x="581025" y="395685"/>
                            <a:pt x="578644" y="385366"/>
                          </a:cubicBezTo>
                          <a:cubicBezTo>
                            <a:pt x="576263" y="375047"/>
                            <a:pt x="577851" y="363934"/>
                            <a:pt x="576263" y="354409"/>
                          </a:cubicBezTo>
                          <a:cubicBezTo>
                            <a:pt x="574676" y="344884"/>
                            <a:pt x="567135" y="338138"/>
                            <a:pt x="569119" y="328216"/>
                          </a:cubicBezTo>
                          <a:cubicBezTo>
                            <a:pt x="571103" y="318294"/>
                            <a:pt x="585391" y="305197"/>
                            <a:pt x="588169" y="294878"/>
                          </a:cubicBezTo>
                          <a:cubicBezTo>
                            <a:pt x="590947" y="284559"/>
                            <a:pt x="583804" y="277812"/>
                            <a:pt x="585788" y="266303"/>
                          </a:cubicBezTo>
                          <a:cubicBezTo>
                            <a:pt x="587772" y="254794"/>
                            <a:pt x="598885" y="241697"/>
                            <a:pt x="600075" y="225822"/>
                          </a:cubicBezTo>
                          <a:cubicBezTo>
                            <a:pt x="601266" y="209947"/>
                            <a:pt x="590550" y="182562"/>
                            <a:pt x="592931" y="171053"/>
                          </a:cubicBezTo>
                          <a:cubicBezTo>
                            <a:pt x="595312" y="159544"/>
                            <a:pt x="614760" y="163513"/>
                            <a:pt x="614363" y="156766"/>
                          </a:cubicBezTo>
                          <a:cubicBezTo>
                            <a:pt x="613966" y="150019"/>
                            <a:pt x="598884" y="139303"/>
                            <a:pt x="590550" y="130572"/>
                          </a:cubicBezTo>
                          <a:cubicBezTo>
                            <a:pt x="582216" y="121841"/>
                            <a:pt x="564356" y="104378"/>
                            <a:pt x="564356" y="104378"/>
                          </a:cubicBezTo>
                          <a:cubicBezTo>
                            <a:pt x="558006" y="98028"/>
                            <a:pt x="558800" y="97631"/>
                            <a:pt x="552450" y="92472"/>
                          </a:cubicBezTo>
                          <a:cubicBezTo>
                            <a:pt x="546100" y="87313"/>
                            <a:pt x="529431" y="80566"/>
                            <a:pt x="526256" y="73422"/>
                          </a:cubicBezTo>
                          <a:cubicBezTo>
                            <a:pt x="523081" y="66278"/>
                            <a:pt x="530622" y="55562"/>
                            <a:pt x="533400" y="49609"/>
                          </a:cubicBezTo>
                          <a:cubicBezTo>
                            <a:pt x="536178" y="43656"/>
                            <a:pt x="550466" y="39687"/>
                            <a:pt x="542925" y="37703"/>
                          </a:cubicBezTo>
                          <a:cubicBezTo>
                            <a:pt x="535384" y="35719"/>
                            <a:pt x="500459" y="36116"/>
                            <a:pt x="488156" y="37703"/>
                          </a:cubicBezTo>
                          <a:cubicBezTo>
                            <a:pt x="475853" y="39290"/>
                            <a:pt x="479822" y="43656"/>
                            <a:pt x="469106" y="47228"/>
                          </a:cubicBezTo>
                          <a:cubicBezTo>
                            <a:pt x="458390" y="50800"/>
                            <a:pt x="444501" y="55959"/>
                            <a:pt x="423863" y="59134"/>
                          </a:cubicBezTo>
                          <a:cubicBezTo>
                            <a:pt x="403226" y="62309"/>
                            <a:pt x="365522" y="64691"/>
                            <a:pt x="345281" y="66278"/>
                          </a:cubicBezTo>
                          <a:cubicBezTo>
                            <a:pt x="325040" y="67865"/>
                            <a:pt x="313928" y="73422"/>
                            <a:pt x="302419" y="68659"/>
                          </a:cubicBezTo>
                          <a:cubicBezTo>
                            <a:pt x="290910" y="63896"/>
                            <a:pt x="283369" y="48815"/>
                            <a:pt x="276225" y="37703"/>
                          </a:cubicBezTo>
                          <a:cubicBezTo>
                            <a:pt x="269081" y="26591"/>
                            <a:pt x="265509" y="3968"/>
                            <a:pt x="259556" y="1984"/>
                          </a:cubicBezTo>
                          <a:cubicBezTo>
                            <a:pt x="253603" y="0"/>
                            <a:pt x="248046" y="18256"/>
                            <a:pt x="240506" y="25797"/>
                          </a:cubicBezTo>
                          <a:cubicBezTo>
                            <a:pt x="232966" y="33338"/>
                            <a:pt x="223044" y="42069"/>
                            <a:pt x="214313" y="47228"/>
                          </a:cubicBezTo>
                          <a:cubicBezTo>
                            <a:pt x="205582" y="52387"/>
                            <a:pt x="194072" y="55166"/>
                            <a:pt x="188119" y="56753"/>
                          </a:cubicBezTo>
                          <a:cubicBezTo>
                            <a:pt x="182166" y="58341"/>
                            <a:pt x="178991" y="52784"/>
                            <a:pt x="178594" y="56753"/>
                          </a:cubicBezTo>
                          <a:cubicBezTo>
                            <a:pt x="178197" y="60722"/>
                            <a:pt x="184944" y="71438"/>
                            <a:pt x="185738" y="80566"/>
                          </a:cubicBezTo>
                          <a:cubicBezTo>
                            <a:pt x="186532" y="89694"/>
                            <a:pt x="186531" y="102791"/>
                            <a:pt x="183356" y="111522"/>
                          </a:cubicBezTo>
                          <a:cubicBezTo>
                            <a:pt x="180181" y="120253"/>
                            <a:pt x="173832" y="128191"/>
                            <a:pt x="166688" y="132953"/>
                          </a:cubicBezTo>
                          <a:cubicBezTo>
                            <a:pt x="159544" y="137715"/>
                            <a:pt x="150019" y="140097"/>
                            <a:pt x="140494" y="140097"/>
                          </a:cubicBezTo>
                          <a:cubicBezTo>
                            <a:pt x="130969" y="140097"/>
                            <a:pt x="121444" y="133350"/>
                            <a:pt x="109538" y="132953"/>
                          </a:cubicBezTo>
                          <a:cubicBezTo>
                            <a:pt x="97632" y="132556"/>
                            <a:pt x="86122" y="136129"/>
                            <a:pt x="69056" y="137716"/>
                          </a:cubicBezTo>
                          <a:cubicBezTo>
                            <a:pt x="51990" y="139303"/>
                            <a:pt x="14288" y="136922"/>
                            <a:pt x="7144" y="142478"/>
                          </a:cubicBezTo>
                          <a:cubicBezTo>
                            <a:pt x="0" y="148034"/>
                            <a:pt x="20638" y="161925"/>
                            <a:pt x="26194" y="171053"/>
                          </a:cubicBezTo>
                          <a:cubicBezTo>
                            <a:pt x="31750" y="180181"/>
                            <a:pt x="36909" y="185738"/>
                            <a:pt x="40481" y="197247"/>
                          </a:cubicBezTo>
                          <a:cubicBezTo>
                            <a:pt x="44053" y="208756"/>
                            <a:pt x="47625" y="230981"/>
                            <a:pt x="47625" y="240109"/>
                          </a:cubicBezTo>
                          <a:cubicBezTo>
                            <a:pt x="47625" y="249237"/>
                            <a:pt x="40084" y="248047"/>
                            <a:pt x="40481" y="252016"/>
                          </a:cubicBezTo>
                          <a:cubicBezTo>
                            <a:pt x="40878" y="255985"/>
                            <a:pt x="43656" y="259953"/>
                            <a:pt x="50006" y="263922"/>
                          </a:cubicBezTo>
                          <a:cubicBezTo>
                            <a:pt x="56356" y="267891"/>
                            <a:pt x="68262" y="272653"/>
                            <a:pt x="78581" y="275828"/>
                          </a:cubicBezTo>
                          <a:cubicBezTo>
                            <a:pt x="88900" y="279003"/>
                            <a:pt x="101203" y="278210"/>
                            <a:pt x="111919" y="282972"/>
                          </a:cubicBezTo>
                          <a:cubicBezTo>
                            <a:pt x="122635" y="287734"/>
                            <a:pt x="133350" y="298053"/>
                            <a:pt x="142875" y="304403"/>
                          </a:cubicBezTo>
                          <a:cubicBezTo>
                            <a:pt x="152400" y="310753"/>
                            <a:pt x="159544" y="317897"/>
                            <a:pt x="169069" y="321072"/>
                          </a:cubicBezTo>
                          <a:cubicBezTo>
                            <a:pt x="178594" y="324247"/>
                            <a:pt x="194469" y="312737"/>
                            <a:pt x="200025" y="323453"/>
                          </a:cubicBezTo>
                          <a:cubicBezTo>
                            <a:pt x="205581" y="334169"/>
                            <a:pt x="198040" y="372269"/>
                            <a:pt x="202406" y="385366"/>
                          </a:cubicBezTo>
                          <a:cubicBezTo>
                            <a:pt x="206772" y="398463"/>
                            <a:pt x="186135" y="321865"/>
                            <a:pt x="226219" y="402034"/>
                          </a:cubicBezTo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9BBB59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7" name="Freeform 846"/>
                    <p:cNvSpPr/>
                    <p:nvPr/>
                  </p:nvSpPr>
                  <p:spPr>
                    <a:xfrm>
                      <a:off x="7912894" y="4489847"/>
                      <a:ext cx="326231" cy="125015"/>
                    </a:xfrm>
                    <a:custGeom>
                      <a:avLst/>
                      <a:gdLst>
                        <a:gd name="connsiteX0" fmla="*/ 0 w 326231"/>
                        <a:gd name="connsiteY0" fmla="*/ 44053 h 125015"/>
                        <a:gd name="connsiteX1" fmla="*/ 42862 w 326231"/>
                        <a:gd name="connsiteY1" fmla="*/ 96441 h 125015"/>
                        <a:gd name="connsiteX2" fmla="*/ 64294 w 326231"/>
                        <a:gd name="connsiteY2" fmla="*/ 82153 h 125015"/>
                        <a:gd name="connsiteX3" fmla="*/ 88106 w 326231"/>
                        <a:gd name="connsiteY3" fmla="*/ 84534 h 125015"/>
                        <a:gd name="connsiteX4" fmla="*/ 133350 w 326231"/>
                        <a:gd name="connsiteY4" fmla="*/ 108347 h 125015"/>
                        <a:gd name="connsiteX5" fmla="*/ 159544 w 326231"/>
                        <a:gd name="connsiteY5" fmla="*/ 113109 h 125015"/>
                        <a:gd name="connsiteX6" fmla="*/ 169069 w 326231"/>
                        <a:gd name="connsiteY6" fmla="*/ 120253 h 125015"/>
                        <a:gd name="connsiteX7" fmla="*/ 192881 w 326231"/>
                        <a:gd name="connsiteY7" fmla="*/ 122634 h 125015"/>
                        <a:gd name="connsiteX8" fmla="*/ 219075 w 326231"/>
                        <a:gd name="connsiteY8" fmla="*/ 105966 h 125015"/>
                        <a:gd name="connsiteX9" fmla="*/ 238125 w 326231"/>
                        <a:gd name="connsiteY9" fmla="*/ 72628 h 125015"/>
                        <a:gd name="connsiteX10" fmla="*/ 233362 w 326231"/>
                        <a:gd name="connsiteY10" fmla="*/ 36909 h 125015"/>
                        <a:gd name="connsiteX11" fmla="*/ 226219 w 326231"/>
                        <a:gd name="connsiteY11" fmla="*/ 5953 h 125015"/>
                        <a:gd name="connsiteX12" fmla="*/ 250031 w 326231"/>
                        <a:gd name="connsiteY12" fmla="*/ 5953 h 125015"/>
                        <a:gd name="connsiteX13" fmla="*/ 292894 w 326231"/>
                        <a:gd name="connsiteY13" fmla="*/ 3572 h 125015"/>
                        <a:gd name="connsiteX14" fmla="*/ 304800 w 326231"/>
                        <a:gd name="connsiteY14" fmla="*/ 3572 h 125015"/>
                        <a:gd name="connsiteX15" fmla="*/ 314325 w 326231"/>
                        <a:gd name="connsiteY15" fmla="*/ 25003 h 125015"/>
                        <a:gd name="connsiteX16" fmla="*/ 314325 w 326231"/>
                        <a:gd name="connsiteY16" fmla="*/ 44053 h 125015"/>
                        <a:gd name="connsiteX17" fmla="*/ 314325 w 326231"/>
                        <a:gd name="connsiteY17" fmla="*/ 65484 h 125015"/>
                        <a:gd name="connsiteX18" fmla="*/ 300037 w 326231"/>
                        <a:gd name="connsiteY18" fmla="*/ 65484 h 125015"/>
                        <a:gd name="connsiteX19" fmla="*/ 300037 w 326231"/>
                        <a:gd name="connsiteY19" fmla="*/ 96441 h 125015"/>
                        <a:gd name="connsiteX20" fmla="*/ 300037 w 326231"/>
                        <a:gd name="connsiteY20" fmla="*/ 110728 h 125015"/>
                        <a:gd name="connsiteX21" fmla="*/ 326231 w 326231"/>
                        <a:gd name="connsiteY21" fmla="*/ 110728 h 125015"/>
                        <a:gd name="connsiteX22" fmla="*/ 326231 w 326231"/>
                        <a:gd name="connsiteY22" fmla="*/ 110728 h 125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326231" h="125015">
                          <a:moveTo>
                            <a:pt x="0" y="44053"/>
                          </a:moveTo>
                          <a:cubicBezTo>
                            <a:pt x="16073" y="67072"/>
                            <a:pt x="32146" y="90091"/>
                            <a:pt x="42862" y="96441"/>
                          </a:cubicBezTo>
                          <a:cubicBezTo>
                            <a:pt x="53578" y="102791"/>
                            <a:pt x="56753" y="84137"/>
                            <a:pt x="64294" y="82153"/>
                          </a:cubicBezTo>
                          <a:cubicBezTo>
                            <a:pt x="71835" y="80169"/>
                            <a:pt x="76597" y="80168"/>
                            <a:pt x="88106" y="84534"/>
                          </a:cubicBezTo>
                          <a:cubicBezTo>
                            <a:pt x="99615" y="88900"/>
                            <a:pt x="121444" y="103585"/>
                            <a:pt x="133350" y="108347"/>
                          </a:cubicBezTo>
                          <a:cubicBezTo>
                            <a:pt x="145256" y="113109"/>
                            <a:pt x="153591" y="111125"/>
                            <a:pt x="159544" y="113109"/>
                          </a:cubicBezTo>
                          <a:cubicBezTo>
                            <a:pt x="165497" y="115093"/>
                            <a:pt x="163513" y="118666"/>
                            <a:pt x="169069" y="120253"/>
                          </a:cubicBezTo>
                          <a:cubicBezTo>
                            <a:pt x="174625" y="121840"/>
                            <a:pt x="184547" y="125015"/>
                            <a:pt x="192881" y="122634"/>
                          </a:cubicBezTo>
                          <a:cubicBezTo>
                            <a:pt x="201215" y="120253"/>
                            <a:pt x="211534" y="114300"/>
                            <a:pt x="219075" y="105966"/>
                          </a:cubicBezTo>
                          <a:cubicBezTo>
                            <a:pt x="226616" y="97632"/>
                            <a:pt x="235744" y="84137"/>
                            <a:pt x="238125" y="72628"/>
                          </a:cubicBezTo>
                          <a:cubicBezTo>
                            <a:pt x="240506" y="61119"/>
                            <a:pt x="235346" y="48022"/>
                            <a:pt x="233362" y="36909"/>
                          </a:cubicBezTo>
                          <a:cubicBezTo>
                            <a:pt x="231378" y="25797"/>
                            <a:pt x="223441" y="11112"/>
                            <a:pt x="226219" y="5953"/>
                          </a:cubicBezTo>
                          <a:cubicBezTo>
                            <a:pt x="228997" y="794"/>
                            <a:pt x="238919" y="6350"/>
                            <a:pt x="250031" y="5953"/>
                          </a:cubicBezTo>
                          <a:cubicBezTo>
                            <a:pt x="261143" y="5556"/>
                            <a:pt x="283766" y="3969"/>
                            <a:pt x="292894" y="3572"/>
                          </a:cubicBezTo>
                          <a:cubicBezTo>
                            <a:pt x="302022" y="3175"/>
                            <a:pt x="301228" y="0"/>
                            <a:pt x="304800" y="3572"/>
                          </a:cubicBezTo>
                          <a:cubicBezTo>
                            <a:pt x="308372" y="7144"/>
                            <a:pt x="312738" y="18256"/>
                            <a:pt x="314325" y="25003"/>
                          </a:cubicBezTo>
                          <a:cubicBezTo>
                            <a:pt x="315913" y="31750"/>
                            <a:pt x="314325" y="44053"/>
                            <a:pt x="314325" y="44053"/>
                          </a:cubicBezTo>
                          <a:cubicBezTo>
                            <a:pt x="314325" y="50800"/>
                            <a:pt x="316706" y="61912"/>
                            <a:pt x="314325" y="65484"/>
                          </a:cubicBezTo>
                          <a:cubicBezTo>
                            <a:pt x="311944" y="69056"/>
                            <a:pt x="302418" y="60325"/>
                            <a:pt x="300037" y="65484"/>
                          </a:cubicBezTo>
                          <a:cubicBezTo>
                            <a:pt x="297656" y="70643"/>
                            <a:pt x="300037" y="96441"/>
                            <a:pt x="300037" y="96441"/>
                          </a:cubicBezTo>
                          <a:cubicBezTo>
                            <a:pt x="300037" y="103982"/>
                            <a:pt x="295671" y="108347"/>
                            <a:pt x="300037" y="110728"/>
                          </a:cubicBezTo>
                          <a:cubicBezTo>
                            <a:pt x="304403" y="113109"/>
                            <a:pt x="326231" y="110728"/>
                            <a:pt x="326231" y="110728"/>
                          </a:cubicBezTo>
                          <a:lnTo>
                            <a:pt x="326231" y="110728"/>
                          </a:lnTo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9BBB59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" name="Group 60"/>
                  <p:cNvGrpSpPr/>
                  <p:nvPr/>
                </p:nvGrpSpPr>
                <p:grpSpPr>
                  <a:xfrm>
                    <a:off x="8241507" y="4055269"/>
                    <a:ext cx="412352" cy="290512"/>
                    <a:chOff x="8241507" y="4055269"/>
                    <a:chExt cx="412352" cy="290512"/>
                  </a:xfrm>
                  <a:solidFill>
                    <a:srgbClr val="9BBB59">
                      <a:lumMod val="60000"/>
                      <a:lumOff val="40000"/>
                    </a:srgbClr>
                  </a:solidFill>
                </p:grpSpPr>
                <p:sp>
                  <p:nvSpPr>
                    <p:cNvPr id="844" name="Freeform 843"/>
                    <p:cNvSpPr/>
                    <p:nvPr/>
                  </p:nvSpPr>
                  <p:spPr>
                    <a:xfrm>
                      <a:off x="8401050" y="4056063"/>
                      <a:ext cx="252809" cy="289718"/>
                    </a:xfrm>
                    <a:custGeom>
                      <a:avLst/>
                      <a:gdLst>
                        <a:gd name="connsiteX0" fmla="*/ 104775 w 252809"/>
                        <a:gd name="connsiteY0" fmla="*/ 289718 h 289718"/>
                        <a:gd name="connsiteX1" fmla="*/ 152400 w 252809"/>
                        <a:gd name="connsiteY1" fmla="*/ 268287 h 289718"/>
                        <a:gd name="connsiteX2" fmla="*/ 152400 w 252809"/>
                        <a:gd name="connsiteY2" fmla="*/ 225425 h 289718"/>
                        <a:gd name="connsiteX3" fmla="*/ 169069 w 252809"/>
                        <a:gd name="connsiteY3" fmla="*/ 201612 h 289718"/>
                        <a:gd name="connsiteX4" fmla="*/ 207169 w 252809"/>
                        <a:gd name="connsiteY4" fmla="*/ 149225 h 289718"/>
                        <a:gd name="connsiteX5" fmla="*/ 233363 w 252809"/>
                        <a:gd name="connsiteY5" fmla="*/ 103981 h 289718"/>
                        <a:gd name="connsiteX6" fmla="*/ 250031 w 252809"/>
                        <a:gd name="connsiteY6" fmla="*/ 92075 h 289718"/>
                        <a:gd name="connsiteX7" fmla="*/ 216694 w 252809"/>
                        <a:gd name="connsiteY7" fmla="*/ 84931 h 289718"/>
                        <a:gd name="connsiteX8" fmla="*/ 195263 w 252809"/>
                        <a:gd name="connsiteY8" fmla="*/ 96837 h 289718"/>
                        <a:gd name="connsiteX9" fmla="*/ 197644 w 252809"/>
                        <a:gd name="connsiteY9" fmla="*/ 75406 h 289718"/>
                        <a:gd name="connsiteX10" fmla="*/ 176213 w 252809"/>
                        <a:gd name="connsiteY10" fmla="*/ 94456 h 289718"/>
                        <a:gd name="connsiteX11" fmla="*/ 154781 w 252809"/>
                        <a:gd name="connsiteY11" fmla="*/ 75406 h 289718"/>
                        <a:gd name="connsiteX12" fmla="*/ 157163 w 252809"/>
                        <a:gd name="connsiteY12" fmla="*/ 51593 h 289718"/>
                        <a:gd name="connsiteX13" fmla="*/ 128588 w 252809"/>
                        <a:gd name="connsiteY13" fmla="*/ 51593 h 289718"/>
                        <a:gd name="connsiteX14" fmla="*/ 100013 w 252809"/>
                        <a:gd name="connsiteY14" fmla="*/ 51593 h 289718"/>
                        <a:gd name="connsiteX15" fmla="*/ 71438 w 252809"/>
                        <a:gd name="connsiteY15" fmla="*/ 37306 h 289718"/>
                        <a:gd name="connsiteX16" fmla="*/ 47625 w 252809"/>
                        <a:gd name="connsiteY16" fmla="*/ 37306 h 289718"/>
                        <a:gd name="connsiteX17" fmla="*/ 19050 w 252809"/>
                        <a:gd name="connsiteY17" fmla="*/ 27781 h 289718"/>
                        <a:gd name="connsiteX18" fmla="*/ 16669 w 252809"/>
                        <a:gd name="connsiteY18" fmla="*/ 11112 h 289718"/>
                        <a:gd name="connsiteX19" fmla="*/ 28575 w 252809"/>
                        <a:gd name="connsiteY19" fmla="*/ 1587 h 289718"/>
                        <a:gd name="connsiteX20" fmla="*/ 0 w 252809"/>
                        <a:gd name="connsiteY20" fmla="*/ 1587 h 2897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252809" h="289718">
                          <a:moveTo>
                            <a:pt x="104775" y="289718"/>
                          </a:moveTo>
                          <a:cubicBezTo>
                            <a:pt x="124619" y="284360"/>
                            <a:pt x="144463" y="279003"/>
                            <a:pt x="152400" y="268287"/>
                          </a:cubicBezTo>
                          <a:cubicBezTo>
                            <a:pt x="160338" y="257572"/>
                            <a:pt x="149622" y="236537"/>
                            <a:pt x="152400" y="225425"/>
                          </a:cubicBezTo>
                          <a:cubicBezTo>
                            <a:pt x="155178" y="214313"/>
                            <a:pt x="159941" y="214312"/>
                            <a:pt x="169069" y="201612"/>
                          </a:cubicBezTo>
                          <a:cubicBezTo>
                            <a:pt x="178197" y="188912"/>
                            <a:pt x="196453" y="165497"/>
                            <a:pt x="207169" y="149225"/>
                          </a:cubicBezTo>
                          <a:cubicBezTo>
                            <a:pt x="217885" y="132953"/>
                            <a:pt x="226219" y="113506"/>
                            <a:pt x="233363" y="103981"/>
                          </a:cubicBezTo>
                          <a:cubicBezTo>
                            <a:pt x="240507" y="94456"/>
                            <a:pt x="252809" y="95250"/>
                            <a:pt x="250031" y="92075"/>
                          </a:cubicBezTo>
                          <a:cubicBezTo>
                            <a:pt x="247253" y="88900"/>
                            <a:pt x="225822" y="84137"/>
                            <a:pt x="216694" y="84931"/>
                          </a:cubicBezTo>
                          <a:cubicBezTo>
                            <a:pt x="207566" y="85725"/>
                            <a:pt x="198438" y="98424"/>
                            <a:pt x="195263" y="96837"/>
                          </a:cubicBezTo>
                          <a:cubicBezTo>
                            <a:pt x="192088" y="95250"/>
                            <a:pt x="200819" y="75803"/>
                            <a:pt x="197644" y="75406"/>
                          </a:cubicBezTo>
                          <a:cubicBezTo>
                            <a:pt x="194469" y="75009"/>
                            <a:pt x="183357" y="94456"/>
                            <a:pt x="176213" y="94456"/>
                          </a:cubicBezTo>
                          <a:cubicBezTo>
                            <a:pt x="169069" y="94456"/>
                            <a:pt x="157956" y="82550"/>
                            <a:pt x="154781" y="75406"/>
                          </a:cubicBezTo>
                          <a:cubicBezTo>
                            <a:pt x="151606" y="68262"/>
                            <a:pt x="161528" y="55562"/>
                            <a:pt x="157163" y="51593"/>
                          </a:cubicBezTo>
                          <a:cubicBezTo>
                            <a:pt x="152798" y="47624"/>
                            <a:pt x="128588" y="51593"/>
                            <a:pt x="128588" y="51593"/>
                          </a:cubicBezTo>
                          <a:cubicBezTo>
                            <a:pt x="119063" y="51593"/>
                            <a:pt x="109538" y="53974"/>
                            <a:pt x="100013" y="51593"/>
                          </a:cubicBezTo>
                          <a:cubicBezTo>
                            <a:pt x="90488" y="49212"/>
                            <a:pt x="80169" y="39687"/>
                            <a:pt x="71438" y="37306"/>
                          </a:cubicBezTo>
                          <a:cubicBezTo>
                            <a:pt x="62707" y="34925"/>
                            <a:pt x="56356" y="38894"/>
                            <a:pt x="47625" y="37306"/>
                          </a:cubicBezTo>
                          <a:cubicBezTo>
                            <a:pt x="38894" y="35718"/>
                            <a:pt x="24209" y="32147"/>
                            <a:pt x="19050" y="27781"/>
                          </a:cubicBezTo>
                          <a:cubicBezTo>
                            <a:pt x="13891" y="23415"/>
                            <a:pt x="15082" y="15478"/>
                            <a:pt x="16669" y="11112"/>
                          </a:cubicBezTo>
                          <a:cubicBezTo>
                            <a:pt x="18256" y="6746"/>
                            <a:pt x="31353" y="3174"/>
                            <a:pt x="28575" y="1587"/>
                          </a:cubicBezTo>
                          <a:cubicBezTo>
                            <a:pt x="25797" y="0"/>
                            <a:pt x="5159" y="793"/>
                            <a:pt x="0" y="1587"/>
                          </a:cubicBezTo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9BBB59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5" name="Freeform 844"/>
                    <p:cNvSpPr/>
                    <p:nvPr/>
                  </p:nvSpPr>
                  <p:spPr>
                    <a:xfrm>
                      <a:off x="8241507" y="4055269"/>
                      <a:ext cx="269081" cy="288528"/>
                    </a:xfrm>
                    <a:custGeom>
                      <a:avLst/>
                      <a:gdLst>
                        <a:gd name="connsiteX0" fmla="*/ 173831 w 269081"/>
                        <a:gd name="connsiteY0" fmla="*/ 0 h 288528"/>
                        <a:gd name="connsiteX1" fmla="*/ 121443 w 269081"/>
                        <a:gd name="connsiteY1" fmla="*/ 7144 h 288528"/>
                        <a:gd name="connsiteX2" fmla="*/ 114299 w 269081"/>
                        <a:gd name="connsiteY2" fmla="*/ 21431 h 288528"/>
                        <a:gd name="connsiteX3" fmla="*/ 95249 w 269081"/>
                        <a:gd name="connsiteY3" fmla="*/ 21431 h 288528"/>
                        <a:gd name="connsiteX4" fmla="*/ 80962 w 269081"/>
                        <a:gd name="connsiteY4" fmla="*/ 45244 h 288528"/>
                        <a:gd name="connsiteX5" fmla="*/ 40481 w 269081"/>
                        <a:gd name="connsiteY5" fmla="*/ 52387 h 288528"/>
                        <a:gd name="connsiteX6" fmla="*/ 21431 w 269081"/>
                        <a:gd name="connsiteY6" fmla="*/ 59531 h 288528"/>
                        <a:gd name="connsiteX7" fmla="*/ 2381 w 269081"/>
                        <a:gd name="connsiteY7" fmla="*/ 66675 h 288528"/>
                        <a:gd name="connsiteX8" fmla="*/ 7143 w 269081"/>
                        <a:gd name="connsiteY8" fmla="*/ 88106 h 288528"/>
                        <a:gd name="connsiteX9" fmla="*/ 7143 w 269081"/>
                        <a:gd name="connsiteY9" fmla="*/ 102394 h 288528"/>
                        <a:gd name="connsiteX10" fmla="*/ 7143 w 269081"/>
                        <a:gd name="connsiteY10" fmla="*/ 128587 h 288528"/>
                        <a:gd name="connsiteX11" fmla="*/ 28574 w 269081"/>
                        <a:gd name="connsiteY11" fmla="*/ 159544 h 288528"/>
                        <a:gd name="connsiteX12" fmla="*/ 66674 w 269081"/>
                        <a:gd name="connsiteY12" fmla="*/ 169069 h 288528"/>
                        <a:gd name="connsiteX13" fmla="*/ 90487 w 269081"/>
                        <a:gd name="connsiteY13" fmla="*/ 180975 h 288528"/>
                        <a:gd name="connsiteX14" fmla="*/ 100012 w 269081"/>
                        <a:gd name="connsiteY14" fmla="*/ 195262 h 288528"/>
                        <a:gd name="connsiteX15" fmla="*/ 123824 w 269081"/>
                        <a:gd name="connsiteY15" fmla="*/ 200025 h 288528"/>
                        <a:gd name="connsiteX16" fmla="*/ 147637 w 269081"/>
                        <a:gd name="connsiteY16" fmla="*/ 219075 h 288528"/>
                        <a:gd name="connsiteX17" fmla="*/ 159543 w 269081"/>
                        <a:gd name="connsiteY17" fmla="*/ 228600 h 288528"/>
                        <a:gd name="connsiteX18" fmla="*/ 180974 w 269081"/>
                        <a:gd name="connsiteY18" fmla="*/ 207169 h 288528"/>
                        <a:gd name="connsiteX19" fmla="*/ 202406 w 269081"/>
                        <a:gd name="connsiteY19" fmla="*/ 221456 h 288528"/>
                        <a:gd name="connsiteX20" fmla="*/ 230981 w 269081"/>
                        <a:gd name="connsiteY20" fmla="*/ 230981 h 288528"/>
                        <a:gd name="connsiteX21" fmla="*/ 235743 w 269081"/>
                        <a:gd name="connsiteY21" fmla="*/ 250031 h 288528"/>
                        <a:gd name="connsiteX22" fmla="*/ 250031 w 269081"/>
                        <a:gd name="connsiteY22" fmla="*/ 276225 h 288528"/>
                        <a:gd name="connsiteX23" fmla="*/ 269081 w 269081"/>
                        <a:gd name="connsiteY23" fmla="*/ 288131 h 2885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269081" h="288528">
                          <a:moveTo>
                            <a:pt x="173831" y="0"/>
                          </a:moveTo>
                          <a:cubicBezTo>
                            <a:pt x="152598" y="1786"/>
                            <a:pt x="131365" y="3572"/>
                            <a:pt x="121443" y="7144"/>
                          </a:cubicBezTo>
                          <a:cubicBezTo>
                            <a:pt x="111521" y="10716"/>
                            <a:pt x="118665" y="19050"/>
                            <a:pt x="114299" y="21431"/>
                          </a:cubicBezTo>
                          <a:cubicBezTo>
                            <a:pt x="109933" y="23812"/>
                            <a:pt x="100805" y="17462"/>
                            <a:pt x="95249" y="21431"/>
                          </a:cubicBezTo>
                          <a:cubicBezTo>
                            <a:pt x="89693" y="25400"/>
                            <a:pt x="90090" y="40085"/>
                            <a:pt x="80962" y="45244"/>
                          </a:cubicBezTo>
                          <a:cubicBezTo>
                            <a:pt x="71834" y="50403"/>
                            <a:pt x="50403" y="50006"/>
                            <a:pt x="40481" y="52387"/>
                          </a:cubicBezTo>
                          <a:cubicBezTo>
                            <a:pt x="30559" y="54768"/>
                            <a:pt x="21431" y="59531"/>
                            <a:pt x="21431" y="59531"/>
                          </a:cubicBezTo>
                          <a:cubicBezTo>
                            <a:pt x="15081" y="61912"/>
                            <a:pt x="4762" y="61913"/>
                            <a:pt x="2381" y="66675"/>
                          </a:cubicBezTo>
                          <a:cubicBezTo>
                            <a:pt x="0" y="71437"/>
                            <a:pt x="6349" y="82153"/>
                            <a:pt x="7143" y="88106"/>
                          </a:cubicBezTo>
                          <a:cubicBezTo>
                            <a:pt x="7937" y="94059"/>
                            <a:pt x="7143" y="102394"/>
                            <a:pt x="7143" y="102394"/>
                          </a:cubicBezTo>
                          <a:cubicBezTo>
                            <a:pt x="7143" y="109141"/>
                            <a:pt x="3571" y="119062"/>
                            <a:pt x="7143" y="128587"/>
                          </a:cubicBezTo>
                          <a:cubicBezTo>
                            <a:pt x="10715" y="138112"/>
                            <a:pt x="18652" y="152797"/>
                            <a:pt x="28574" y="159544"/>
                          </a:cubicBezTo>
                          <a:cubicBezTo>
                            <a:pt x="38496" y="166291"/>
                            <a:pt x="56355" y="165497"/>
                            <a:pt x="66674" y="169069"/>
                          </a:cubicBezTo>
                          <a:cubicBezTo>
                            <a:pt x="76993" y="172641"/>
                            <a:pt x="84931" y="176609"/>
                            <a:pt x="90487" y="180975"/>
                          </a:cubicBezTo>
                          <a:cubicBezTo>
                            <a:pt x="96043" y="185341"/>
                            <a:pt x="94456" y="192087"/>
                            <a:pt x="100012" y="195262"/>
                          </a:cubicBezTo>
                          <a:cubicBezTo>
                            <a:pt x="105568" y="198437"/>
                            <a:pt x="115887" y="196056"/>
                            <a:pt x="123824" y="200025"/>
                          </a:cubicBezTo>
                          <a:cubicBezTo>
                            <a:pt x="131762" y="203994"/>
                            <a:pt x="147637" y="219075"/>
                            <a:pt x="147637" y="219075"/>
                          </a:cubicBezTo>
                          <a:cubicBezTo>
                            <a:pt x="153590" y="223837"/>
                            <a:pt x="153987" y="230584"/>
                            <a:pt x="159543" y="228600"/>
                          </a:cubicBezTo>
                          <a:cubicBezTo>
                            <a:pt x="165099" y="226616"/>
                            <a:pt x="173830" y="208360"/>
                            <a:pt x="180974" y="207169"/>
                          </a:cubicBezTo>
                          <a:cubicBezTo>
                            <a:pt x="188118" y="205978"/>
                            <a:pt x="194072" y="217487"/>
                            <a:pt x="202406" y="221456"/>
                          </a:cubicBezTo>
                          <a:cubicBezTo>
                            <a:pt x="210740" y="225425"/>
                            <a:pt x="225425" y="226219"/>
                            <a:pt x="230981" y="230981"/>
                          </a:cubicBezTo>
                          <a:cubicBezTo>
                            <a:pt x="236537" y="235743"/>
                            <a:pt x="232568" y="242490"/>
                            <a:pt x="235743" y="250031"/>
                          </a:cubicBezTo>
                          <a:cubicBezTo>
                            <a:pt x="238918" y="257572"/>
                            <a:pt x="244475" y="269875"/>
                            <a:pt x="250031" y="276225"/>
                          </a:cubicBezTo>
                          <a:cubicBezTo>
                            <a:pt x="255587" y="282575"/>
                            <a:pt x="265906" y="288528"/>
                            <a:pt x="269081" y="288131"/>
                          </a:cubicBezTo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9BBB59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7" name="Group 96"/>
                  <p:cNvGrpSpPr/>
                  <p:nvPr/>
                </p:nvGrpSpPr>
                <p:grpSpPr>
                  <a:xfrm>
                    <a:off x="2167732" y="1757363"/>
                    <a:ext cx="444499" cy="239713"/>
                    <a:chOff x="2167732" y="1757363"/>
                    <a:chExt cx="444499" cy="239713"/>
                  </a:xfrm>
                  <a:solidFill>
                    <a:srgbClr val="9BBB59">
                      <a:lumMod val="60000"/>
                      <a:lumOff val="40000"/>
                    </a:srgbClr>
                  </a:solidFill>
                </p:grpSpPr>
                <p:sp>
                  <p:nvSpPr>
                    <p:cNvPr id="838" name="Freeform 837"/>
                    <p:cNvSpPr/>
                    <p:nvPr/>
                  </p:nvSpPr>
                  <p:spPr>
                    <a:xfrm>
                      <a:off x="2333625" y="1794272"/>
                      <a:ext cx="107156" cy="72628"/>
                    </a:xfrm>
                    <a:custGeom>
                      <a:avLst/>
                      <a:gdLst>
                        <a:gd name="connsiteX0" fmla="*/ 0 w 107156"/>
                        <a:gd name="connsiteY0" fmla="*/ 41672 h 72628"/>
                        <a:gd name="connsiteX1" fmla="*/ 47625 w 107156"/>
                        <a:gd name="connsiteY1" fmla="*/ 8334 h 72628"/>
                        <a:gd name="connsiteX2" fmla="*/ 61913 w 107156"/>
                        <a:gd name="connsiteY2" fmla="*/ 1191 h 72628"/>
                        <a:gd name="connsiteX3" fmla="*/ 76200 w 107156"/>
                        <a:gd name="connsiteY3" fmla="*/ 15478 h 72628"/>
                        <a:gd name="connsiteX4" fmla="*/ 73819 w 107156"/>
                        <a:gd name="connsiteY4" fmla="*/ 29766 h 72628"/>
                        <a:gd name="connsiteX5" fmla="*/ 83344 w 107156"/>
                        <a:gd name="connsiteY5" fmla="*/ 36909 h 72628"/>
                        <a:gd name="connsiteX6" fmla="*/ 90488 w 107156"/>
                        <a:gd name="connsiteY6" fmla="*/ 46434 h 72628"/>
                        <a:gd name="connsiteX7" fmla="*/ 83344 w 107156"/>
                        <a:gd name="connsiteY7" fmla="*/ 55959 h 72628"/>
                        <a:gd name="connsiteX8" fmla="*/ 85725 w 107156"/>
                        <a:gd name="connsiteY8" fmla="*/ 70247 h 72628"/>
                        <a:gd name="connsiteX9" fmla="*/ 107156 w 107156"/>
                        <a:gd name="connsiteY9" fmla="*/ 70247 h 726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7156" h="72628">
                          <a:moveTo>
                            <a:pt x="0" y="41672"/>
                          </a:moveTo>
                          <a:cubicBezTo>
                            <a:pt x="18653" y="28376"/>
                            <a:pt x="37306" y="15081"/>
                            <a:pt x="47625" y="8334"/>
                          </a:cubicBezTo>
                          <a:cubicBezTo>
                            <a:pt x="57944" y="1587"/>
                            <a:pt x="57151" y="0"/>
                            <a:pt x="61913" y="1191"/>
                          </a:cubicBezTo>
                          <a:cubicBezTo>
                            <a:pt x="66675" y="2382"/>
                            <a:pt x="74216" y="10716"/>
                            <a:pt x="76200" y="15478"/>
                          </a:cubicBezTo>
                          <a:cubicBezTo>
                            <a:pt x="78184" y="20241"/>
                            <a:pt x="72628" y="26194"/>
                            <a:pt x="73819" y="29766"/>
                          </a:cubicBezTo>
                          <a:cubicBezTo>
                            <a:pt x="75010" y="33338"/>
                            <a:pt x="80566" y="34131"/>
                            <a:pt x="83344" y="36909"/>
                          </a:cubicBezTo>
                          <a:cubicBezTo>
                            <a:pt x="86122" y="39687"/>
                            <a:pt x="90488" y="43259"/>
                            <a:pt x="90488" y="46434"/>
                          </a:cubicBezTo>
                          <a:cubicBezTo>
                            <a:pt x="90488" y="49609"/>
                            <a:pt x="84138" y="51990"/>
                            <a:pt x="83344" y="55959"/>
                          </a:cubicBezTo>
                          <a:cubicBezTo>
                            <a:pt x="82550" y="59928"/>
                            <a:pt x="81756" y="67866"/>
                            <a:pt x="85725" y="70247"/>
                          </a:cubicBezTo>
                          <a:cubicBezTo>
                            <a:pt x="89694" y="72628"/>
                            <a:pt x="107156" y="70247"/>
                            <a:pt x="107156" y="70247"/>
                          </a:cubicBezTo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9BBB59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8" name="Group 93"/>
                    <p:cNvGrpSpPr/>
                    <p:nvPr/>
                  </p:nvGrpSpPr>
                  <p:grpSpPr>
                    <a:xfrm>
                      <a:off x="2167732" y="1757363"/>
                      <a:ext cx="444499" cy="239713"/>
                      <a:chOff x="2167732" y="1757363"/>
                      <a:chExt cx="444499" cy="239713"/>
                    </a:xfrm>
                    <a:grpFill/>
                  </p:grpSpPr>
                  <p:grpSp>
                    <p:nvGrpSpPr>
                      <p:cNvPr id="19" name="Group 91"/>
                      <p:cNvGrpSpPr/>
                      <p:nvPr/>
                    </p:nvGrpSpPr>
                    <p:grpSpPr>
                      <a:xfrm>
                        <a:off x="2167732" y="1757363"/>
                        <a:ext cx="444499" cy="239713"/>
                        <a:chOff x="2167732" y="1757363"/>
                        <a:chExt cx="444499" cy="239713"/>
                      </a:xfrm>
                      <a:grpFill/>
                    </p:grpSpPr>
                    <p:sp>
                      <p:nvSpPr>
                        <p:cNvPr id="842" name="Freeform 47"/>
                        <p:cNvSpPr/>
                        <p:nvPr/>
                      </p:nvSpPr>
                      <p:spPr>
                        <a:xfrm>
                          <a:off x="2167732" y="1831181"/>
                          <a:ext cx="444499" cy="165895"/>
                        </a:xfrm>
                        <a:custGeom>
                          <a:avLst/>
                          <a:gdLst>
                            <a:gd name="connsiteX0" fmla="*/ 268287 w 444499"/>
                            <a:gd name="connsiteY0" fmla="*/ 35719 h 165895"/>
                            <a:gd name="connsiteX1" fmla="*/ 342106 w 444499"/>
                            <a:gd name="connsiteY1" fmla="*/ 38100 h 165895"/>
                            <a:gd name="connsiteX2" fmla="*/ 363537 w 444499"/>
                            <a:gd name="connsiteY2" fmla="*/ 45244 h 165895"/>
                            <a:gd name="connsiteX3" fmla="*/ 396874 w 444499"/>
                            <a:gd name="connsiteY3" fmla="*/ 42863 h 165895"/>
                            <a:gd name="connsiteX4" fmla="*/ 432593 w 444499"/>
                            <a:gd name="connsiteY4" fmla="*/ 38100 h 165895"/>
                            <a:gd name="connsiteX5" fmla="*/ 444499 w 444499"/>
                            <a:gd name="connsiteY5" fmla="*/ 52388 h 165895"/>
                            <a:gd name="connsiteX6" fmla="*/ 432593 w 444499"/>
                            <a:gd name="connsiteY6" fmla="*/ 64294 h 165895"/>
                            <a:gd name="connsiteX7" fmla="*/ 413543 w 444499"/>
                            <a:gd name="connsiteY7" fmla="*/ 66675 h 165895"/>
                            <a:gd name="connsiteX8" fmla="*/ 413543 w 444499"/>
                            <a:gd name="connsiteY8" fmla="*/ 83344 h 165895"/>
                            <a:gd name="connsiteX9" fmla="*/ 401637 w 444499"/>
                            <a:gd name="connsiteY9" fmla="*/ 88107 h 165895"/>
                            <a:gd name="connsiteX10" fmla="*/ 384968 w 444499"/>
                            <a:gd name="connsiteY10" fmla="*/ 90488 h 165895"/>
                            <a:gd name="connsiteX11" fmla="*/ 389731 w 444499"/>
                            <a:gd name="connsiteY11" fmla="*/ 111919 h 165895"/>
                            <a:gd name="connsiteX12" fmla="*/ 365918 w 444499"/>
                            <a:gd name="connsiteY12" fmla="*/ 97632 h 165895"/>
                            <a:gd name="connsiteX13" fmla="*/ 354012 w 444499"/>
                            <a:gd name="connsiteY13" fmla="*/ 102394 h 165895"/>
                            <a:gd name="connsiteX14" fmla="*/ 358774 w 444499"/>
                            <a:gd name="connsiteY14" fmla="*/ 123825 h 165895"/>
                            <a:gd name="connsiteX15" fmla="*/ 334962 w 444499"/>
                            <a:gd name="connsiteY15" fmla="*/ 130969 h 165895"/>
                            <a:gd name="connsiteX16" fmla="*/ 313531 w 444499"/>
                            <a:gd name="connsiteY16" fmla="*/ 140494 h 165895"/>
                            <a:gd name="connsiteX17" fmla="*/ 289718 w 444499"/>
                            <a:gd name="connsiteY17" fmla="*/ 140494 h 165895"/>
                            <a:gd name="connsiteX18" fmla="*/ 268287 w 444499"/>
                            <a:gd name="connsiteY18" fmla="*/ 130969 h 165895"/>
                            <a:gd name="connsiteX19" fmla="*/ 251618 w 444499"/>
                            <a:gd name="connsiteY19" fmla="*/ 123825 h 165895"/>
                            <a:gd name="connsiteX20" fmla="*/ 234949 w 444499"/>
                            <a:gd name="connsiteY20" fmla="*/ 135732 h 165895"/>
                            <a:gd name="connsiteX21" fmla="*/ 211137 w 444499"/>
                            <a:gd name="connsiteY21" fmla="*/ 142875 h 165895"/>
                            <a:gd name="connsiteX22" fmla="*/ 194468 w 444499"/>
                            <a:gd name="connsiteY22" fmla="*/ 133350 h 165895"/>
                            <a:gd name="connsiteX23" fmla="*/ 156368 w 444499"/>
                            <a:gd name="connsiteY23" fmla="*/ 150019 h 165895"/>
                            <a:gd name="connsiteX24" fmla="*/ 130174 w 444499"/>
                            <a:gd name="connsiteY24" fmla="*/ 154782 h 165895"/>
                            <a:gd name="connsiteX25" fmla="*/ 99218 w 444499"/>
                            <a:gd name="connsiteY25" fmla="*/ 164307 h 165895"/>
                            <a:gd name="connsiteX26" fmla="*/ 77787 w 444499"/>
                            <a:gd name="connsiteY26" fmla="*/ 145257 h 165895"/>
                            <a:gd name="connsiteX27" fmla="*/ 46831 w 444499"/>
                            <a:gd name="connsiteY27" fmla="*/ 152400 h 165895"/>
                            <a:gd name="connsiteX28" fmla="*/ 15874 w 444499"/>
                            <a:gd name="connsiteY28" fmla="*/ 145257 h 165895"/>
                            <a:gd name="connsiteX29" fmla="*/ 6349 w 444499"/>
                            <a:gd name="connsiteY29" fmla="*/ 126207 h 165895"/>
                            <a:gd name="connsiteX30" fmla="*/ 1587 w 444499"/>
                            <a:gd name="connsiteY30" fmla="*/ 111919 h 165895"/>
                            <a:gd name="connsiteX31" fmla="*/ 15874 w 444499"/>
                            <a:gd name="connsiteY31" fmla="*/ 107157 h 165895"/>
                            <a:gd name="connsiteX32" fmla="*/ 63499 w 444499"/>
                            <a:gd name="connsiteY32" fmla="*/ 100013 h 165895"/>
                            <a:gd name="connsiteX33" fmla="*/ 82549 w 444499"/>
                            <a:gd name="connsiteY33" fmla="*/ 95250 h 165895"/>
                            <a:gd name="connsiteX34" fmla="*/ 96837 w 444499"/>
                            <a:gd name="connsiteY34" fmla="*/ 102394 h 165895"/>
                            <a:gd name="connsiteX35" fmla="*/ 127793 w 444499"/>
                            <a:gd name="connsiteY35" fmla="*/ 90488 h 165895"/>
                            <a:gd name="connsiteX36" fmla="*/ 137318 w 444499"/>
                            <a:gd name="connsiteY36" fmla="*/ 85725 h 165895"/>
                            <a:gd name="connsiteX37" fmla="*/ 137318 w 444499"/>
                            <a:gd name="connsiteY37" fmla="*/ 66675 h 165895"/>
                            <a:gd name="connsiteX38" fmla="*/ 170656 w 444499"/>
                            <a:gd name="connsiteY38" fmla="*/ 54769 h 165895"/>
                            <a:gd name="connsiteX39" fmla="*/ 175418 w 444499"/>
                            <a:gd name="connsiteY39" fmla="*/ 42863 h 165895"/>
                            <a:gd name="connsiteX40" fmla="*/ 173037 w 444499"/>
                            <a:gd name="connsiteY40" fmla="*/ 33338 h 165895"/>
                            <a:gd name="connsiteX41" fmla="*/ 161131 w 444499"/>
                            <a:gd name="connsiteY41" fmla="*/ 47625 h 165895"/>
                            <a:gd name="connsiteX42" fmla="*/ 134937 w 444499"/>
                            <a:gd name="connsiteY42" fmla="*/ 50007 h 165895"/>
                            <a:gd name="connsiteX43" fmla="*/ 134937 w 444499"/>
                            <a:gd name="connsiteY43" fmla="*/ 30957 h 165895"/>
                            <a:gd name="connsiteX44" fmla="*/ 163512 w 444499"/>
                            <a:gd name="connsiteY44" fmla="*/ 9525 h 165895"/>
                            <a:gd name="connsiteX45" fmla="*/ 177799 w 444499"/>
                            <a:gd name="connsiteY45" fmla="*/ 0 h 1658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</a:cxnLst>
                          <a:rect l="l" t="t" r="r" b="b"/>
                          <a:pathLst>
                            <a:path w="444499" h="165895">
                              <a:moveTo>
                                <a:pt x="268287" y="35719"/>
                              </a:moveTo>
                              <a:cubicBezTo>
                                <a:pt x="297259" y="36116"/>
                                <a:pt x="326231" y="36513"/>
                                <a:pt x="342106" y="38100"/>
                              </a:cubicBezTo>
                              <a:cubicBezTo>
                                <a:pt x="357981" y="39688"/>
                                <a:pt x="354409" y="44450"/>
                                <a:pt x="363537" y="45244"/>
                              </a:cubicBezTo>
                              <a:cubicBezTo>
                                <a:pt x="372665" y="46038"/>
                                <a:pt x="385365" y="44054"/>
                                <a:pt x="396874" y="42863"/>
                              </a:cubicBezTo>
                              <a:cubicBezTo>
                                <a:pt x="408383" y="41672"/>
                                <a:pt x="424655" y="36512"/>
                                <a:pt x="432593" y="38100"/>
                              </a:cubicBezTo>
                              <a:cubicBezTo>
                                <a:pt x="440531" y="39688"/>
                                <a:pt x="444499" y="48022"/>
                                <a:pt x="444499" y="52388"/>
                              </a:cubicBezTo>
                              <a:cubicBezTo>
                                <a:pt x="444499" y="56754"/>
                                <a:pt x="437752" y="61913"/>
                                <a:pt x="432593" y="64294"/>
                              </a:cubicBezTo>
                              <a:cubicBezTo>
                                <a:pt x="427434" y="66675"/>
                                <a:pt x="416718" y="63500"/>
                                <a:pt x="413543" y="66675"/>
                              </a:cubicBezTo>
                              <a:cubicBezTo>
                                <a:pt x="410368" y="69850"/>
                                <a:pt x="415527" y="79772"/>
                                <a:pt x="413543" y="83344"/>
                              </a:cubicBezTo>
                              <a:cubicBezTo>
                                <a:pt x="411559" y="86916"/>
                                <a:pt x="406399" y="86916"/>
                                <a:pt x="401637" y="88107"/>
                              </a:cubicBezTo>
                              <a:cubicBezTo>
                                <a:pt x="396875" y="89298"/>
                                <a:pt x="386952" y="86519"/>
                                <a:pt x="384968" y="90488"/>
                              </a:cubicBezTo>
                              <a:cubicBezTo>
                                <a:pt x="382984" y="94457"/>
                                <a:pt x="392906" y="110728"/>
                                <a:pt x="389731" y="111919"/>
                              </a:cubicBezTo>
                              <a:cubicBezTo>
                                <a:pt x="386556" y="113110"/>
                                <a:pt x="371871" y="99220"/>
                                <a:pt x="365918" y="97632"/>
                              </a:cubicBezTo>
                              <a:cubicBezTo>
                                <a:pt x="359965" y="96045"/>
                                <a:pt x="355203" y="98029"/>
                                <a:pt x="354012" y="102394"/>
                              </a:cubicBezTo>
                              <a:cubicBezTo>
                                <a:pt x="352821" y="106759"/>
                                <a:pt x="361949" y="119063"/>
                                <a:pt x="358774" y="123825"/>
                              </a:cubicBezTo>
                              <a:cubicBezTo>
                                <a:pt x="355599" y="128587"/>
                                <a:pt x="342502" y="128191"/>
                                <a:pt x="334962" y="130969"/>
                              </a:cubicBezTo>
                              <a:cubicBezTo>
                                <a:pt x="327422" y="133747"/>
                                <a:pt x="321072" y="138906"/>
                                <a:pt x="313531" y="140494"/>
                              </a:cubicBezTo>
                              <a:cubicBezTo>
                                <a:pt x="305990" y="142082"/>
                                <a:pt x="297259" y="142082"/>
                                <a:pt x="289718" y="140494"/>
                              </a:cubicBezTo>
                              <a:cubicBezTo>
                                <a:pt x="282177" y="138906"/>
                                <a:pt x="268287" y="130969"/>
                                <a:pt x="268287" y="130969"/>
                              </a:cubicBezTo>
                              <a:cubicBezTo>
                                <a:pt x="261937" y="128191"/>
                                <a:pt x="257174" y="123031"/>
                                <a:pt x="251618" y="123825"/>
                              </a:cubicBezTo>
                              <a:cubicBezTo>
                                <a:pt x="246062" y="124619"/>
                                <a:pt x="241696" y="132557"/>
                                <a:pt x="234949" y="135732"/>
                              </a:cubicBezTo>
                              <a:cubicBezTo>
                                <a:pt x="228202" y="138907"/>
                                <a:pt x="217884" y="143272"/>
                                <a:pt x="211137" y="142875"/>
                              </a:cubicBezTo>
                              <a:cubicBezTo>
                                <a:pt x="204390" y="142478"/>
                                <a:pt x="203596" y="132159"/>
                                <a:pt x="194468" y="133350"/>
                              </a:cubicBezTo>
                              <a:cubicBezTo>
                                <a:pt x="185340" y="134541"/>
                                <a:pt x="167084" y="146447"/>
                                <a:pt x="156368" y="150019"/>
                              </a:cubicBezTo>
                              <a:cubicBezTo>
                                <a:pt x="145652" y="153591"/>
                                <a:pt x="139699" y="152401"/>
                                <a:pt x="130174" y="154782"/>
                              </a:cubicBezTo>
                              <a:cubicBezTo>
                                <a:pt x="120649" y="157163"/>
                                <a:pt x="107949" y="165895"/>
                                <a:pt x="99218" y="164307"/>
                              </a:cubicBezTo>
                              <a:cubicBezTo>
                                <a:pt x="90487" y="162719"/>
                                <a:pt x="86518" y="147241"/>
                                <a:pt x="77787" y="145257"/>
                              </a:cubicBezTo>
                              <a:cubicBezTo>
                                <a:pt x="69056" y="143273"/>
                                <a:pt x="57150" y="152400"/>
                                <a:pt x="46831" y="152400"/>
                              </a:cubicBezTo>
                              <a:cubicBezTo>
                                <a:pt x="36512" y="152400"/>
                                <a:pt x="22621" y="149623"/>
                                <a:pt x="15874" y="145257"/>
                              </a:cubicBezTo>
                              <a:cubicBezTo>
                                <a:pt x="9127" y="140892"/>
                                <a:pt x="8730" y="131763"/>
                                <a:pt x="6349" y="126207"/>
                              </a:cubicBezTo>
                              <a:cubicBezTo>
                                <a:pt x="3968" y="120651"/>
                                <a:pt x="0" y="115094"/>
                                <a:pt x="1587" y="111919"/>
                              </a:cubicBezTo>
                              <a:cubicBezTo>
                                <a:pt x="3174" y="108744"/>
                                <a:pt x="5555" y="109141"/>
                                <a:pt x="15874" y="107157"/>
                              </a:cubicBezTo>
                              <a:cubicBezTo>
                                <a:pt x="26193" y="105173"/>
                                <a:pt x="52387" y="101997"/>
                                <a:pt x="63499" y="100013"/>
                              </a:cubicBezTo>
                              <a:cubicBezTo>
                                <a:pt x="74611" y="98029"/>
                                <a:pt x="76993" y="94853"/>
                                <a:pt x="82549" y="95250"/>
                              </a:cubicBezTo>
                              <a:cubicBezTo>
                                <a:pt x="88105" y="95647"/>
                                <a:pt x="89296" y="103188"/>
                                <a:pt x="96837" y="102394"/>
                              </a:cubicBezTo>
                              <a:cubicBezTo>
                                <a:pt x="104378" y="101600"/>
                                <a:pt x="121046" y="93266"/>
                                <a:pt x="127793" y="90488"/>
                              </a:cubicBezTo>
                              <a:cubicBezTo>
                                <a:pt x="134540" y="87710"/>
                                <a:pt x="135731" y="89694"/>
                                <a:pt x="137318" y="85725"/>
                              </a:cubicBezTo>
                              <a:cubicBezTo>
                                <a:pt x="138906" y="81756"/>
                                <a:pt x="131762" y="71834"/>
                                <a:pt x="137318" y="66675"/>
                              </a:cubicBezTo>
                              <a:cubicBezTo>
                                <a:pt x="142874" y="61516"/>
                                <a:pt x="164306" y="58738"/>
                                <a:pt x="170656" y="54769"/>
                              </a:cubicBezTo>
                              <a:cubicBezTo>
                                <a:pt x="177006" y="50800"/>
                                <a:pt x="175021" y="46435"/>
                                <a:pt x="175418" y="42863"/>
                              </a:cubicBezTo>
                              <a:cubicBezTo>
                                <a:pt x="175815" y="39291"/>
                                <a:pt x="175418" y="32544"/>
                                <a:pt x="173037" y="33338"/>
                              </a:cubicBezTo>
                              <a:cubicBezTo>
                                <a:pt x="170656" y="34132"/>
                                <a:pt x="167481" y="44847"/>
                                <a:pt x="161131" y="47625"/>
                              </a:cubicBezTo>
                              <a:cubicBezTo>
                                <a:pt x="154781" y="50403"/>
                                <a:pt x="139303" y="52785"/>
                                <a:pt x="134937" y="50007"/>
                              </a:cubicBezTo>
                              <a:cubicBezTo>
                                <a:pt x="130571" y="47229"/>
                                <a:pt x="130175" y="37704"/>
                                <a:pt x="134937" y="30957"/>
                              </a:cubicBezTo>
                              <a:cubicBezTo>
                                <a:pt x="139699" y="24210"/>
                                <a:pt x="156368" y="14684"/>
                                <a:pt x="163512" y="9525"/>
                              </a:cubicBezTo>
                              <a:cubicBezTo>
                                <a:pt x="170656" y="4366"/>
                                <a:pt x="174227" y="2183"/>
                                <a:pt x="177799" y="0"/>
                              </a:cubicBezTo>
                            </a:path>
                          </a:pathLst>
                        </a:custGeom>
                        <a:grpFill/>
                        <a:ln w="9525" cap="flat" cmpd="sng" algn="ctr">
                          <a:solidFill>
                            <a:srgbClr val="9BBB59">
                              <a:lumMod val="75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3" name="Freeform 842"/>
                        <p:cNvSpPr/>
                        <p:nvPr/>
                      </p:nvSpPr>
                      <p:spPr>
                        <a:xfrm>
                          <a:off x="2414191" y="1757363"/>
                          <a:ext cx="109934" cy="65484"/>
                        </a:xfrm>
                        <a:custGeom>
                          <a:avLst/>
                          <a:gdLst>
                            <a:gd name="connsiteX0" fmla="*/ 109934 w 109934"/>
                            <a:gd name="connsiteY0" fmla="*/ 0 h 65484"/>
                            <a:gd name="connsiteX1" fmla="*/ 48022 w 109934"/>
                            <a:gd name="connsiteY1" fmla="*/ 7143 h 65484"/>
                            <a:gd name="connsiteX2" fmla="*/ 26590 w 109934"/>
                            <a:gd name="connsiteY2" fmla="*/ 28575 h 65484"/>
                            <a:gd name="connsiteX3" fmla="*/ 28972 w 109934"/>
                            <a:gd name="connsiteY3" fmla="*/ 50006 h 65484"/>
                            <a:gd name="connsiteX4" fmla="*/ 21828 w 109934"/>
                            <a:gd name="connsiteY4" fmla="*/ 59531 h 65484"/>
                            <a:gd name="connsiteX5" fmla="*/ 14684 w 109934"/>
                            <a:gd name="connsiteY5" fmla="*/ 64293 h 65484"/>
                            <a:gd name="connsiteX6" fmla="*/ 7540 w 109934"/>
                            <a:gd name="connsiteY6" fmla="*/ 52387 h 65484"/>
                            <a:gd name="connsiteX7" fmla="*/ 7540 w 109934"/>
                            <a:gd name="connsiteY7" fmla="*/ 45243 h 65484"/>
                            <a:gd name="connsiteX8" fmla="*/ 397 w 109934"/>
                            <a:gd name="connsiteY8" fmla="*/ 23812 h 65484"/>
                            <a:gd name="connsiteX9" fmla="*/ 5159 w 109934"/>
                            <a:gd name="connsiteY9" fmla="*/ 11906 h 65484"/>
                            <a:gd name="connsiteX10" fmla="*/ 26590 w 109934"/>
                            <a:gd name="connsiteY10" fmla="*/ 4762 h 6548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109934" h="65484">
                              <a:moveTo>
                                <a:pt x="109934" y="0"/>
                              </a:moveTo>
                              <a:cubicBezTo>
                                <a:pt x="85923" y="1190"/>
                                <a:pt x="61913" y="2381"/>
                                <a:pt x="48022" y="7143"/>
                              </a:cubicBezTo>
                              <a:cubicBezTo>
                                <a:pt x="34131" y="11906"/>
                                <a:pt x="29765" y="21431"/>
                                <a:pt x="26590" y="28575"/>
                              </a:cubicBezTo>
                              <a:cubicBezTo>
                                <a:pt x="23415" y="35719"/>
                                <a:pt x="29766" y="44847"/>
                                <a:pt x="28972" y="50006"/>
                              </a:cubicBezTo>
                              <a:cubicBezTo>
                                <a:pt x="28178" y="55165"/>
                                <a:pt x="24209" y="57150"/>
                                <a:pt x="21828" y="59531"/>
                              </a:cubicBezTo>
                              <a:cubicBezTo>
                                <a:pt x="19447" y="61912"/>
                                <a:pt x="17065" y="65484"/>
                                <a:pt x="14684" y="64293"/>
                              </a:cubicBezTo>
                              <a:cubicBezTo>
                                <a:pt x="12303" y="63102"/>
                                <a:pt x="8731" y="55562"/>
                                <a:pt x="7540" y="52387"/>
                              </a:cubicBezTo>
                              <a:cubicBezTo>
                                <a:pt x="6349" y="49212"/>
                                <a:pt x="8731" y="50006"/>
                                <a:pt x="7540" y="45243"/>
                              </a:cubicBezTo>
                              <a:cubicBezTo>
                                <a:pt x="6349" y="40480"/>
                                <a:pt x="794" y="29368"/>
                                <a:pt x="397" y="23812"/>
                              </a:cubicBezTo>
                              <a:cubicBezTo>
                                <a:pt x="0" y="18256"/>
                                <a:pt x="794" y="15081"/>
                                <a:pt x="5159" y="11906"/>
                              </a:cubicBezTo>
                              <a:cubicBezTo>
                                <a:pt x="9524" y="8731"/>
                                <a:pt x="18057" y="6746"/>
                                <a:pt x="26590" y="4762"/>
                              </a:cubicBezTo>
                            </a:path>
                          </a:pathLst>
                        </a:custGeom>
                        <a:grpFill/>
                        <a:ln w="9525" cap="flat" cmpd="sng" algn="ctr">
                          <a:solidFill>
                            <a:srgbClr val="9BBB59">
                              <a:lumMod val="75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841" name="Freeform 46"/>
                      <p:cNvSpPr/>
                      <p:nvPr/>
                    </p:nvSpPr>
                    <p:spPr>
                      <a:xfrm>
                        <a:off x="2426494" y="1759744"/>
                        <a:ext cx="57150" cy="4762"/>
                      </a:xfrm>
                      <a:custGeom>
                        <a:avLst/>
                        <a:gdLst>
                          <a:gd name="connsiteX0" fmla="*/ 0 w 57150"/>
                          <a:gd name="connsiteY0" fmla="*/ 4762 h 4762"/>
                          <a:gd name="connsiteX1" fmla="*/ 57150 w 57150"/>
                          <a:gd name="connsiteY1" fmla="*/ 0 h 47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57150" h="4762">
                            <a:moveTo>
                              <a:pt x="0" y="4762"/>
                            </a:moveTo>
                            <a:lnTo>
                              <a:pt x="57150" y="0"/>
                            </a:lnTo>
                          </a:path>
                        </a:pathLst>
                      </a:custGeom>
                      <a:grpFill/>
                      <a:ln w="9525" cap="flat" cmpd="sng" algn="ctr">
                        <a:solidFill>
                          <a:srgbClr val="9BBB59">
                            <a:lumMod val="75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660" name="TextBox 14"/>
                  <p:cNvSpPr txBox="1"/>
                  <p:nvPr/>
                </p:nvSpPr>
                <p:spPr>
                  <a:xfrm>
                    <a:off x="914399" y="914400"/>
                    <a:ext cx="2330387" cy="2735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sng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</a:rPr>
                      <a:t>Ariguanabo</a:t>
                    </a:r>
                    <a:r>
                      <a:rPr kumimoji="0" lang="en-US" sz="1200" b="0" i="0" u="sng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</a:rPr>
                      <a:t> y Almendares -  Vento</a:t>
                    </a:r>
                    <a:endParaRPr kumimoji="0" lang="en-US" sz="1200" b="0" i="0" u="sng" strike="noStrike" kern="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663" name="Straight Arrow Connector 15"/>
                  <p:cNvCxnSpPr/>
                  <p:nvPr/>
                </p:nvCxnSpPr>
                <p:spPr>
                  <a:xfrm rot="16200000" flipH="1">
                    <a:off x="1790700" y="1181100"/>
                    <a:ext cx="533400" cy="457200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tailEnd type="arrow"/>
                  </a:ln>
                  <a:effectLst/>
                </p:spPr>
              </p:cxnSp>
              <p:sp>
                <p:nvSpPr>
                  <p:cNvPr id="771" name="TextBox 770"/>
                  <p:cNvSpPr txBox="1"/>
                  <p:nvPr/>
                </p:nvSpPr>
                <p:spPr>
                  <a:xfrm>
                    <a:off x="228600" y="3429001"/>
                    <a:ext cx="1190037" cy="2735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sng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</a:rPr>
                      <a:t>Cuyaguateje</a:t>
                    </a:r>
                    <a:endParaRPr kumimoji="0" lang="en-US" sz="1200" b="0" i="0" u="sng" strike="noStrike" kern="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772" name="Straight Arrow Connector 771"/>
                  <p:cNvCxnSpPr/>
                  <p:nvPr/>
                </p:nvCxnSpPr>
                <p:spPr>
                  <a:xfrm rot="5400000" flipH="1" flipV="1">
                    <a:off x="723900" y="3086100"/>
                    <a:ext cx="457200" cy="76200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tailEnd type="arrow"/>
                  </a:ln>
                  <a:effectLst/>
                </p:spPr>
              </p:cxnSp>
              <p:sp>
                <p:nvSpPr>
                  <p:cNvPr id="773" name="TextBox 772"/>
                  <p:cNvSpPr txBox="1"/>
                  <p:nvPr/>
                </p:nvSpPr>
                <p:spPr>
                  <a:xfrm>
                    <a:off x="3428999" y="3428999"/>
                    <a:ext cx="1261488" cy="2735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sng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</a:rPr>
                      <a:t>Hanabanilla</a:t>
                    </a:r>
                    <a:endParaRPr kumimoji="0" lang="en-US" sz="1200" b="0" i="0" u="sng" strike="noStrike" kern="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777" name="Straight Arrow Connector 776"/>
                  <p:cNvCxnSpPr/>
                  <p:nvPr/>
                </p:nvCxnSpPr>
                <p:spPr>
                  <a:xfrm rot="5400000" flipH="1" flipV="1">
                    <a:off x="3771900" y="3162300"/>
                    <a:ext cx="457200" cy="76200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tailEnd type="arrow"/>
                  </a:ln>
                  <a:effectLst/>
                </p:spPr>
              </p:cxnSp>
              <p:sp>
                <p:nvSpPr>
                  <p:cNvPr id="797" name="TextBox 796"/>
                  <p:cNvSpPr txBox="1"/>
                  <p:nvPr/>
                </p:nvSpPr>
                <p:spPr>
                  <a:xfrm>
                    <a:off x="4994846" y="1516439"/>
                    <a:ext cx="802853" cy="2735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sng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</a:rPr>
                      <a:t>Zaza</a:t>
                    </a:r>
                    <a:endParaRPr kumimoji="0" lang="en-US" sz="1200" b="0" i="0" u="sng" strike="noStrike" kern="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799" name="Straight Arrow Connector 798"/>
                  <p:cNvCxnSpPr/>
                  <p:nvPr/>
                </p:nvCxnSpPr>
                <p:spPr>
                  <a:xfrm rot="5400000">
                    <a:off x="4918138" y="1970258"/>
                    <a:ext cx="457994" cy="152400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tailEnd type="arrow"/>
                  </a:ln>
                  <a:effectLst/>
                </p:spPr>
              </p:cxnSp>
              <p:sp>
                <p:nvSpPr>
                  <p:cNvPr id="800" name="TextBox 799"/>
                  <p:cNvSpPr txBox="1"/>
                  <p:nvPr/>
                </p:nvSpPr>
                <p:spPr>
                  <a:xfrm>
                    <a:off x="7277533" y="5128688"/>
                    <a:ext cx="760896" cy="2735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sng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</a:rPr>
                      <a:t>Cauto</a:t>
                    </a:r>
                    <a:endParaRPr kumimoji="0" lang="en-US" sz="1200" b="0" i="0" u="sng" strike="noStrike" kern="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19" name="TextBox 818"/>
                  <p:cNvSpPr txBox="1"/>
                  <p:nvPr/>
                </p:nvSpPr>
                <p:spPr>
                  <a:xfrm>
                    <a:off x="7810160" y="5128688"/>
                    <a:ext cx="1521791" cy="2735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sng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</a:rPr>
                      <a:t>Guantanamo </a:t>
                    </a:r>
                    <a:r>
                      <a:rPr kumimoji="0" lang="en-US" sz="1200" b="0" i="0" u="sng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</a:rPr>
                      <a:t>Guasa</a:t>
                    </a:r>
                    <a:endParaRPr kumimoji="0" lang="en-US" sz="1200" b="0" i="0" u="sng" strike="noStrike" kern="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821" name="Straight Arrow Connector 820"/>
                  <p:cNvCxnSpPr/>
                  <p:nvPr/>
                </p:nvCxnSpPr>
                <p:spPr>
                  <a:xfrm rot="5400000">
                    <a:off x="8610600" y="3810000"/>
                    <a:ext cx="304800" cy="152400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tailEnd type="arrow"/>
                  </a:ln>
                  <a:effectLst/>
                </p:spPr>
              </p:cxnSp>
              <p:grpSp>
                <p:nvGrpSpPr>
                  <p:cNvPr id="20" name="Group 161"/>
                  <p:cNvGrpSpPr/>
                  <p:nvPr/>
                </p:nvGrpSpPr>
                <p:grpSpPr>
                  <a:xfrm>
                    <a:off x="6439694" y="3585369"/>
                    <a:ext cx="1217613" cy="968375"/>
                    <a:chOff x="6439694" y="3585369"/>
                    <a:chExt cx="1217613" cy="968375"/>
                  </a:xfrm>
                  <a:solidFill>
                    <a:srgbClr val="9BBB59">
                      <a:lumMod val="60000"/>
                      <a:lumOff val="40000"/>
                    </a:srgbClr>
                  </a:solidFill>
                </p:grpSpPr>
                <p:sp>
                  <p:nvSpPr>
                    <p:cNvPr id="836" name="Freeform 835"/>
                    <p:cNvSpPr/>
                    <p:nvPr/>
                  </p:nvSpPr>
                  <p:spPr>
                    <a:xfrm>
                      <a:off x="6439694" y="3592513"/>
                      <a:ext cx="1217613" cy="961231"/>
                    </a:xfrm>
                    <a:custGeom>
                      <a:avLst/>
                      <a:gdLst>
                        <a:gd name="connsiteX0" fmla="*/ 242094 w 1217613"/>
                        <a:gd name="connsiteY0" fmla="*/ 3175 h 961231"/>
                        <a:gd name="connsiteX1" fmla="*/ 261144 w 1217613"/>
                        <a:gd name="connsiteY1" fmla="*/ 88900 h 961231"/>
                        <a:gd name="connsiteX2" fmla="*/ 284956 w 1217613"/>
                        <a:gd name="connsiteY2" fmla="*/ 122237 h 961231"/>
                        <a:gd name="connsiteX3" fmla="*/ 261144 w 1217613"/>
                        <a:gd name="connsiteY3" fmla="*/ 193675 h 961231"/>
                        <a:gd name="connsiteX4" fmla="*/ 223044 w 1217613"/>
                        <a:gd name="connsiteY4" fmla="*/ 293687 h 961231"/>
                        <a:gd name="connsiteX5" fmla="*/ 194469 w 1217613"/>
                        <a:gd name="connsiteY5" fmla="*/ 341312 h 961231"/>
                        <a:gd name="connsiteX6" fmla="*/ 118269 w 1217613"/>
                        <a:gd name="connsiteY6" fmla="*/ 298450 h 961231"/>
                        <a:gd name="connsiteX7" fmla="*/ 18256 w 1217613"/>
                        <a:gd name="connsiteY7" fmla="*/ 307975 h 961231"/>
                        <a:gd name="connsiteX8" fmla="*/ 8731 w 1217613"/>
                        <a:gd name="connsiteY8" fmla="*/ 350837 h 961231"/>
                        <a:gd name="connsiteX9" fmla="*/ 61119 w 1217613"/>
                        <a:gd name="connsiteY9" fmla="*/ 365125 h 961231"/>
                        <a:gd name="connsiteX10" fmla="*/ 75406 w 1217613"/>
                        <a:gd name="connsiteY10" fmla="*/ 407987 h 961231"/>
                        <a:gd name="connsiteX11" fmla="*/ 46831 w 1217613"/>
                        <a:gd name="connsiteY11" fmla="*/ 469900 h 961231"/>
                        <a:gd name="connsiteX12" fmla="*/ 170656 w 1217613"/>
                        <a:gd name="connsiteY12" fmla="*/ 460375 h 961231"/>
                        <a:gd name="connsiteX13" fmla="*/ 218281 w 1217613"/>
                        <a:gd name="connsiteY13" fmla="*/ 469900 h 961231"/>
                        <a:gd name="connsiteX14" fmla="*/ 289719 w 1217613"/>
                        <a:gd name="connsiteY14" fmla="*/ 450850 h 961231"/>
                        <a:gd name="connsiteX15" fmla="*/ 346869 w 1217613"/>
                        <a:gd name="connsiteY15" fmla="*/ 522287 h 961231"/>
                        <a:gd name="connsiteX16" fmla="*/ 442119 w 1217613"/>
                        <a:gd name="connsiteY16" fmla="*/ 593725 h 961231"/>
                        <a:gd name="connsiteX17" fmla="*/ 456406 w 1217613"/>
                        <a:gd name="connsiteY17" fmla="*/ 698500 h 961231"/>
                        <a:gd name="connsiteX18" fmla="*/ 489744 w 1217613"/>
                        <a:gd name="connsiteY18" fmla="*/ 746125 h 961231"/>
                        <a:gd name="connsiteX19" fmla="*/ 494506 w 1217613"/>
                        <a:gd name="connsiteY19" fmla="*/ 798512 h 961231"/>
                        <a:gd name="connsiteX20" fmla="*/ 504031 w 1217613"/>
                        <a:gd name="connsiteY20" fmla="*/ 822325 h 961231"/>
                        <a:gd name="connsiteX21" fmla="*/ 484981 w 1217613"/>
                        <a:gd name="connsiteY21" fmla="*/ 831850 h 961231"/>
                        <a:gd name="connsiteX22" fmla="*/ 489744 w 1217613"/>
                        <a:gd name="connsiteY22" fmla="*/ 855662 h 961231"/>
                        <a:gd name="connsiteX23" fmla="*/ 456406 w 1217613"/>
                        <a:gd name="connsiteY23" fmla="*/ 893762 h 961231"/>
                        <a:gd name="connsiteX24" fmla="*/ 508794 w 1217613"/>
                        <a:gd name="connsiteY24" fmla="*/ 941387 h 961231"/>
                        <a:gd name="connsiteX25" fmla="*/ 523081 w 1217613"/>
                        <a:gd name="connsiteY25" fmla="*/ 927100 h 961231"/>
                        <a:gd name="connsiteX26" fmla="*/ 594519 w 1217613"/>
                        <a:gd name="connsiteY26" fmla="*/ 931862 h 961231"/>
                        <a:gd name="connsiteX27" fmla="*/ 627856 w 1217613"/>
                        <a:gd name="connsiteY27" fmla="*/ 922337 h 961231"/>
                        <a:gd name="connsiteX28" fmla="*/ 632619 w 1217613"/>
                        <a:gd name="connsiteY28" fmla="*/ 898525 h 961231"/>
                        <a:gd name="connsiteX29" fmla="*/ 651669 w 1217613"/>
                        <a:gd name="connsiteY29" fmla="*/ 912812 h 961231"/>
                        <a:gd name="connsiteX30" fmla="*/ 704056 w 1217613"/>
                        <a:gd name="connsiteY30" fmla="*/ 917575 h 961231"/>
                        <a:gd name="connsiteX31" fmla="*/ 723106 w 1217613"/>
                        <a:gd name="connsiteY31" fmla="*/ 946150 h 961231"/>
                        <a:gd name="connsiteX32" fmla="*/ 761206 w 1217613"/>
                        <a:gd name="connsiteY32" fmla="*/ 931862 h 961231"/>
                        <a:gd name="connsiteX33" fmla="*/ 823119 w 1217613"/>
                        <a:gd name="connsiteY33" fmla="*/ 960437 h 961231"/>
                        <a:gd name="connsiteX34" fmla="*/ 899319 w 1217613"/>
                        <a:gd name="connsiteY34" fmla="*/ 936625 h 961231"/>
                        <a:gd name="connsiteX35" fmla="*/ 970756 w 1217613"/>
                        <a:gd name="connsiteY35" fmla="*/ 927100 h 961231"/>
                        <a:gd name="connsiteX36" fmla="*/ 1056481 w 1217613"/>
                        <a:gd name="connsiteY36" fmla="*/ 903287 h 961231"/>
                        <a:gd name="connsiteX37" fmla="*/ 1132681 w 1217613"/>
                        <a:gd name="connsiteY37" fmla="*/ 893762 h 961231"/>
                        <a:gd name="connsiteX38" fmla="*/ 1146969 w 1217613"/>
                        <a:gd name="connsiteY38" fmla="*/ 912812 h 961231"/>
                        <a:gd name="connsiteX39" fmla="*/ 1170781 w 1217613"/>
                        <a:gd name="connsiteY39" fmla="*/ 927100 h 961231"/>
                        <a:gd name="connsiteX40" fmla="*/ 1213644 w 1217613"/>
                        <a:gd name="connsiteY40" fmla="*/ 912812 h 961231"/>
                        <a:gd name="connsiteX41" fmla="*/ 1194594 w 1217613"/>
                        <a:gd name="connsiteY41" fmla="*/ 831850 h 961231"/>
                        <a:gd name="connsiteX42" fmla="*/ 1156494 w 1217613"/>
                        <a:gd name="connsiteY42" fmla="*/ 727075 h 961231"/>
                        <a:gd name="connsiteX43" fmla="*/ 1146969 w 1217613"/>
                        <a:gd name="connsiteY43" fmla="*/ 693737 h 961231"/>
                        <a:gd name="connsiteX44" fmla="*/ 1185069 w 1217613"/>
                        <a:gd name="connsiteY44" fmla="*/ 660400 h 961231"/>
                        <a:gd name="connsiteX45" fmla="*/ 1156494 w 1217613"/>
                        <a:gd name="connsiteY45" fmla="*/ 641350 h 961231"/>
                        <a:gd name="connsiteX46" fmla="*/ 1118394 w 1217613"/>
                        <a:gd name="connsiteY46" fmla="*/ 622300 h 961231"/>
                        <a:gd name="connsiteX47" fmla="*/ 1104106 w 1217613"/>
                        <a:gd name="connsiteY47" fmla="*/ 588962 h 961231"/>
                        <a:gd name="connsiteX48" fmla="*/ 1066006 w 1217613"/>
                        <a:gd name="connsiteY48" fmla="*/ 598487 h 961231"/>
                        <a:gd name="connsiteX49" fmla="*/ 1066006 w 1217613"/>
                        <a:gd name="connsiteY49" fmla="*/ 550862 h 961231"/>
                        <a:gd name="connsiteX50" fmla="*/ 980281 w 1217613"/>
                        <a:gd name="connsiteY50" fmla="*/ 493712 h 961231"/>
                        <a:gd name="connsiteX51" fmla="*/ 961231 w 1217613"/>
                        <a:gd name="connsiteY51" fmla="*/ 427037 h 961231"/>
                        <a:gd name="connsiteX52" fmla="*/ 899319 w 1217613"/>
                        <a:gd name="connsiteY52" fmla="*/ 350837 h 961231"/>
                        <a:gd name="connsiteX53" fmla="*/ 880269 w 1217613"/>
                        <a:gd name="connsiteY53" fmla="*/ 331787 h 961231"/>
                        <a:gd name="connsiteX54" fmla="*/ 918369 w 1217613"/>
                        <a:gd name="connsiteY54" fmla="*/ 227012 h 961231"/>
                        <a:gd name="connsiteX55" fmla="*/ 918369 w 1217613"/>
                        <a:gd name="connsiteY55" fmla="*/ 188912 h 961231"/>
                        <a:gd name="connsiteX56" fmla="*/ 927894 w 1217613"/>
                        <a:gd name="connsiteY56" fmla="*/ 174625 h 961231"/>
                        <a:gd name="connsiteX57" fmla="*/ 880269 w 1217613"/>
                        <a:gd name="connsiteY57" fmla="*/ 169862 h 961231"/>
                        <a:gd name="connsiteX58" fmla="*/ 813594 w 1217613"/>
                        <a:gd name="connsiteY58" fmla="*/ 136525 h 961231"/>
                        <a:gd name="connsiteX59" fmla="*/ 789781 w 1217613"/>
                        <a:gd name="connsiteY59" fmla="*/ 88900 h 961231"/>
                        <a:gd name="connsiteX60" fmla="*/ 746919 w 1217613"/>
                        <a:gd name="connsiteY60" fmla="*/ 84137 h 961231"/>
                        <a:gd name="connsiteX61" fmla="*/ 689769 w 1217613"/>
                        <a:gd name="connsiteY61" fmla="*/ 103187 h 961231"/>
                        <a:gd name="connsiteX62" fmla="*/ 632619 w 1217613"/>
                        <a:gd name="connsiteY62" fmla="*/ 103187 h 961231"/>
                        <a:gd name="connsiteX63" fmla="*/ 632619 w 1217613"/>
                        <a:gd name="connsiteY63" fmla="*/ 127000 h 961231"/>
                        <a:gd name="connsiteX64" fmla="*/ 594519 w 1217613"/>
                        <a:gd name="connsiteY64" fmla="*/ 136525 h 961231"/>
                        <a:gd name="connsiteX65" fmla="*/ 575469 w 1217613"/>
                        <a:gd name="connsiteY65" fmla="*/ 103187 h 961231"/>
                        <a:gd name="connsiteX66" fmla="*/ 475456 w 1217613"/>
                        <a:gd name="connsiteY66" fmla="*/ 12700 h 961231"/>
                        <a:gd name="connsiteX67" fmla="*/ 446881 w 1217613"/>
                        <a:gd name="connsiteY67" fmla="*/ 26987 h 961231"/>
                        <a:gd name="connsiteX68" fmla="*/ 389731 w 1217613"/>
                        <a:gd name="connsiteY68" fmla="*/ 17462 h 9612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</a:cxnLst>
                      <a:rect l="l" t="t" r="r" b="b"/>
                      <a:pathLst>
                        <a:path w="1217613" h="961231">
                          <a:moveTo>
                            <a:pt x="242094" y="3175"/>
                          </a:moveTo>
                          <a:cubicBezTo>
                            <a:pt x="248047" y="36115"/>
                            <a:pt x="254000" y="69056"/>
                            <a:pt x="261144" y="88900"/>
                          </a:cubicBezTo>
                          <a:cubicBezTo>
                            <a:pt x="268288" y="108744"/>
                            <a:pt x="284956" y="104775"/>
                            <a:pt x="284956" y="122237"/>
                          </a:cubicBezTo>
                          <a:cubicBezTo>
                            <a:pt x="284956" y="139699"/>
                            <a:pt x="271463" y="165100"/>
                            <a:pt x="261144" y="193675"/>
                          </a:cubicBezTo>
                          <a:cubicBezTo>
                            <a:pt x="250825" y="222250"/>
                            <a:pt x="234156" y="269081"/>
                            <a:pt x="223044" y="293687"/>
                          </a:cubicBezTo>
                          <a:cubicBezTo>
                            <a:pt x="211932" y="318293"/>
                            <a:pt x="211931" y="340518"/>
                            <a:pt x="194469" y="341312"/>
                          </a:cubicBezTo>
                          <a:cubicBezTo>
                            <a:pt x="177007" y="342106"/>
                            <a:pt x="147638" y="304006"/>
                            <a:pt x="118269" y="298450"/>
                          </a:cubicBezTo>
                          <a:cubicBezTo>
                            <a:pt x="88900" y="292894"/>
                            <a:pt x="36512" y="299244"/>
                            <a:pt x="18256" y="307975"/>
                          </a:cubicBezTo>
                          <a:cubicBezTo>
                            <a:pt x="0" y="316706"/>
                            <a:pt x="1587" y="341312"/>
                            <a:pt x="8731" y="350837"/>
                          </a:cubicBezTo>
                          <a:cubicBezTo>
                            <a:pt x="15875" y="360362"/>
                            <a:pt x="50007" y="355600"/>
                            <a:pt x="61119" y="365125"/>
                          </a:cubicBezTo>
                          <a:cubicBezTo>
                            <a:pt x="72232" y="374650"/>
                            <a:pt x="77787" y="390525"/>
                            <a:pt x="75406" y="407987"/>
                          </a:cubicBezTo>
                          <a:cubicBezTo>
                            <a:pt x="73025" y="425449"/>
                            <a:pt x="30956" y="461169"/>
                            <a:pt x="46831" y="469900"/>
                          </a:cubicBezTo>
                          <a:cubicBezTo>
                            <a:pt x="62706" y="478631"/>
                            <a:pt x="142081" y="460375"/>
                            <a:pt x="170656" y="460375"/>
                          </a:cubicBezTo>
                          <a:cubicBezTo>
                            <a:pt x="199231" y="460375"/>
                            <a:pt x="198437" y="471488"/>
                            <a:pt x="218281" y="469900"/>
                          </a:cubicBezTo>
                          <a:cubicBezTo>
                            <a:pt x="238125" y="468313"/>
                            <a:pt x="268288" y="442119"/>
                            <a:pt x="289719" y="450850"/>
                          </a:cubicBezTo>
                          <a:cubicBezTo>
                            <a:pt x="311150" y="459581"/>
                            <a:pt x="321469" y="498475"/>
                            <a:pt x="346869" y="522287"/>
                          </a:cubicBezTo>
                          <a:cubicBezTo>
                            <a:pt x="372269" y="546100"/>
                            <a:pt x="423863" y="564356"/>
                            <a:pt x="442119" y="593725"/>
                          </a:cubicBezTo>
                          <a:cubicBezTo>
                            <a:pt x="460375" y="623094"/>
                            <a:pt x="448469" y="673100"/>
                            <a:pt x="456406" y="698500"/>
                          </a:cubicBezTo>
                          <a:cubicBezTo>
                            <a:pt x="464343" y="723900"/>
                            <a:pt x="483394" y="729456"/>
                            <a:pt x="489744" y="746125"/>
                          </a:cubicBezTo>
                          <a:cubicBezTo>
                            <a:pt x="496094" y="762794"/>
                            <a:pt x="492125" y="785812"/>
                            <a:pt x="494506" y="798512"/>
                          </a:cubicBezTo>
                          <a:cubicBezTo>
                            <a:pt x="496887" y="811212"/>
                            <a:pt x="505618" y="816769"/>
                            <a:pt x="504031" y="822325"/>
                          </a:cubicBezTo>
                          <a:cubicBezTo>
                            <a:pt x="502444" y="827881"/>
                            <a:pt x="487362" y="826294"/>
                            <a:pt x="484981" y="831850"/>
                          </a:cubicBezTo>
                          <a:cubicBezTo>
                            <a:pt x="482600" y="837406"/>
                            <a:pt x="494506" y="845343"/>
                            <a:pt x="489744" y="855662"/>
                          </a:cubicBezTo>
                          <a:cubicBezTo>
                            <a:pt x="484982" y="865981"/>
                            <a:pt x="453231" y="879475"/>
                            <a:pt x="456406" y="893762"/>
                          </a:cubicBezTo>
                          <a:cubicBezTo>
                            <a:pt x="459581" y="908049"/>
                            <a:pt x="497682" y="935831"/>
                            <a:pt x="508794" y="941387"/>
                          </a:cubicBezTo>
                          <a:cubicBezTo>
                            <a:pt x="519907" y="946943"/>
                            <a:pt x="508794" y="928687"/>
                            <a:pt x="523081" y="927100"/>
                          </a:cubicBezTo>
                          <a:cubicBezTo>
                            <a:pt x="537368" y="925513"/>
                            <a:pt x="577057" y="932656"/>
                            <a:pt x="594519" y="931862"/>
                          </a:cubicBezTo>
                          <a:cubicBezTo>
                            <a:pt x="611981" y="931068"/>
                            <a:pt x="621506" y="927893"/>
                            <a:pt x="627856" y="922337"/>
                          </a:cubicBezTo>
                          <a:cubicBezTo>
                            <a:pt x="634206" y="916781"/>
                            <a:pt x="628650" y="900113"/>
                            <a:pt x="632619" y="898525"/>
                          </a:cubicBezTo>
                          <a:cubicBezTo>
                            <a:pt x="636588" y="896938"/>
                            <a:pt x="639763" y="909637"/>
                            <a:pt x="651669" y="912812"/>
                          </a:cubicBezTo>
                          <a:cubicBezTo>
                            <a:pt x="663575" y="915987"/>
                            <a:pt x="692150" y="912019"/>
                            <a:pt x="704056" y="917575"/>
                          </a:cubicBezTo>
                          <a:cubicBezTo>
                            <a:pt x="715962" y="923131"/>
                            <a:pt x="713581" y="943769"/>
                            <a:pt x="723106" y="946150"/>
                          </a:cubicBezTo>
                          <a:cubicBezTo>
                            <a:pt x="732631" y="948531"/>
                            <a:pt x="744537" y="929481"/>
                            <a:pt x="761206" y="931862"/>
                          </a:cubicBezTo>
                          <a:cubicBezTo>
                            <a:pt x="777875" y="934243"/>
                            <a:pt x="800100" y="959643"/>
                            <a:pt x="823119" y="960437"/>
                          </a:cubicBezTo>
                          <a:cubicBezTo>
                            <a:pt x="846138" y="961231"/>
                            <a:pt x="874713" y="942181"/>
                            <a:pt x="899319" y="936625"/>
                          </a:cubicBezTo>
                          <a:cubicBezTo>
                            <a:pt x="923925" y="931069"/>
                            <a:pt x="944562" y="932656"/>
                            <a:pt x="970756" y="927100"/>
                          </a:cubicBezTo>
                          <a:cubicBezTo>
                            <a:pt x="996950" y="921544"/>
                            <a:pt x="1029494" y="908843"/>
                            <a:pt x="1056481" y="903287"/>
                          </a:cubicBezTo>
                          <a:cubicBezTo>
                            <a:pt x="1083468" y="897731"/>
                            <a:pt x="1117600" y="892175"/>
                            <a:pt x="1132681" y="893762"/>
                          </a:cubicBezTo>
                          <a:cubicBezTo>
                            <a:pt x="1147762" y="895349"/>
                            <a:pt x="1140619" y="907256"/>
                            <a:pt x="1146969" y="912812"/>
                          </a:cubicBezTo>
                          <a:cubicBezTo>
                            <a:pt x="1153319" y="918368"/>
                            <a:pt x="1159669" y="927100"/>
                            <a:pt x="1170781" y="927100"/>
                          </a:cubicBezTo>
                          <a:cubicBezTo>
                            <a:pt x="1181893" y="927100"/>
                            <a:pt x="1209675" y="928687"/>
                            <a:pt x="1213644" y="912812"/>
                          </a:cubicBezTo>
                          <a:cubicBezTo>
                            <a:pt x="1217613" y="896937"/>
                            <a:pt x="1204119" y="862806"/>
                            <a:pt x="1194594" y="831850"/>
                          </a:cubicBezTo>
                          <a:cubicBezTo>
                            <a:pt x="1185069" y="800894"/>
                            <a:pt x="1164431" y="750094"/>
                            <a:pt x="1156494" y="727075"/>
                          </a:cubicBezTo>
                          <a:cubicBezTo>
                            <a:pt x="1148557" y="704056"/>
                            <a:pt x="1142207" y="704849"/>
                            <a:pt x="1146969" y="693737"/>
                          </a:cubicBezTo>
                          <a:cubicBezTo>
                            <a:pt x="1151731" y="682625"/>
                            <a:pt x="1183481" y="669131"/>
                            <a:pt x="1185069" y="660400"/>
                          </a:cubicBezTo>
                          <a:cubicBezTo>
                            <a:pt x="1186657" y="651669"/>
                            <a:pt x="1167606" y="647700"/>
                            <a:pt x="1156494" y="641350"/>
                          </a:cubicBezTo>
                          <a:cubicBezTo>
                            <a:pt x="1145382" y="635000"/>
                            <a:pt x="1127125" y="631031"/>
                            <a:pt x="1118394" y="622300"/>
                          </a:cubicBezTo>
                          <a:cubicBezTo>
                            <a:pt x="1109663" y="613569"/>
                            <a:pt x="1112837" y="592931"/>
                            <a:pt x="1104106" y="588962"/>
                          </a:cubicBezTo>
                          <a:cubicBezTo>
                            <a:pt x="1095375" y="584993"/>
                            <a:pt x="1072356" y="604837"/>
                            <a:pt x="1066006" y="598487"/>
                          </a:cubicBezTo>
                          <a:cubicBezTo>
                            <a:pt x="1059656" y="592137"/>
                            <a:pt x="1080293" y="568324"/>
                            <a:pt x="1066006" y="550862"/>
                          </a:cubicBezTo>
                          <a:cubicBezTo>
                            <a:pt x="1051719" y="533400"/>
                            <a:pt x="997743" y="514349"/>
                            <a:pt x="980281" y="493712"/>
                          </a:cubicBezTo>
                          <a:cubicBezTo>
                            <a:pt x="962819" y="473075"/>
                            <a:pt x="974725" y="450850"/>
                            <a:pt x="961231" y="427037"/>
                          </a:cubicBezTo>
                          <a:cubicBezTo>
                            <a:pt x="947737" y="403225"/>
                            <a:pt x="912813" y="366712"/>
                            <a:pt x="899319" y="350837"/>
                          </a:cubicBezTo>
                          <a:cubicBezTo>
                            <a:pt x="885825" y="334962"/>
                            <a:pt x="877094" y="352425"/>
                            <a:pt x="880269" y="331787"/>
                          </a:cubicBezTo>
                          <a:cubicBezTo>
                            <a:pt x="883444" y="311150"/>
                            <a:pt x="912019" y="250824"/>
                            <a:pt x="918369" y="227012"/>
                          </a:cubicBezTo>
                          <a:cubicBezTo>
                            <a:pt x="924719" y="203200"/>
                            <a:pt x="916781" y="197643"/>
                            <a:pt x="918369" y="188912"/>
                          </a:cubicBezTo>
                          <a:cubicBezTo>
                            <a:pt x="919957" y="180181"/>
                            <a:pt x="934244" y="177800"/>
                            <a:pt x="927894" y="174625"/>
                          </a:cubicBezTo>
                          <a:cubicBezTo>
                            <a:pt x="921544" y="171450"/>
                            <a:pt x="899319" y="176212"/>
                            <a:pt x="880269" y="169862"/>
                          </a:cubicBezTo>
                          <a:cubicBezTo>
                            <a:pt x="861219" y="163512"/>
                            <a:pt x="828675" y="150019"/>
                            <a:pt x="813594" y="136525"/>
                          </a:cubicBezTo>
                          <a:cubicBezTo>
                            <a:pt x="798513" y="123031"/>
                            <a:pt x="800893" y="97631"/>
                            <a:pt x="789781" y="88900"/>
                          </a:cubicBezTo>
                          <a:cubicBezTo>
                            <a:pt x="778669" y="80169"/>
                            <a:pt x="763588" y="81756"/>
                            <a:pt x="746919" y="84137"/>
                          </a:cubicBezTo>
                          <a:cubicBezTo>
                            <a:pt x="730250" y="86518"/>
                            <a:pt x="708819" y="100012"/>
                            <a:pt x="689769" y="103187"/>
                          </a:cubicBezTo>
                          <a:cubicBezTo>
                            <a:pt x="670719" y="106362"/>
                            <a:pt x="642144" y="99218"/>
                            <a:pt x="632619" y="103187"/>
                          </a:cubicBezTo>
                          <a:cubicBezTo>
                            <a:pt x="623094" y="107156"/>
                            <a:pt x="638969" y="121444"/>
                            <a:pt x="632619" y="127000"/>
                          </a:cubicBezTo>
                          <a:cubicBezTo>
                            <a:pt x="626269" y="132556"/>
                            <a:pt x="604044" y="140494"/>
                            <a:pt x="594519" y="136525"/>
                          </a:cubicBezTo>
                          <a:cubicBezTo>
                            <a:pt x="584994" y="132556"/>
                            <a:pt x="595313" y="123825"/>
                            <a:pt x="575469" y="103187"/>
                          </a:cubicBezTo>
                          <a:cubicBezTo>
                            <a:pt x="555625" y="82549"/>
                            <a:pt x="496887" y="25400"/>
                            <a:pt x="475456" y="12700"/>
                          </a:cubicBezTo>
                          <a:cubicBezTo>
                            <a:pt x="454025" y="0"/>
                            <a:pt x="461168" y="26193"/>
                            <a:pt x="446881" y="26987"/>
                          </a:cubicBezTo>
                          <a:cubicBezTo>
                            <a:pt x="432594" y="27781"/>
                            <a:pt x="411162" y="22621"/>
                            <a:pt x="389731" y="17462"/>
                          </a:cubicBezTo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9BBB59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7" name="Freeform 836"/>
                    <p:cNvSpPr/>
                    <p:nvPr/>
                  </p:nvSpPr>
                  <p:spPr>
                    <a:xfrm>
                      <a:off x="6680994" y="3585369"/>
                      <a:ext cx="191294" cy="72231"/>
                    </a:xfrm>
                    <a:custGeom>
                      <a:avLst/>
                      <a:gdLst>
                        <a:gd name="connsiteX0" fmla="*/ 191294 w 191294"/>
                        <a:gd name="connsiteY0" fmla="*/ 29369 h 72231"/>
                        <a:gd name="connsiteX1" fmla="*/ 124619 w 191294"/>
                        <a:gd name="connsiteY1" fmla="*/ 24606 h 72231"/>
                        <a:gd name="connsiteX2" fmla="*/ 91281 w 191294"/>
                        <a:gd name="connsiteY2" fmla="*/ 5556 h 72231"/>
                        <a:gd name="connsiteX3" fmla="*/ 48419 w 191294"/>
                        <a:gd name="connsiteY3" fmla="*/ 38894 h 72231"/>
                        <a:gd name="connsiteX4" fmla="*/ 5556 w 191294"/>
                        <a:gd name="connsiteY4" fmla="*/ 5556 h 72231"/>
                        <a:gd name="connsiteX5" fmla="*/ 15081 w 191294"/>
                        <a:gd name="connsiteY5" fmla="*/ 72231 h 722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91294" h="72231">
                          <a:moveTo>
                            <a:pt x="191294" y="29369"/>
                          </a:moveTo>
                          <a:cubicBezTo>
                            <a:pt x="166291" y="28972"/>
                            <a:pt x="141288" y="28575"/>
                            <a:pt x="124619" y="24606"/>
                          </a:cubicBezTo>
                          <a:cubicBezTo>
                            <a:pt x="107950" y="20637"/>
                            <a:pt x="103981" y="3175"/>
                            <a:pt x="91281" y="5556"/>
                          </a:cubicBezTo>
                          <a:cubicBezTo>
                            <a:pt x="78581" y="7937"/>
                            <a:pt x="62706" y="38894"/>
                            <a:pt x="48419" y="38894"/>
                          </a:cubicBezTo>
                          <a:cubicBezTo>
                            <a:pt x="34132" y="38894"/>
                            <a:pt x="11112" y="0"/>
                            <a:pt x="5556" y="5556"/>
                          </a:cubicBezTo>
                          <a:cubicBezTo>
                            <a:pt x="0" y="11112"/>
                            <a:pt x="15081" y="72231"/>
                            <a:pt x="15081" y="72231"/>
                          </a:cubicBezTo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9BBB59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823" name="TextBox 822"/>
                  <p:cNvSpPr txBox="1"/>
                  <p:nvPr/>
                </p:nvSpPr>
                <p:spPr>
                  <a:xfrm>
                    <a:off x="837317" y="2871035"/>
                    <a:ext cx="990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</a:rPr>
                      <a:t>Pinar 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</a:rPr>
                      <a:t>Del Rio</a:t>
                    </a:r>
                    <a:endPara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24" name="TextBox 29"/>
                  <p:cNvSpPr txBox="1"/>
                  <p:nvPr/>
                </p:nvSpPr>
                <p:spPr>
                  <a:xfrm>
                    <a:off x="2057400" y="1371600"/>
                    <a:ext cx="9906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</a:rPr>
                      <a:t>Havana</a:t>
                    </a:r>
                    <a:endPara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25" name="TextBox 824"/>
                  <p:cNvSpPr txBox="1"/>
                  <p:nvPr/>
                </p:nvSpPr>
                <p:spPr>
                  <a:xfrm>
                    <a:off x="2940428" y="1441184"/>
                    <a:ext cx="10668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</a:rPr>
                      <a:t>Matanzas</a:t>
                    </a:r>
                    <a:endPara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26" name="TextBox 825"/>
                  <p:cNvSpPr txBox="1"/>
                  <p:nvPr/>
                </p:nvSpPr>
                <p:spPr>
                  <a:xfrm>
                    <a:off x="2971800" y="2895600"/>
                    <a:ext cx="11430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</a:rPr>
                      <a:t>Cienfuegos</a:t>
                    </a:r>
                    <a:endPara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27" name="TextBox 826"/>
                  <p:cNvSpPr txBox="1"/>
                  <p:nvPr/>
                </p:nvSpPr>
                <p:spPr>
                  <a:xfrm>
                    <a:off x="1600200" y="3429000"/>
                    <a:ext cx="990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</a:rPr>
                      <a:t>Isla de la Juventud</a:t>
                    </a:r>
                    <a:endPara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28" name="TextBox 827"/>
                  <p:cNvSpPr txBox="1"/>
                  <p:nvPr/>
                </p:nvSpPr>
                <p:spPr>
                  <a:xfrm>
                    <a:off x="3929592" y="1666950"/>
                    <a:ext cx="10668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</a:rPr>
                      <a:t>Villa Clara</a:t>
                    </a:r>
                    <a:endPara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29" name="TextBox 828"/>
                  <p:cNvSpPr txBox="1"/>
                  <p:nvPr/>
                </p:nvSpPr>
                <p:spPr>
                  <a:xfrm>
                    <a:off x="4114800" y="3200400"/>
                    <a:ext cx="11430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</a:rPr>
                      <a:t>Sancti Spiritus</a:t>
                    </a:r>
                    <a:endPara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30" name="TextBox 829"/>
                  <p:cNvSpPr txBox="1"/>
                  <p:nvPr/>
                </p:nvSpPr>
                <p:spPr>
                  <a:xfrm>
                    <a:off x="5257800" y="2057400"/>
                    <a:ext cx="11430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</a:rPr>
                      <a:t>Ciego De Avila</a:t>
                    </a:r>
                    <a:endPara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31" name="TextBox 830"/>
                  <p:cNvSpPr txBox="1"/>
                  <p:nvPr/>
                </p:nvSpPr>
                <p:spPr>
                  <a:xfrm>
                    <a:off x="6477000" y="2971800"/>
                    <a:ext cx="11430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</a:rPr>
                      <a:t>Las Tunas</a:t>
                    </a:r>
                    <a:endPara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32" name="TextBox 831"/>
                  <p:cNvSpPr txBox="1"/>
                  <p:nvPr/>
                </p:nvSpPr>
                <p:spPr>
                  <a:xfrm>
                    <a:off x="7315200" y="3200400"/>
                    <a:ext cx="11430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</a:rPr>
                      <a:t>Holguin</a:t>
                    </a:r>
                    <a:endPara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33" name="TextBox 832"/>
                  <p:cNvSpPr txBox="1"/>
                  <p:nvPr/>
                </p:nvSpPr>
                <p:spPr>
                  <a:xfrm>
                    <a:off x="4842667" y="4075115"/>
                    <a:ext cx="11430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</a:rPr>
                      <a:t>Camaguey</a:t>
                    </a:r>
                    <a:endPara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34" name="TextBox 833"/>
                  <p:cNvSpPr txBox="1"/>
                  <p:nvPr/>
                </p:nvSpPr>
                <p:spPr>
                  <a:xfrm>
                    <a:off x="5105400" y="4648200"/>
                    <a:ext cx="11430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</a:rPr>
                      <a:t>Granma</a:t>
                    </a:r>
                    <a:endPara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35" name="TextBox 834"/>
                  <p:cNvSpPr txBox="1"/>
                  <p:nvPr/>
                </p:nvSpPr>
                <p:spPr>
                  <a:xfrm>
                    <a:off x="6172200" y="4953000"/>
                    <a:ext cx="12954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</a:rPr>
                      <a:t>Santiago De Cuba</a:t>
                    </a:r>
                    <a:endPara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620" name="Freeform 619"/>
              <p:cNvSpPr/>
              <p:nvPr/>
            </p:nvSpPr>
            <p:spPr>
              <a:xfrm>
                <a:off x="4791075" y="2852738"/>
                <a:ext cx="47625" cy="109537"/>
              </a:xfrm>
              <a:custGeom>
                <a:avLst/>
                <a:gdLst>
                  <a:gd name="connsiteX0" fmla="*/ 47625 w 47625"/>
                  <a:gd name="connsiteY0" fmla="*/ 0 h 109537"/>
                  <a:gd name="connsiteX1" fmla="*/ 0 w 47625"/>
                  <a:gd name="connsiteY1" fmla="*/ 109537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25" h="109537">
                    <a:moveTo>
                      <a:pt x="47625" y="0"/>
                    </a:moveTo>
                    <a:cubicBezTo>
                      <a:pt x="25400" y="50006"/>
                      <a:pt x="3175" y="100012"/>
                      <a:pt x="0" y="109537"/>
                    </a:cubicBezTo>
                  </a:path>
                </a:pathLst>
              </a:cu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9" name="Rectangle 98"/>
          <p:cNvSpPr/>
          <p:nvPr/>
        </p:nvSpPr>
        <p:spPr>
          <a:xfrm>
            <a:off x="7086600" y="5562600"/>
            <a:ext cx="1600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TextBox 886"/>
          <p:cNvSpPr txBox="1"/>
          <p:nvPr/>
        </p:nvSpPr>
        <p:spPr>
          <a:xfrm>
            <a:off x="8457205" y="4267200"/>
            <a:ext cx="686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Rio Toa</a:t>
            </a:r>
            <a:endParaRPr kumimoji="0" lang="en-US" sz="1200" b="0" i="0" u="sng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010400" y="6477000"/>
            <a:ext cx="1901825" cy="220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Source : (Perez et al. 2009)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rot="16200000" flipV="1">
            <a:off x="8115300" y="5600700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16200000" flipV="1">
            <a:off x="7010400" y="5638800"/>
            <a:ext cx="457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162800" y="5562600"/>
            <a:ext cx="1297280" cy="280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Guantanamo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INFRASTRUCTURE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04800" y="1676400"/>
            <a:ext cx="83820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Surface Water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59 Surface Water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Treatment Plants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3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en-US" sz="2400" dirty="0" smtClean="0"/>
              <a:t>Shortage of Chemicals and Chemical Dosing Equipment</a:t>
            </a:r>
          </a:p>
          <a:p>
            <a:pPr lvl="3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en-US" sz="2400" dirty="0" smtClean="0"/>
              <a:t>Poor Equipment Reliability (pumps, instrumentation, etc.)</a:t>
            </a:r>
          </a:p>
          <a:p>
            <a:pPr lvl="3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Quantity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lang="en-US" sz="2400" dirty="0" smtClean="0"/>
              <a:t>Quality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Filter Media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Ground Water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600" dirty="0" smtClean="0"/>
              <a:t>2,000 Ground Water Chlorination Stations</a:t>
            </a:r>
          </a:p>
          <a:p>
            <a:pPr lvl="2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en-US" sz="2400" dirty="0" smtClean="0"/>
              <a:t>Primary Disinfectant: Chlorine Gas</a:t>
            </a:r>
          </a:p>
          <a:p>
            <a:pPr lvl="2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en-US" sz="2400" dirty="0" smtClean="0"/>
              <a:t>Current Challenges</a:t>
            </a:r>
          </a:p>
          <a:p>
            <a:pPr lvl="3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en-US" sz="2400" dirty="0" smtClean="0"/>
              <a:t>Shortage of Chlorine</a:t>
            </a:r>
            <a:endParaRPr lang="en-US" sz="23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TREATMENT PLANT ATLAS</a:t>
            </a:r>
            <a:endParaRPr lang="en-US" dirty="0"/>
          </a:p>
        </p:txBody>
      </p:sp>
      <p:grpSp>
        <p:nvGrpSpPr>
          <p:cNvPr id="3" name="Group 746"/>
          <p:cNvGrpSpPr/>
          <p:nvPr/>
        </p:nvGrpSpPr>
        <p:grpSpPr>
          <a:xfrm>
            <a:off x="-2" y="1905000"/>
            <a:ext cx="9144002" cy="4267199"/>
            <a:chOff x="-2" y="1219201"/>
            <a:chExt cx="9144002" cy="4267199"/>
          </a:xfrm>
        </p:grpSpPr>
        <p:grpSp>
          <p:nvGrpSpPr>
            <p:cNvPr id="4" name="Group 747"/>
            <p:cNvGrpSpPr/>
            <p:nvPr/>
          </p:nvGrpSpPr>
          <p:grpSpPr>
            <a:xfrm>
              <a:off x="-2" y="1219201"/>
              <a:ext cx="9144002" cy="4267199"/>
              <a:chOff x="-2" y="1219201"/>
              <a:chExt cx="9144002" cy="4267199"/>
            </a:xfrm>
          </p:grpSpPr>
          <p:grpSp>
            <p:nvGrpSpPr>
              <p:cNvPr id="5" name="Group 751"/>
              <p:cNvGrpSpPr/>
              <p:nvPr/>
            </p:nvGrpSpPr>
            <p:grpSpPr>
              <a:xfrm>
                <a:off x="-2" y="1219201"/>
                <a:ext cx="9144002" cy="4267199"/>
                <a:chOff x="-2" y="1219201"/>
                <a:chExt cx="9144002" cy="4267199"/>
              </a:xfrm>
            </p:grpSpPr>
            <p:grpSp>
              <p:nvGrpSpPr>
                <p:cNvPr id="6" name="Group 753"/>
                <p:cNvGrpSpPr/>
                <p:nvPr/>
              </p:nvGrpSpPr>
              <p:grpSpPr>
                <a:xfrm>
                  <a:off x="-2" y="1219201"/>
                  <a:ext cx="9144002" cy="4267199"/>
                  <a:chOff x="-2" y="1219201"/>
                  <a:chExt cx="9144002" cy="4267199"/>
                </a:xfrm>
              </p:grpSpPr>
              <p:pic>
                <p:nvPicPr>
                  <p:cNvPr id="771" name="Picture 770" descr="F:\Cuba_part_2\Paper_2\For_Jose_Omar\Outline1.gif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5400000">
                    <a:off x="2646292" y="-1198491"/>
                    <a:ext cx="3505199" cy="87977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grpSp>
                <p:nvGrpSpPr>
                  <p:cNvPr id="7" name="Group 771"/>
                  <p:cNvGrpSpPr/>
                  <p:nvPr/>
                </p:nvGrpSpPr>
                <p:grpSpPr>
                  <a:xfrm>
                    <a:off x="110571" y="1219201"/>
                    <a:ext cx="9033429" cy="3962399"/>
                    <a:chOff x="110032" y="1196731"/>
                    <a:chExt cx="8989396" cy="5130846"/>
                  </a:xfrm>
                </p:grpSpPr>
                <p:grpSp>
                  <p:nvGrpSpPr>
                    <p:cNvPr id="8" name="Group 838"/>
                    <p:cNvGrpSpPr/>
                    <p:nvPr/>
                  </p:nvGrpSpPr>
                  <p:grpSpPr>
                    <a:xfrm>
                      <a:off x="110032" y="1196731"/>
                      <a:ext cx="8989396" cy="5130846"/>
                      <a:chOff x="110032" y="1196731"/>
                      <a:chExt cx="8989396" cy="5130846"/>
                    </a:xfrm>
                  </p:grpSpPr>
                  <p:grpSp>
                    <p:nvGrpSpPr>
                      <p:cNvPr id="9" name="Group 841"/>
                      <p:cNvGrpSpPr/>
                      <p:nvPr/>
                    </p:nvGrpSpPr>
                    <p:grpSpPr>
                      <a:xfrm>
                        <a:off x="110032" y="1196731"/>
                        <a:ext cx="8989396" cy="5130846"/>
                        <a:chOff x="110032" y="1196731"/>
                        <a:chExt cx="8989396" cy="5130846"/>
                      </a:xfrm>
                    </p:grpSpPr>
                    <p:grpSp>
                      <p:nvGrpSpPr>
                        <p:cNvPr id="10" name="Group 844"/>
                        <p:cNvGrpSpPr/>
                        <p:nvPr/>
                      </p:nvGrpSpPr>
                      <p:grpSpPr>
                        <a:xfrm>
                          <a:off x="110032" y="1196731"/>
                          <a:ext cx="8989396" cy="5130846"/>
                          <a:chOff x="110032" y="1196731"/>
                          <a:chExt cx="8989396" cy="5130846"/>
                        </a:xfrm>
                      </p:grpSpPr>
                      <p:grpSp>
                        <p:nvGrpSpPr>
                          <p:cNvPr id="11" name="Group 846"/>
                          <p:cNvGrpSpPr/>
                          <p:nvPr/>
                        </p:nvGrpSpPr>
                        <p:grpSpPr>
                          <a:xfrm>
                            <a:off x="110032" y="1196731"/>
                            <a:ext cx="8989396" cy="5130846"/>
                            <a:chOff x="110032" y="1196731"/>
                            <a:chExt cx="8989396" cy="5130846"/>
                          </a:xfrm>
                        </p:grpSpPr>
                        <p:grpSp>
                          <p:nvGrpSpPr>
                            <p:cNvPr id="12" name="Group 848"/>
                            <p:cNvGrpSpPr/>
                            <p:nvPr/>
                          </p:nvGrpSpPr>
                          <p:grpSpPr>
                            <a:xfrm>
                              <a:off x="110032" y="1196731"/>
                              <a:ext cx="8989396" cy="5130846"/>
                              <a:chOff x="110032" y="1196731"/>
                              <a:chExt cx="8989396" cy="5130846"/>
                            </a:xfrm>
                          </p:grpSpPr>
                          <p:grpSp>
                            <p:nvGrpSpPr>
                              <p:cNvPr id="13" name="Group 850"/>
                              <p:cNvGrpSpPr/>
                              <p:nvPr/>
                            </p:nvGrpSpPr>
                            <p:grpSpPr>
                              <a:xfrm>
                                <a:off x="110032" y="1196731"/>
                                <a:ext cx="8989396" cy="5130846"/>
                                <a:chOff x="110032" y="1196731"/>
                                <a:chExt cx="8989396" cy="5130846"/>
                              </a:xfrm>
                            </p:grpSpPr>
                            <p:grpSp>
                              <p:nvGrpSpPr>
                                <p:cNvPr id="14" name="Group 852"/>
                                <p:cNvGrpSpPr/>
                                <p:nvPr/>
                              </p:nvGrpSpPr>
                              <p:grpSpPr>
                                <a:xfrm>
                                  <a:off x="110032" y="1196731"/>
                                  <a:ext cx="8989396" cy="5130846"/>
                                  <a:chOff x="110032" y="1196731"/>
                                  <a:chExt cx="8989396" cy="5130846"/>
                                </a:xfrm>
                              </p:grpSpPr>
                              <p:grpSp>
                                <p:nvGrpSpPr>
                                  <p:cNvPr id="15" name="Group 854"/>
                                  <p:cNvGrpSpPr/>
                                  <p:nvPr/>
                                </p:nvGrpSpPr>
                                <p:grpSpPr>
                                  <a:xfrm>
                                    <a:off x="110032" y="1196731"/>
                                    <a:ext cx="8989396" cy="5130846"/>
                                    <a:chOff x="102356" y="510931"/>
                                    <a:chExt cx="8362229" cy="5130846"/>
                                  </a:xfrm>
                                </p:grpSpPr>
                                <p:grpSp>
                                  <p:nvGrpSpPr>
                                    <p:cNvPr id="16" name="Group 85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02356" y="510931"/>
                                      <a:ext cx="8362229" cy="5130846"/>
                                      <a:chOff x="102356" y="510931"/>
                                      <a:chExt cx="8362229" cy="5130846"/>
                                    </a:xfrm>
                                  </p:grpSpPr>
                                  <p:grpSp>
                                    <p:nvGrpSpPr>
                                      <p:cNvPr id="17" name="Group 858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02356" y="510931"/>
                                        <a:ext cx="8362229" cy="4535996"/>
                                        <a:chOff x="102356" y="510931"/>
                                        <a:chExt cx="8362229" cy="4535996"/>
                                      </a:xfrm>
                                    </p:grpSpPr>
                                    <p:grpSp>
                                      <p:nvGrpSpPr>
                                        <p:cNvPr id="18" name="Group 860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02356" y="510931"/>
                                          <a:ext cx="8021161" cy="4535996"/>
                                          <a:chOff x="484312" y="1447611"/>
                                          <a:chExt cx="8096126" cy="3511739"/>
                                        </a:xfrm>
                                      </p:grpSpPr>
                                      <p:grpSp>
                                        <p:nvGrpSpPr>
                                          <p:cNvPr id="19" name="Group 862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484312" y="1447611"/>
                                            <a:ext cx="7694488" cy="3511739"/>
                                            <a:chOff x="484312" y="1447611"/>
                                            <a:chExt cx="7694488" cy="3511739"/>
                                          </a:xfrm>
                                        </p:grpSpPr>
                                        <p:grpSp>
                                          <p:nvGrpSpPr>
                                            <p:cNvPr id="20" name="Group 879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484312" y="1447611"/>
                                              <a:ext cx="7694488" cy="3511739"/>
                                              <a:chOff x="484312" y="1447611"/>
                                              <a:chExt cx="7694488" cy="3511739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21" name="Group 894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484312" y="1447611"/>
                                                <a:ext cx="7694488" cy="3057868"/>
                                                <a:chOff x="484312" y="1447611"/>
                                                <a:chExt cx="7694488" cy="3057868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22" name="Group 914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484312" y="1447611"/>
                                                  <a:ext cx="7694488" cy="3038664"/>
                                                  <a:chOff x="484312" y="1447611"/>
                                                  <a:chExt cx="7694488" cy="3038664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23" name="Group 917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484312" y="1447611"/>
                                                    <a:ext cx="6513388" cy="2785722"/>
                                                    <a:chOff x="484312" y="1447611"/>
                                                    <a:chExt cx="6513388" cy="2785722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24" name="Group 937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484312" y="1447611"/>
                                                      <a:ext cx="6098897" cy="2754105"/>
                                                      <a:chOff x="484312" y="1447611"/>
                                                      <a:chExt cx="6098897" cy="2754105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25" name="Group 949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484312" y="1447611"/>
                                                        <a:ext cx="6018882" cy="2754105"/>
                                                        <a:chOff x="484312" y="1447611"/>
                                                        <a:chExt cx="6018882" cy="2754105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26" name="Group 953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484312" y="1447611"/>
                                                          <a:ext cx="5178830" cy="2157863"/>
                                                          <a:chOff x="484312" y="1447611"/>
                                                          <a:chExt cx="5178830" cy="2157863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27" name="Group 972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484312" y="1447611"/>
                                                            <a:ext cx="4586163" cy="2157863"/>
                                                            <a:chOff x="484312" y="1447611"/>
                                                            <a:chExt cx="4586163" cy="2157863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28" name="Group 991"/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484312" y="1447611"/>
                                                              <a:ext cx="4468688" cy="2157863"/>
                                                              <a:chOff x="484312" y="1447611"/>
                                                              <a:chExt cx="4468688" cy="2157863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29" name="Group 1006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484312" y="1447611"/>
                                                                <a:ext cx="4468688" cy="2157863"/>
                                                                <a:chOff x="484312" y="1447611"/>
                                                                <a:chExt cx="4468688" cy="2157863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30" name="Group 1034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484312" y="1997073"/>
                                                                  <a:ext cx="4468688" cy="1240236"/>
                                                                  <a:chOff x="484312" y="1997073"/>
                                                                  <a:chExt cx="4468688" cy="1240236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31" name="Group 1039"/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484312" y="1997073"/>
                                                                    <a:ext cx="3736454" cy="1240236"/>
                                                                    <a:chOff x="484312" y="1997073"/>
                                                                    <a:chExt cx="3736454" cy="1240236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736" name="Group 1041"/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484312" y="1997073"/>
                                                                      <a:ext cx="3370932" cy="1203317"/>
                                                                      <a:chOff x="484312" y="1997073"/>
                                                                      <a:chExt cx="3370932" cy="1203317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737" name="Group 1055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484312" y="1997073"/>
                                                                        <a:ext cx="2612503" cy="1203317"/>
                                                                        <a:chOff x="484313" y="1997075"/>
                                                                        <a:chExt cx="2612503" cy="1203317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738" name="Group 1073"/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484313" y="2134949"/>
                                                                          <a:ext cx="1598125" cy="1065443"/>
                                                                          <a:chOff x="304800" y="2431256"/>
                                                                          <a:chExt cx="1366493" cy="860823"/>
                                                                        </a:xfrm>
                                                                      </p:grpSpPr>
                                                                      <p:sp>
                                                                        <p:nvSpPr>
                                                                          <p:cNvPr id="1100" name="Freeform 1099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870087" y="2776538"/>
                                                                            <a:ext cx="94980" cy="247650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0 w 98425"/>
                                                                              <a:gd name="connsiteY0" fmla="*/ 0 h 247650"/>
                                                                              <a:gd name="connsiteX1" fmla="*/ 40481 w 98425"/>
                                                                              <a:gd name="connsiteY1" fmla="*/ 30956 h 247650"/>
                                                                              <a:gd name="connsiteX2" fmla="*/ 52388 w 98425"/>
                                                                              <a:gd name="connsiteY2" fmla="*/ 69056 h 247650"/>
                                                                              <a:gd name="connsiteX3" fmla="*/ 69056 w 98425"/>
                                                                              <a:gd name="connsiteY3" fmla="*/ 59531 h 247650"/>
                                                                              <a:gd name="connsiteX4" fmla="*/ 83344 w 98425"/>
                                                                              <a:gd name="connsiteY4" fmla="*/ 61912 h 247650"/>
                                                                              <a:gd name="connsiteX5" fmla="*/ 88106 w 98425"/>
                                                                              <a:gd name="connsiteY5" fmla="*/ 64293 h 247650"/>
                                                                              <a:gd name="connsiteX6" fmla="*/ 78581 w 98425"/>
                                                                              <a:gd name="connsiteY6" fmla="*/ 80962 h 247650"/>
                                                                              <a:gd name="connsiteX7" fmla="*/ 85725 w 98425"/>
                                                                              <a:gd name="connsiteY7" fmla="*/ 119062 h 247650"/>
                                                                              <a:gd name="connsiteX8" fmla="*/ 95250 w 98425"/>
                                                                              <a:gd name="connsiteY8" fmla="*/ 138112 h 247650"/>
                                                                              <a:gd name="connsiteX9" fmla="*/ 66675 w 98425"/>
                                                                              <a:gd name="connsiteY9" fmla="*/ 150018 h 247650"/>
                                                                              <a:gd name="connsiteX10" fmla="*/ 78581 w 98425"/>
                                                                              <a:gd name="connsiteY10" fmla="*/ 166687 h 247650"/>
                                                                              <a:gd name="connsiteX11" fmla="*/ 88106 w 98425"/>
                                                                              <a:gd name="connsiteY11" fmla="*/ 178593 h 247650"/>
                                                                              <a:gd name="connsiteX12" fmla="*/ 71438 w 98425"/>
                                                                              <a:gd name="connsiteY12" fmla="*/ 190500 h 247650"/>
                                                                              <a:gd name="connsiteX13" fmla="*/ 83344 w 98425"/>
                                                                              <a:gd name="connsiteY13" fmla="*/ 211931 h 247650"/>
                                                                              <a:gd name="connsiteX14" fmla="*/ 85725 w 98425"/>
                                                                              <a:gd name="connsiteY14" fmla="*/ 247650 h 247650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98425" h="247650">
                                                                                <a:moveTo>
                                                                                  <a:pt x="0" y="0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15875" y="9723"/>
                                                                                  <a:pt x="31750" y="19447"/>
                                                                                  <a:pt x="40481" y="309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9212" y="42465"/>
                                                                                  <a:pt x="47626" y="64294"/>
                                                                                  <a:pt x="52388" y="690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7150" y="73818"/>
                                                                                  <a:pt x="63897" y="60722"/>
                                                                                  <a:pt x="69056" y="595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4215" y="58340"/>
                                                                                  <a:pt x="80169" y="61118"/>
                                                                                  <a:pt x="83344" y="619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6519" y="62706"/>
                                                                                  <a:pt x="88900" y="61118"/>
                                                                                  <a:pt x="88106" y="642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7312" y="67468"/>
                                                                                  <a:pt x="78978" y="71834"/>
                                                                                  <a:pt x="78581" y="809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8184" y="90090"/>
                                                                                  <a:pt x="82947" y="109537"/>
                                                                                  <a:pt x="85725" y="1190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8503" y="128587"/>
                                                                                  <a:pt x="98425" y="132953"/>
                                                                                  <a:pt x="95250" y="1381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2075" y="143271"/>
                                                                                  <a:pt x="69453" y="145256"/>
                                                                                  <a:pt x="66675" y="15001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3897" y="154781"/>
                                                                                  <a:pt x="75009" y="161925"/>
                                                                                  <a:pt x="78581" y="1666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2153" y="171449"/>
                                                                                  <a:pt x="89296" y="174624"/>
                                                                                  <a:pt x="88106" y="1785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6916" y="182562"/>
                                                                                  <a:pt x="72232" y="184944"/>
                                                                                  <a:pt x="71438" y="1905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0644" y="196056"/>
                                                                                  <a:pt x="80963" y="202406"/>
                                                                                  <a:pt x="83344" y="2119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5725" y="221456"/>
                                                                                  <a:pt x="85725" y="234553"/>
                                                                                  <a:pt x="85725" y="247650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grpSp>
                                                                        <p:nvGrpSpPr>
                                                                          <p:cNvPr id="739" name="Group 1100"/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304800" y="2431256"/>
                                                                            <a:ext cx="1366493" cy="860823"/>
                                                                            <a:chOff x="995363" y="2050256"/>
                                                                            <a:chExt cx="1416049" cy="860823"/>
                                                                          </a:xfrm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740" name="Group 1101"/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995363" y="2050256"/>
                                                                              <a:ext cx="1416049" cy="860823"/>
                                                                              <a:chOff x="995363" y="2050256"/>
                                                                              <a:chExt cx="1416049" cy="860823"/>
                                                                            </a:xfrm>
                                                                          </p:grpSpPr>
                                                                          <p:sp>
                                                                            <p:nvSpPr>
                                                                              <p:cNvPr id="1115" name="Freeform 1114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1359694" y="2050256"/>
                                                                                <a:ext cx="981075" cy="545307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981075 w 981075"/>
                                                                                  <a:gd name="connsiteY0" fmla="*/ 33338 h 545307"/>
                                                                                  <a:gd name="connsiteX1" fmla="*/ 935831 w 981075"/>
                                                                                  <a:gd name="connsiteY1" fmla="*/ 7144 h 545307"/>
                                                                                  <a:gd name="connsiteX2" fmla="*/ 907256 w 981075"/>
                                                                                  <a:gd name="connsiteY2" fmla="*/ 7144 h 545307"/>
                                                                                  <a:gd name="connsiteX3" fmla="*/ 881062 w 981075"/>
                                                                                  <a:gd name="connsiteY3" fmla="*/ 7144 h 545307"/>
                                                                                  <a:gd name="connsiteX4" fmla="*/ 862012 w 981075"/>
                                                                                  <a:gd name="connsiteY4" fmla="*/ 40482 h 545307"/>
                                                                                  <a:gd name="connsiteX5" fmla="*/ 850106 w 981075"/>
                                                                                  <a:gd name="connsiteY5" fmla="*/ 45244 h 545307"/>
                                                                                  <a:gd name="connsiteX6" fmla="*/ 831056 w 981075"/>
                                                                                  <a:gd name="connsiteY6" fmla="*/ 40482 h 545307"/>
                                                                                  <a:gd name="connsiteX7" fmla="*/ 835819 w 981075"/>
                                                                                  <a:gd name="connsiteY7" fmla="*/ 11907 h 545307"/>
                                                                                  <a:gd name="connsiteX8" fmla="*/ 835819 w 981075"/>
                                                                                  <a:gd name="connsiteY8" fmla="*/ 0 h 545307"/>
                                                                                  <a:gd name="connsiteX9" fmla="*/ 809625 w 981075"/>
                                                                                  <a:gd name="connsiteY9" fmla="*/ 11907 h 545307"/>
                                                                                  <a:gd name="connsiteX10" fmla="*/ 745331 w 981075"/>
                                                                                  <a:gd name="connsiteY10" fmla="*/ 50007 h 545307"/>
                                                                                  <a:gd name="connsiteX11" fmla="*/ 731044 w 981075"/>
                                                                                  <a:gd name="connsiteY11" fmla="*/ 59532 h 545307"/>
                                                                                  <a:gd name="connsiteX12" fmla="*/ 731044 w 981075"/>
                                                                                  <a:gd name="connsiteY12" fmla="*/ 76200 h 545307"/>
                                                                                  <a:gd name="connsiteX13" fmla="*/ 731044 w 981075"/>
                                                                                  <a:gd name="connsiteY13" fmla="*/ 90488 h 545307"/>
                                                                                  <a:gd name="connsiteX14" fmla="*/ 716756 w 981075"/>
                                                                                  <a:gd name="connsiteY14" fmla="*/ 95250 h 545307"/>
                                                                                  <a:gd name="connsiteX15" fmla="*/ 697706 w 981075"/>
                                                                                  <a:gd name="connsiteY15" fmla="*/ 100013 h 545307"/>
                                                                                  <a:gd name="connsiteX16" fmla="*/ 683419 w 981075"/>
                                                                                  <a:gd name="connsiteY16" fmla="*/ 102394 h 545307"/>
                                                                                  <a:gd name="connsiteX17" fmla="*/ 678656 w 981075"/>
                                                                                  <a:gd name="connsiteY17" fmla="*/ 95250 h 545307"/>
                                                                                  <a:gd name="connsiteX18" fmla="*/ 664369 w 981075"/>
                                                                                  <a:gd name="connsiteY18" fmla="*/ 83344 h 545307"/>
                                                                                  <a:gd name="connsiteX19" fmla="*/ 659606 w 981075"/>
                                                                                  <a:gd name="connsiteY19" fmla="*/ 78582 h 545307"/>
                                                                                  <a:gd name="connsiteX20" fmla="*/ 542925 w 981075"/>
                                                                                  <a:gd name="connsiteY20" fmla="*/ 126207 h 545307"/>
                                                                                  <a:gd name="connsiteX21" fmla="*/ 528637 w 981075"/>
                                                                                  <a:gd name="connsiteY21" fmla="*/ 140494 h 545307"/>
                                                                                  <a:gd name="connsiteX22" fmla="*/ 516731 w 981075"/>
                                                                                  <a:gd name="connsiteY22" fmla="*/ 154782 h 545307"/>
                                                                                  <a:gd name="connsiteX23" fmla="*/ 500062 w 981075"/>
                                                                                  <a:gd name="connsiteY23" fmla="*/ 147638 h 545307"/>
                                                                                  <a:gd name="connsiteX24" fmla="*/ 485775 w 981075"/>
                                                                                  <a:gd name="connsiteY24" fmla="*/ 135732 h 545307"/>
                                                                                  <a:gd name="connsiteX25" fmla="*/ 483394 w 981075"/>
                                                                                  <a:gd name="connsiteY25" fmla="*/ 133350 h 545307"/>
                                                                                  <a:gd name="connsiteX26" fmla="*/ 464344 w 981075"/>
                                                                                  <a:gd name="connsiteY26" fmla="*/ 147638 h 545307"/>
                                                                                  <a:gd name="connsiteX27" fmla="*/ 457200 w 981075"/>
                                                                                  <a:gd name="connsiteY27" fmla="*/ 154782 h 545307"/>
                                                                                  <a:gd name="connsiteX28" fmla="*/ 431006 w 981075"/>
                                                                                  <a:gd name="connsiteY28" fmla="*/ 135732 h 545307"/>
                                                                                  <a:gd name="connsiteX29" fmla="*/ 421481 w 981075"/>
                                                                                  <a:gd name="connsiteY29" fmla="*/ 133350 h 545307"/>
                                                                                  <a:gd name="connsiteX30" fmla="*/ 409575 w 981075"/>
                                                                                  <a:gd name="connsiteY30" fmla="*/ 157163 h 545307"/>
                                                                                  <a:gd name="connsiteX31" fmla="*/ 409575 w 981075"/>
                                                                                  <a:gd name="connsiteY31" fmla="*/ 164307 h 545307"/>
                                                                                  <a:gd name="connsiteX32" fmla="*/ 407194 w 981075"/>
                                                                                  <a:gd name="connsiteY32" fmla="*/ 169069 h 545307"/>
                                                                                  <a:gd name="connsiteX33" fmla="*/ 302419 w 981075"/>
                                                                                  <a:gd name="connsiteY33" fmla="*/ 223838 h 545307"/>
                                                                                  <a:gd name="connsiteX34" fmla="*/ 285750 w 981075"/>
                                                                                  <a:gd name="connsiteY34" fmla="*/ 200025 h 545307"/>
                                                                                  <a:gd name="connsiteX35" fmla="*/ 269081 w 981075"/>
                                                                                  <a:gd name="connsiteY35" fmla="*/ 209550 h 545307"/>
                                                                                  <a:gd name="connsiteX36" fmla="*/ 252412 w 981075"/>
                                                                                  <a:gd name="connsiteY36" fmla="*/ 219075 h 545307"/>
                                                                                  <a:gd name="connsiteX37" fmla="*/ 238125 w 981075"/>
                                                                                  <a:gd name="connsiteY37" fmla="*/ 233363 h 545307"/>
                                                                                  <a:gd name="connsiteX38" fmla="*/ 216694 w 981075"/>
                                                                                  <a:gd name="connsiteY38" fmla="*/ 252413 h 545307"/>
                                                                                  <a:gd name="connsiteX39" fmla="*/ 200025 w 981075"/>
                                                                                  <a:gd name="connsiteY39" fmla="*/ 235744 h 545307"/>
                                                                                  <a:gd name="connsiteX40" fmla="*/ 204787 w 981075"/>
                                                                                  <a:gd name="connsiteY40" fmla="*/ 276225 h 545307"/>
                                                                                  <a:gd name="connsiteX41" fmla="*/ 185737 w 981075"/>
                                                                                  <a:gd name="connsiteY41" fmla="*/ 285750 h 545307"/>
                                                                                  <a:gd name="connsiteX42" fmla="*/ 161925 w 981075"/>
                                                                                  <a:gd name="connsiteY42" fmla="*/ 292894 h 545307"/>
                                                                                  <a:gd name="connsiteX43" fmla="*/ 147637 w 981075"/>
                                                                                  <a:gd name="connsiteY43" fmla="*/ 295275 h 545307"/>
                                                                                  <a:gd name="connsiteX44" fmla="*/ 128587 w 981075"/>
                                                                                  <a:gd name="connsiteY44" fmla="*/ 335757 h 545307"/>
                                                                                  <a:gd name="connsiteX45" fmla="*/ 92869 w 981075"/>
                                                                                  <a:gd name="connsiteY45" fmla="*/ 369094 h 545307"/>
                                                                                  <a:gd name="connsiteX46" fmla="*/ 59531 w 981075"/>
                                                                                  <a:gd name="connsiteY46" fmla="*/ 411957 h 545307"/>
                                                                                  <a:gd name="connsiteX47" fmla="*/ 30956 w 981075"/>
                                                                                  <a:gd name="connsiteY47" fmla="*/ 464344 h 545307"/>
                                                                                  <a:gd name="connsiteX48" fmla="*/ 4762 w 981075"/>
                                                                                  <a:gd name="connsiteY48" fmla="*/ 521494 h 545307"/>
                                                                                  <a:gd name="connsiteX49" fmla="*/ 2381 w 981075"/>
                                                                                  <a:gd name="connsiteY49" fmla="*/ 545307 h 545307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6" y="connsiteY1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7" y="connsiteY1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8" y="connsiteY1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9" y="connsiteY1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0" y="connsiteY2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1" y="connsiteY2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2" y="connsiteY2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3" y="connsiteY2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4" y="connsiteY2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5" y="connsiteY2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6" y="connsiteY2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7" y="connsiteY2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8" y="connsiteY2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9" y="connsiteY2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0" y="connsiteY3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1" y="connsiteY3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2" y="connsiteY3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3" y="connsiteY3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4" y="connsiteY3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5" y="connsiteY3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6" y="connsiteY3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7" y="connsiteY3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8" y="connsiteY3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9" y="connsiteY3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0" y="connsiteY4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1" y="connsiteY4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2" y="connsiteY4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3" y="connsiteY4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4" y="connsiteY4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5" y="connsiteY4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6" y="connsiteY4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7" y="connsiteY4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8" y="connsiteY4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9" y="connsiteY49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981075" h="545307">
                                                                                    <a:moveTo>
                                                                                      <a:pt x="981075" y="33338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964604" y="22424"/>
                                                                                      <a:pt x="948134" y="11510"/>
                                                                                      <a:pt x="935831" y="71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23528" y="2778"/>
                                                                                      <a:pt x="907256" y="7144"/>
                                                                                      <a:pt x="907256" y="71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98128" y="7144"/>
                                                                                      <a:pt x="888603" y="1588"/>
                                                                                      <a:pt x="881062" y="71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73521" y="12700"/>
                                                                                      <a:pt x="867171" y="34132"/>
                                                                                      <a:pt x="862012" y="404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56853" y="46832"/>
                                                                                      <a:pt x="855265" y="45244"/>
                                                                                      <a:pt x="850106" y="452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44947" y="45244"/>
                                                                                      <a:pt x="833437" y="46038"/>
                                                                                      <a:pt x="831056" y="404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28675" y="34926"/>
                                                                                      <a:pt x="835025" y="18654"/>
                                                                                      <a:pt x="835819" y="119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36613" y="5160"/>
                                                                                      <a:pt x="840185" y="0"/>
                                                                                      <a:pt x="835819" y="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31453" y="0"/>
                                                                                      <a:pt x="824706" y="3573"/>
                                                                                      <a:pt x="809625" y="119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94544" y="20241"/>
                                                                                      <a:pt x="758428" y="42070"/>
                                                                                      <a:pt x="745331" y="500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32234" y="57944"/>
                                                                                      <a:pt x="733425" y="55166"/>
                                                                                      <a:pt x="731044" y="5953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28663" y="63898"/>
                                                                                      <a:pt x="731044" y="76200"/>
                                                                                      <a:pt x="731044" y="762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31044" y="81359"/>
                                                                                      <a:pt x="733425" y="87313"/>
                                                                                      <a:pt x="731044" y="904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28663" y="93663"/>
                                                                                      <a:pt x="722312" y="93663"/>
                                                                                      <a:pt x="716756" y="952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11200" y="96837"/>
                                                                                      <a:pt x="703262" y="98822"/>
                                                                                      <a:pt x="697706" y="1000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92150" y="101204"/>
                                                                                      <a:pt x="686594" y="103188"/>
                                                                                      <a:pt x="683419" y="1023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80244" y="101600"/>
                                                                                      <a:pt x="681831" y="98425"/>
                                                                                      <a:pt x="678656" y="952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75481" y="92075"/>
                                                                                      <a:pt x="667544" y="86122"/>
                                                                                      <a:pt x="664369" y="833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61194" y="80566"/>
                                                                                      <a:pt x="679847" y="71438"/>
                                                                                      <a:pt x="659606" y="785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39365" y="85726"/>
                                                                                      <a:pt x="564753" y="115888"/>
                                                                                      <a:pt x="542925" y="1262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21097" y="136526"/>
                                                                                      <a:pt x="533003" y="135732"/>
                                                                                      <a:pt x="528637" y="1404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24271" y="145256"/>
                                                                                      <a:pt x="521493" y="153591"/>
                                                                                      <a:pt x="516731" y="1547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11969" y="155973"/>
                                                                                      <a:pt x="505221" y="150813"/>
                                                                                      <a:pt x="500062" y="1476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94903" y="144463"/>
                                                                                      <a:pt x="488553" y="138113"/>
                                                                                      <a:pt x="485775" y="13573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82997" y="133351"/>
                                                                                      <a:pt x="486966" y="131366"/>
                                                                                      <a:pt x="483394" y="1333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79822" y="135334"/>
                                                                                      <a:pt x="468710" y="144066"/>
                                                                                      <a:pt x="464344" y="1476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59978" y="151210"/>
                                                                                      <a:pt x="462756" y="156766"/>
                                                                                      <a:pt x="457200" y="1547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51644" y="152798"/>
                                                                                      <a:pt x="436959" y="139304"/>
                                                                                      <a:pt x="431006" y="13573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25053" y="132160"/>
                                                                                      <a:pt x="425053" y="129778"/>
                                                                                      <a:pt x="421481" y="1333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17909" y="136922"/>
                                                                                      <a:pt x="411559" y="152004"/>
                                                                                      <a:pt x="409575" y="1571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07591" y="162323"/>
                                                                                      <a:pt x="409972" y="162323"/>
                                                                                      <a:pt x="409575" y="1643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09178" y="166291"/>
                                                                                      <a:pt x="425053" y="159147"/>
                                                                                      <a:pt x="407194" y="1690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89335" y="178991"/>
                                                                                      <a:pt x="322660" y="218679"/>
                                                                                      <a:pt x="302419" y="2238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82178" y="228997"/>
                                                                                      <a:pt x="291306" y="202406"/>
                                                                                      <a:pt x="285750" y="2000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80194" y="197644"/>
                                                                                      <a:pt x="269081" y="209550"/>
                                                                                      <a:pt x="269081" y="2095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63525" y="212725"/>
                                                                                      <a:pt x="257571" y="215106"/>
                                                                                      <a:pt x="252412" y="2190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47253" y="223044"/>
                                                                                      <a:pt x="244078" y="227807"/>
                                                                                      <a:pt x="238125" y="2333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32172" y="238919"/>
                                                                                      <a:pt x="223044" y="252016"/>
                                                                                      <a:pt x="216694" y="2524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10344" y="252810"/>
                                                                                      <a:pt x="202009" y="231775"/>
                                                                                      <a:pt x="200025" y="2357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98041" y="239713"/>
                                                                                      <a:pt x="207168" y="267891"/>
                                                                                      <a:pt x="204787" y="2762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02406" y="284559"/>
                                                                                      <a:pt x="192880" y="282972"/>
                                                                                      <a:pt x="185737" y="2857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78594" y="288528"/>
                                                                                      <a:pt x="168275" y="291307"/>
                                                                                      <a:pt x="161925" y="2928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5575" y="294482"/>
                                                                                      <a:pt x="153193" y="288131"/>
                                                                                      <a:pt x="147637" y="2952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2081" y="302419"/>
                                                                                      <a:pt x="137715" y="323454"/>
                                                                                      <a:pt x="128587" y="33575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9459" y="348060"/>
                                                                                      <a:pt x="104378" y="356394"/>
                                                                                      <a:pt x="92869" y="3690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1360" y="381794"/>
                                                                                      <a:pt x="69850" y="396082"/>
                                                                                      <a:pt x="59531" y="41195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9212" y="427832"/>
                                                                                      <a:pt x="40084" y="446088"/>
                                                                                      <a:pt x="30956" y="4643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1828" y="482600"/>
                                                                                      <a:pt x="9524" y="508000"/>
                                                                                      <a:pt x="4762" y="5214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0" y="534988"/>
                                                                                      <a:pt x="1190" y="540147"/>
                                                                                      <a:pt x="2381" y="545307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116" name="Freeform 1115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995363" y="2588419"/>
                                                                                <a:ext cx="433784" cy="235744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366712 w 433784"/>
                                                                                  <a:gd name="connsiteY0" fmla="*/ 0 h 235744"/>
                                                                                  <a:gd name="connsiteX1" fmla="*/ 397668 w 433784"/>
                                                                                  <a:gd name="connsiteY1" fmla="*/ 45244 h 235744"/>
                                                                                  <a:gd name="connsiteX2" fmla="*/ 414337 w 433784"/>
                                                                                  <a:gd name="connsiteY2" fmla="*/ 71437 h 235744"/>
                                                                                  <a:gd name="connsiteX3" fmla="*/ 409575 w 433784"/>
                                                                                  <a:gd name="connsiteY3" fmla="*/ 90487 h 235744"/>
                                                                                  <a:gd name="connsiteX4" fmla="*/ 428625 w 433784"/>
                                                                                  <a:gd name="connsiteY4" fmla="*/ 104775 h 235744"/>
                                                                                  <a:gd name="connsiteX5" fmla="*/ 433387 w 433784"/>
                                                                                  <a:gd name="connsiteY5" fmla="*/ 119062 h 235744"/>
                                                                                  <a:gd name="connsiteX6" fmla="*/ 431006 w 433784"/>
                                                                                  <a:gd name="connsiteY6" fmla="*/ 130969 h 235744"/>
                                                                                  <a:gd name="connsiteX7" fmla="*/ 426243 w 433784"/>
                                                                                  <a:gd name="connsiteY7" fmla="*/ 142875 h 235744"/>
                                                                                  <a:gd name="connsiteX8" fmla="*/ 423862 w 433784"/>
                                                                                  <a:gd name="connsiteY8" fmla="*/ 154781 h 235744"/>
                                                                                  <a:gd name="connsiteX9" fmla="*/ 411956 w 433784"/>
                                                                                  <a:gd name="connsiteY9" fmla="*/ 154781 h 235744"/>
                                                                                  <a:gd name="connsiteX10" fmla="*/ 400050 w 433784"/>
                                                                                  <a:gd name="connsiteY10" fmla="*/ 145256 h 235744"/>
                                                                                  <a:gd name="connsiteX11" fmla="*/ 390525 w 433784"/>
                                                                                  <a:gd name="connsiteY11" fmla="*/ 133350 h 235744"/>
                                                                                  <a:gd name="connsiteX12" fmla="*/ 376237 w 433784"/>
                                                                                  <a:gd name="connsiteY12" fmla="*/ 128587 h 235744"/>
                                                                                  <a:gd name="connsiteX13" fmla="*/ 366712 w 433784"/>
                                                                                  <a:gd name="connsiteY13" fmla="*/ 133350 h 235744"/>
                                                                                  <a:gd name="connsiteX14" fmla="*/ 357187 w 433784"/>
                                                                                  <a:gd name="connsiteY14" fmla="*/ 133350 h 235744"/>
                                                                                  <a:gd name="connsiteX15" fmla="*/ 338137 w 433784"/>
                                                                                  <a:gd name="connsiteY15" fmla="*/ 133350 h 235744"/>
                                                                                  <a:gd name="connsiteX16" fmla="*/ 323850 w 433784"/>
                                                                                  <a:gd name="connsiteY16" fmla="*/ 111919 h 235744"/>
                                                                                  <a:gd name="connsiteX17" fmla="*/ 316706 w 433784"/>
                                                                                  <a:gd name="connsiteY17" fmla="*/ 111919 h 235744"/>
                                                                                  <a:gd name="connsiteX18" fmla="*/ 304800 w 433784"/>
                                                                                  <a:gd name="connsiteY18" fmla="*/ 116681 h 235744"/>
                                                                                  <a:gd name="connsiteX19" fmla="*/ 288131 w 433784"/>
                                                                                  <a:gd name="connsiteY19" fmla="*/ 119062 h 235744"/>
                                                                                  <a:gd name="connsiteX20" fmla="*/ 269081 w 433784"/>
                                                                                  <a:gd name="connsiteY20" fmla="*/ 121444 h 235744"/>
                                                                                  <a:gd name="connsiteX21" fmla="*/ 161925 w 433784"/>
                                                                                  <a:gd name="connsiteY21" fmla="*/ 166687 h 235744"/>
                                                                                  <a:gd name="connsiteX22" fmla="*/ 150018 w 433784"/>
                                                                                  <a:gd name="connsiteY22" fmla="*/ 180975 h 235744"/>
                                                                                  <a:gd name="connsiteX23" fmla="*/ 130968 w 433784"/>
                                                                                  <a:gd name="connsiteY23" fmla="*/ 188119 h 235744"/>
                                                                                  <a:gd name="connsiteX24" fmla="*/ 123825 w 433784"/>
                                                                                  <a:gd name="connsiteY24" fmla="*/ 197644 h 235744"/>
                                                                                  <a:gd name="connsiteX25" fmla="*/ 104775 w 433784"/>
                                                                                  <a:gd name="connsiteY25" fmla="*/ 183356 h 235744"/>
                                                                                  <a:gd name="connsiteX26" fmla="*/ 95250 w 433784"/>
                                                                                  <a:gd name="connsiteY26" fmla="*/ 178594 h 235744"/>
                                                                                  <a:gd name="connsiteX27" fmla="*/ 78581 w 433784"/>
                                                                                  <a:gd name="connsiteY27" fmla="*/ 178594 h 235744"/>
                                                                                  <a:gd name="connsiteX28" fmla="*/ 64293 w 433784"/>
                                                                                  <a:gd name="connsiteY28" fmla="*/ 183356 h 235744"/>
                                                                                  <a:gd name="connsiteX29" fmla="*/ 45243 w 433784"/>
                                                                                  <a:gd name="connsiteY29" fmla="*/ 188119 h 235744"/>
                                                                                  <a:gd name="connsiteX30" fmla="*/ 26193 w 433784"/>
                                                                                  <a:gd name="connsiteY30" fmla="*/ 190500 h 235744"/>
                                                                                  <a:gd name="connsiteX31" fmla="*/ 7143 w 433784"/>
                                                                                  <a:gd name="connsiteY31" fmla="*/ 195262 h 235744"/>
                                                                                  <a:gd name="connsiteX32" fmla="*/ 7143 w 433784"/>
                                                                                  <a:gd name="connsiteY32" fmla="*/ 195262 h 235744"/>
                                                                                  <a:gd name="connsiteX33" fmla="*/ 0 w 433784"/>
                                                                                  <a:gd name="connsiteY33" fmla="*/ 195262 h 235744"/>
                                                                                  <a:gd name="connsiteX34" fmla="*/ 7143 w 433784"/>
                                                                                  <a:gd name="connsiteY34" fmla="*/ 211931 h 235744"/>
                                                                                  <a:gd name="connsiteX35" fmla="*/ 19050 w 433784"/>
                                                                                  <a:gd name="connsiteY35" fmla="*/ 221456 h 235744"/>
                                                                                  <a:gd name="connsiteX36" fmla="*/ 30956 w 433784"/>
                                                                                  <a:gd name="connsiteY36" fmla="*/ 235744 h 235744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6" y="connsiteY1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7" y="connsiteY1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8" y="connsiteY1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9" y="connsiteY1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0" y="connsiteY2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1" y="connsiteY2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2" y="connsiteY2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3" y="connsiteY2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4" y="connsiteY2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5" y="connsiteY2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6" y="connsiteY2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7" y="connsiteY2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8" y="connsiteY2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9" y="connsiteY2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0" y="connsiteY3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1" y="connsiteY3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2" y="connsiteY3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3" y="connsiteY3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4" y="connsiteY3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5" y="connsiteY3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6" y="connsiteY36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433784" h="235744">
                                                                                    <a:moveTo>
                                                                                      <a:pt x="366712" y="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378221" y="16669"/>
                                                                                      <a:pt x="389731" y="33338"/>
                                                                                      <a:pt x="397668" y="452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05605" y="57150"/>
                                                                                      <a:pt x="412353" y="63897"/>
                                                                                      <a:pt x="414337" y="7143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16321" y="78977"/>
                                                                                      <a:pt x="407194" y="84931"/>
                                                                                      <a:pt x="409575" y="9048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11956" y="96043"/>
                                                                                      <a:pt x="424656" y="100013"/>
                                                                                      <a:pt x="428625" y="1047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32594" y="109537"/>
                                                                                      <a:pt x="432990" y="114696"/>
                                                                                      <a:pt x="433387" y="11906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33784" y="123428"/>
                                                                                      <a:pt x="432197" y="127000"/>
                                                                                      <a:pt x="431006" y="1309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29815" y="134938"/>
                                                                                      <a:pt x="427434" y="138906"/>
                                                                                      <a:pt x="426243" y="1428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25052" y="146844"/>
                                                                                      <a:pt x="426243" y="152797"/>
                                                                                      <a:pt x="423862" y="1547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21481" y="156765"/>
                                                                                      <a:pt x="415925" y="156368"/>
                                                                                      <a:pt x="411956" y="1547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07987" y="153194"/>
                                                                                      <a:pt x="403622" y="148828"/>
                                                                                      <a:pt x="400050" y="1452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96478" y="141684"/>
                                                                                      <a:pt x="394494" y="136128"/>
                                                                                      <a:pt x="390525" y="1333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86556" y="130572"/>
                                                                                      <a:pt x="380206" y="128587"/>
                                                                                      <a:pt x="376237" y="12858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72268" y="128587"/>
                                                                                      <a:pt x="369887" y="132556"/>
                                                                                      <a:pt x="366712" y="1333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63537" y="134144"/>
                                                                                      <a:pt x="357187" y="133350"/>
                                                                                      <a:pt x="357187" y="1333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52425" y="133350"/>
                                                                                      <a:pt x="343693" y="136922"/>
                                                                                      <a:pt x="338137" y="1333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32581" y="129778"/>
                                                                                      <a:pt x="327422" y="115491"/>
                                                                                      <a:pt x="323850" y="1119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20278" y="108347"/>
                                                                                      <a:pt x="319881" y="111125"/>
                                                                                      <a:pt x="316706" y="1119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13531" y="112713"/>
                                                                                      <a:pt x="309563" y="115490"/>
                                                                                      <a:pt x="304800" y="1166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00037" y="117872"/>
                                                                                      <a:pt x="288131" y="119062"/>
                                                                                      <a:pt x="288131" y="11906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82178" y="119856"/>
                                                                                      <a:pt x="290115" y="113507"/>
                                                                                      <a:pt x="269081" y="1214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48047" y="129381"/>
                                                                                      <a:pt x="181769" y="156765"/>
                                                                                      <a:pt x="161925" y="16668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2081" y="176609"/>
                                                                                      <a:pt x="155178" y="177403"/>
                                                                                      <a:pt x="150018" y="1809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4859" y="184547"/>
                                                                                      <a:pt x="135334" y="185341"/>
                                                                                      <a:pt x="130968" y="1881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6603" y="190897"/>
                                                                                      <a:pt x="128190" y="198438"/>
                                                                                      <a:pt x="123825" y="1976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9460" y="196850"/>
                                                                                      <a:pt x="109537" y="186531"/>
                                                                                      <a:pt x="104775" y="1833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0013" y="180181"/>
                                                                                      <a:pt x="99616" y="179388"/>
                                                                                      <a:pt x="95250" y="1785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0884" y="177800"/>
                                                                                      <a:pt x="83741" y="177800"/>
                                                                                      <a:pt x="78581" y="1785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3422" y="179388"/>
                                                                                      <a:pt x="69849" y="181769"/>
                                                                                      <a:pt x="64293" y="1833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8737" y="184943"/>
                                                                                      <a:pt x="51593" y="186928"/>
                                                                                      <a:pt x="45243" y="1881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8893" y="189310"/>
                                                                                      <a:pt x="32543" y="189310"/>
                                                                                      <a:pt x="26193" y="1905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9843" y="191690"/>
                                                                                      <a:pt x="7143" y="195262"/>
                                                                                      <a:pt x="7143" y="195262"/>
                                                                                    </a:cubicBezTo>
                                                                                    <a:lnTo>
                                                                                      <a:pt x="7143" y="195262"/>
                                                                                    </a:lnTo>
                                                                                    <a:cubicBezTo>
                                                                                      <a:pt x="5953" y="195262"/>
                                                                                      <a:pt x="0" y="192484"/>
                                                                                      <a:pt x="0" y="19526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0" y="198040"/>
                                                                                      <a:pt x="3968" y="207565"/>
                                                                                      <a:pt x="7143" y="2119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318" y="216297"/>
                                                                                      <a:pt x="15081" y="217487"/>
                                                                                      <a:pt x="19050" y="2214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3019" y="225425"/>
                                                                                      <a:pt x="28575" y="232966"/>
                                                                                      <a:pt x="30956" y="235744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117" name="Freeform 1116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1002506" y="2345531"/>
                                                                                <a:ext cx="1408906" cy="565548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0 w 1408906"/>
                                                                                  <a:gd name="connsiteY0" fmla="*/ 459582 h 565548"/>
                                                                                  <a:gd name="connsiteX1" fmla="*/ 35719 w 1408906"/>
                                                                                  <a:gd name="connsiteY1" fmla="*/ 497682 h 565548"/>
                                                                                  <a:gd name="connsiteX2" fmla="*/ 80963 w 1408906"/>
                                                                                  <a:gd name="connsiteY2" fmla="*/ 500063 h 565548"/>
                                                                                  <a:gd name="connsiteX3" fmla="*/ 109538 w 1408906"/>
                                                                                  <a:gd name="connsiteY3" fmla="*/ 500063 h 565548"/>
                                                                                  <a:gd name="connsiteX4" fmla="*/ 123825 w 1408906"/>
                                                                                  <a:gd name="connsiteY4" fmla="*/ 500063 h 565548"/>
                                                                                  <a:gd name="connsiteX5" fmla="*/ 152400 w 1408906"/>
                                                                                  <a:gd name="connsiteY5" fmla="*/ 459582 h 565548"/>
                                                                                  <a:gd name="connsiteX6" fmla="*/ 166688 w 1408906"/>
                                                                                  <a:gd name="connsiteY6" fmla="*/ 442913 h 565548"/>
                                                                                  <a:gd name="connsiteX7" fmla="*/ 219075 w 1408906"/>
                                                                                  <a:gd name="connsiteY7" fmla="*/ 433388 h 565548"/>
                                                                                  <a:gd name="connsiteX8" fmla="*/ 266700 w 1408906"/>
                                                                                  <a:gd name="connsiteY8" fmla="*/ 433388 h 565548"/>
                                                                                  <a:gd name="connsiteX9" fmla="*/ 290513 w 1408906"/>
                                                                                  <a:gd name="connsiteY9" fmla="*/ 435769 h 565548"/>
                                                                                  <a:gd name="connsiteX10" fmla="*/ 307182 w 1408906"/>
                                                                                  <a:gd name="connsiteY10" fmla="*/ 450057 h 565548"/>
                                                                                  <a:gd name="connsiteX11" fmla="*/ 302419 w 1408906"/>
                                                                                  <a:gd name="connsiteY11" fmla="*/ 471488 h 565548"/>
                                                                                  <a:gd name="connsiteX12" fmla="*/ 290513 w 1408906"/>
                                                                                  <a:gd name="connsiteY12" fmla="*/ 528638 h 565548"/>
                                                                                  <a:gd name="connsiteX13" fmla="*/ 292894 w 1408906"/>
                                                                                  <a:gd name="connsiteY13" fmla="*/ 545307 h 565548"/>
                                                                                  <a:gd name="connsiteX14" fmla="*/ 304800 w 1408906"/>
                                                                                  <a:gd name="connsiteY14" fmla="*/ 559594 h 565548"/>
                                                                                  <a:gd name="connsiteX15" fmla="*/ 316707 w 1408906"/>
                                                                                  <a:gd name="connsiteY15" fmla="*/ 564357 h 565548"/>
                                                                                  <a:gd name="connsiteX16" fmla="*/ 330994 w 1408906"/>
                                                                                  <a:gd name="connsiteY16" fmla="*/ 552450 h 565548"/>
                                                                                  <a:gd name="connsiteX17" fmla="*/ 342900 w 1408906"/>
                                                                                  <a:gd name="connsiteY17" fmla="*/ 526257 h 565548"/>
                                                                                  <a:gd name="connsiteX18" fmla="*/ 361950 w 1408906"/>
                                                                                  <a:gd name="connsiteY18" fmla="*/ 511969 h 565548"/>
                                                                                  <a:gd name="connsiteX19" fmla="*/ 404813 w 1408906"/>
                                                                                  <a:gd name="connsiteY19" fmla="*/ 492919 h 565548"/>
                                                                                  <a:gd name="connsiteX20" fmla="*/ 442913 w 1408906"/>
                                                                                  <a:gd name="connsiteY20" fmla="*/ 476250 h 565548"/>
                                                                                  <a:gd name="connsiteX21" fmla="*/ 476250 w 1408906"/>
                                                                                  <a:gd name="connsiteY21" fmla="*/ 457200 h 565548"/>
                                                                                  <a:gd name="connsiteX22" fmla="*/ 511969 w 1408906"/>
                                                                                  <a:gd name="connsiteY22" fmla="*/ 445294 h 565548"/>
                                                                                  <a:gd name="connsiteX23" fmla="*/ 547688 w 1408906"/>
                                                                                  <a:gd name="connsiteY23" fmla="*/ 433388 h 565548"/>
                                                                                  <a:gd name="connsiteX24" fmla="*/ 559594 w 1408906"/>
                                                                                  <a:gd name="connsiteY24" fmla="*/ 435769 h 565548"/>
                                                                                  <a:gd name="connsiteX25" fmla="*/ 583407 w 1408906"/>
                                                                                  <a:gd name="connsiteY25" fmla="*/ 442913 h 565548"/>
                                                                                  <a:gd name="connsiteX26" fmla="*/ 588169 w 1408906"/>
                                                                                  <a:gd name="connsiteY26" fmla="*/ 454819 h 565548"/>
                                                                                  <a:gd name="connsiteX27" fmla="*/ 611982 w 1408906"/>
                                                                                  <a:gd name="connsiteY27" fmla="*/ 454819 h 565548"/>
                                                                                  <a:gd name="connsiteX28" fmla="*/ 638175 w 1408906"/>
                                                                                  <a:gd name="connsiteY28" fmla="*/ 435769 h 565548"/>
                                                                                  <a:gd name="connsiteX29" fmla="*/ 652463 w 1408906"/>
                                                                                  <a:gd name="connsiteY29" fmla="*/ 414338 h 565548"/>
                                                                                  <a:gd name="connsiteX30" fmla="*/ 657225 w 1408906"/>
                                                                                  <a:gd name="connsiteY30" fmla="*/ 381000 h 565548"/>
                                                                                  <a:gd name="connsiteX31" fmla="*/ 659607 w 1408906"/>
                                                                                  <a:gd name="connsiteY31" fmla="*/ 366713 h 565548"/>
                                                                                  <a:gd name="connsiteX32" fmla="*/ 659607 w 1408906"/>
                                                                                  <a:gd name="connsiteY32" fmla="*/ 345282 h 565548"/>
                                                                                  <a:gd name="connsiteX33" fmla="*/ 657225 w 1408906"/>
                                                                                  <a:gd name="connsiteY33" fmla="*/ 326232 h 565548"/>
                                                                                  <a:gd name="connsiteX34" fmla="*/ 661988 w 1408906"/>
                                                                                  <a:gd name="connsiteY34" fmla="*/ 311944 h 565548"/>
                                                                                  <a:gd name="connsiteX35" fmla="*/ 666750 w 1408906"/>
                                                                                  <a:gd name="connsiteY35" fmla="*/ 292894 h 565548"/>
                                                                                  <a:gd name="connsiteX36" fmla="*/ 678657 w 1408906"/>
                                                                                  <a:gd name="connsiteY36" fmla="*/ 280988 h 565548"/>
                                                                                  <a:gd name="connsiteX37" fmla="*/ 709613 w 1408906"/>
                                                                                  <a:gd name="connsiteY37" fmla="*/ 276225 h 565548"/>
                                                                                  <a:gd name="connsiteX38" fmla="*/ 742950 w 1408906"/>
                                                                                  <a:gd name="connsiteY38" fmla="*/ 276225 h 565548"/>
                                                                                  <a:gd name="connsiteX39" fmla="*/ 762000 w 1408906"/>
                                                                                  <a:gd name="connsiteY39" fmla="*/ 273844 h 565548"/>
                                                                                  <a:gd name="connsiteX40" fmla="*/ 769144 w 1408906"/>
                                                                                  <a:gd name="connsiteY40" fmla="*/ 280988 h 565548"/>
                                                                                  <a:gd name="connsiteX41" fmla="*/ 795338 w 1408906"/>
                                                                                  <a:gd name="connsiteY41" fmla="*/ 283369 h 565548"/>
                                                                                  <a:gd name="connsiteX42" fmla="*/ 842963 w 1408906"/>
                                                                                  <a:gd name="connsiteY42" fmla="*/ 283369 h 565548"/>
                                                                                  <a:gd name="connsiteX43" fmla="*/ 852488 w 1408906"/>
                                                                                  <a:gd name="connsiteY43" fmla="*/ 278607 h 565548"/>
                                                                                  <a:gd name="connsiteX44" fmla="*/ 866775 w 1408906"/>
                                                                                  <a:gd name="connsiteY44" fmla="*/ 269082 h 565548"/>
                                                                                  <a:gd name="connsiteX45" fmla="*/ 881063 w 1408906"/>
                                                                                  <a:gd name="connsiteY45" fmla="*/ 269082 h 565548"/>
                                                                                  <a:gd name="connsiteX46" fmla="*/ 890588 w 1408906"/>
                                                                                  <a:gd name="connsiteY46" fmla="*/ 252413 h 565548"/>
                                                                                  <a:gd name="connsiteX47" fmla="*/ 900113 w 1408906"/>
                                                                                  <a:gd name="connsiteY47" fmla="*/ 240507 h 565548"/>
                                                                                  <a:gd name="connsiteX48" fmla="*/ 912019 w 1408906"/>
                                                                                  <a:gd name="connsiteY48" fmla="*/ 230982 h 565548"/>
                                                                                  <a:gd name="connsiteX49" fmla="*/ 942975 w 1408906"/>
                                                                                  <a:gd name="connsiteY49" fmla="*/ 245269 h 565548"/>
                                                                                  <a:gd name="connsiteX50" fmla="*/ 942975 w 1408906"/>
                                                                                  <a:gd name="connsiteY50" fmla="*/ 261938 h 565548"/>
                                                                                  <a:gd name="connsiteX51" fmla="*/ 942975 w 1408906"/>
                                                                                  <a:gd name="connsiteY51" fmla="*/ 276225 h 565548"/>
                                                                                  <a:gd name="connsiteX52" fmla="*/ 976313 w 1408906"/>
                                                                                  <a:gd name="connsiteY52" fmla="*/ 280988 h 565548"/>
                                                                                  <a:gd name="connsiteX53" fmla="*/ 1004888 w 1408906"/>
                                                                                  <a:gd name="connsiteY53" fmla="*/ 278607 h 565548"/>
                                                                                  <a:gd name="connsiteX54" fmla="*/ 1042988 w 1408906"/>
                                                                                  <a:gd name="connsiteY54" fmla="*/ 278607 h 565548"/>
                                                                                  <a:gd name="connsiteX55" fmla="*/ 1054894 w 1408906"/>
                                                                                  <a:gd name="connsiteY55" fmla="*/ 266700 h 565548"/>
                                                                                  <a:gd name="connsiteX56" fmla="*/ 1062038 w 1408906"/>
                                                                                  <a:gd name="connsiteY56" fmla="*/ 254794 h 565548"/>
                                                                                  <a:gd name="connsiteX57" fmla="*/ 1081088 w 1408906"/>
                                                                                  <a:gd name="connsiteY57" fmla="*/ 247650 h 565548"/>
                                                                                  <a:gd name="connsiteX58" fmla="*/ 1090613 w 1408906"/>
                                                                                  <a:gd name="connsiteY58" fmla="*/ 238125 h 565548"/>
                                                                                  <a:gd name="connsiteX59" fmla="*/ 1090613 w 1408906"/>
                                                                                  <a:gd name="connsiteY59" fmla="*/ 226219 h 565548"/>
                                                                                  <a:gd name="connsiteX60" fmla="*/ 1100138 w 1408906"/>
                                                                                  <a:gd name="connsiteY60" fmla="*/ 207169 h 565548"/>
                                                                                  <a:gd name="connsiteX61" fmla="*/ 1102519 w 1408906"/>
                                                                                  <a:gd name="connsiteY61" fmla="*/ 185738 h 565548"/>
                                                                                  <a:gd name="connsiteX62" fmla="*/ 1109663 w 1408906"/>
                                                                                  <a:gd name="connsiteY62" fmla="*/ 169069 h 565548"/>
                                                                                  <a:gd name="connsiteX63" fmla="*/ 1116807 w 1408906"/>
                                                                                  <a:gd name="connsiteY63" fmla="*/ 157163 h 565548"/>
                                                                                  <a:gd name="connsiteX64" fmla="*/ 1133475 w 1408906"/>
                                                                                  <a:gd name="connsiteY64" fmla="*/ 159544 h 565548"/>
                                                                                  <a:gd name="connsiteX65" fmla="*/ 1147763 w 1408906"/>
                                                                                  <a:gd name="connsiteY65" fmla="*/ 169069 h 565548"/>
                                                                                  <a:gd name="connsiteX66" fmla="*/ 1159669 w 1408906"/>
                                                                                  <a:gd name="connsiteY66" fmla="*/ 176213 h 565548"/>
                                                                                  <a:gd name="connsiteX67" fmla="*/ 1183482 w 1408906"/>
                                                                                  <a:gd name="connsiteY67" fmla="*/ 176213 h 565548"/>
                                                                                  <a:gd name="connsiteX68" fmla="*/ 1195388 w 1408906"/>
                                                                                  <a:gd name="connsiteY68" fmla="*/ 157163 h 565548"/>
                                                                                  <a:gd name="connsiteX69" fmla="*/ 1207294 w 1408906"/>
                                                                                  <a:gd name="connsiteY69" fmla="*/ 135732 h 565548"/>
                                                                                  <a:gd name="connsiteX70" fmla="*/ 1214438 w 1408906"/>
                                                                                  <a:gd name="connsiteY70" fmla="*/ 121444 h 565548"/>
                                                                                  <a:gd name="connsiteX71" fmla="*/ 1228725 w 1408906"/>
                                                                                  <a:gd name="connsiteY71" fmla="*/ 109538 h 565548"/>
                                                                                  <a:gd name="connsiteX72" fmla="*/ 1231107 w 1408906"/>
                                                                                  <a:gd name="connsiteY72" fmla="*/ 92869 h 565548"/>
                                                                                  <a:gd name="connsiteX73" fmla="*/ 1235869 w 1408906"/>
                                                                                  <a:gd name="connsiteY73" fmla="*/ 85725 h 565548"/>
                                                                                  <a:gd name="connsiteX74" fmla="*/ 1247775 w 1408906"/>
                                                                                  <a:gd name="connsiteY74" fmla="*/ 88107 h 565548"/>
                                                                                  <a:gd name="connsiteX75" fmla="*/ 1269207 w 1408906"/>
                                                                                  <a:gd name="connsiteY75" fmla="*/ 64294 h 565548"/>
                                                                                  <a:gd name="connsiteX76" fmla="*/ 1283494 w 1408906"/>
                                                                                  <a:gd name="connsiteY76" fmla="*/ 57150 h 565548"/>
                                                                                  <a:gd name="connsiteX77" fmla="*/ 1304925 w 1408906"/>
                                                                                  <a:gd name="connsiteY77" fmla="*/ 57150 h 565548"/>
                                                                                  <a:gd name="connsiteX78" fmla="*/ 1319213 w 1408906"/>
                                                                                  <a:gd name="connsiteY78" fmla="*/ 47625 h 565548"/>
                                                                                  <a:gd name="connsiteX79" fmla="*/ 1326357 w 1408906"/>
                                                                                  <a:gd name="connsiteY79" fmla="*/ 38100 h 565548"/>
                                                                                  <a:gd name="connsiteX80" fmla="*/ 1338263 w 1408906"/>
                                                                                  <a:gd name="connsiteY80" fmla="*/ 38100 h 565548"/>
                                                                                  <a:gd name="connsiteX81" fmla="*/ 1354932 w 1408906"/>
                                                                                  <a:gd name="connsiteY81" fmla="*/ 33338 h 565548"/>
                                                                                  <a:gd name="connsiteX82" fmla="*/ 1373982 w 1408906"/>
                                                                                  <a:gd name="connsiteY82" fmla="*/ 23813 h 565548"/>
                                                                                  <a:gd name="connsiteX83" fmla="*/ 1397794 w 1408906"/>
                                                                                  <a:gd name="connsiteY83" fmla="*/ 14288 h 565548"/>
                                                                                  <a:gd name="connsiteX84" fmla="*/ 1402557 w 1408906"/>
                                                                                  <a:gd name="connsiteY84" fmla="*/ 9525 h 565548"/>
                                                                                  <a:gd name="connsiteX85" fmla="*/ 1407319 w 1408906"/>
                                                                                  <a:gd name="connsiteY85" fmla="*/ 0 h 565548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6" y="connsiteY1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7" y="connsiteY1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8" y="connsiteY1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9" y="connsiteY1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0" y="connsiteY2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1" y="connsiteY2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2" y="connsiteY2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3" y="connsiteY2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4" y="connsiteY2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5" y="connsiteY2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6" y="connsiteY2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7" y="connsiteY2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8" y="connsiteY2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9" y="connsiteY2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0" y="connsiteY3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1" y="connsiteY3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2" y="connsiteY3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3" y="connsiteY3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4" y="connsiteY3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5" y="connsiteY3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6" y="connsiteY3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7" y="connsiteY3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8" y="connsiteY3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9" y="connsiteY3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0" y="connsiteY4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1" y="connsiteY4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2" y="connsiteY4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3" y="connsiteY4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4" y="connsiteY4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5" y="connsiteY4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6" y="connsiteY4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7" y="connsiteY4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8" y="connsiteY4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9" y="connsiteY4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0" y="connsiteY5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1" y="connsiteY5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2" y="connsiteY5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3" y="connsiteY5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4" y="connsiteY5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5" y="connsiteY5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6" y="connsiteY5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7" y="connsiteY5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8" y="connsiteY5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9" y="connsiteY5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0" y="connsiteY6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1" y="connsiteY6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2" y="connsiteY6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3" y="connsiteY6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4" y="connsiteY6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5" y="connsiteY6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6" y="connsiteY6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7" y="connsiteY6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8" y="connsiteY6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9" y="connsiteY6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0" y="connsiteY7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1" y="connsiteY7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2" y="connsiteY7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3" y="connsiteY7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4" y="connsiteY7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5" y="connsiteY7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6" y="connsiteY7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7" y="connsiteY7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8" y="connsiteY7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9" y="connsiteY7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0" y="connsiteY8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1" y="connsiteY8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2" y="connsiteY8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3" y="connsiteY8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4" y="connsiteY8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5" y="connsiteY85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408906" h="565548">
                                                                                    <a:moveTo>
                                                                                      <a:pt x="0" y="459582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1112" y="475258"/>
                                                                                      <a:pt x="22225" y="490935"/>
                                                                                      <a:pt x="35719" y="4976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9213" y="504429"/>
                                                                                      <a:pt x="68660" y="499666"/>
                                                                                      <a:pt x="80963" y="5000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3266" y="500460"/>
                                                                                      <a:pt x="109538" y="500063"/>
                                                                                      <a:pt x="109538" y="5000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6682" y="500063"/>
                                                                                      <a:pt x="116681" y="506810"/>
                                                                                      <a:pt x="123825" y="5000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0969" y="493316"/>
                                                                                      <a:pt x="145256" y="469107"/>
                                                                                      <a:pt x="152400" y="4595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9544" y="450057"/>
                                                                                      <a:pt x="155576" y="447279"/>
                                                                                      <a:pt x="166688" y="4429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77800" y="438547"/>
                                                                                      <a:pt x="202406" y="434975"/>
                                                                                      <a:pt x="219075" y="4333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35744" y="431801"/>
                                                                                      <a:pt x="254794" y="432991"/>
                                                                                      <a:pt x="266700" y="4333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78606" y="433785"/>
                                                                                      <a:pt x="283766" y="432991"/>
                                                                                      <a:pt x="290513" y="4357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97260" y="438547"/>
                                                                                      <a:pt x="305198" y="444104"/>
                                                                                      <a:pt x="307182" y="45005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09166" y="456010"/>
                                                                                      <a:pt x="305197" y="458391"/>
                                                                                      <a:pt x="302419" y="4714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99641" y="484585"/>
                                                                                      <a:pt x="292100" y="516335"/>
                                                                                      <a:pt x="290513" y="5286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88926" y="540941"/>
                                                                                      <a:pt x="290513" y="540148"/>
                                                                                      <a:pt x="292894" y="5453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95275" y="550466"/>
                                                                                      <a:pt x="300831" y="556419"/>
                                                                                      <a:pt x="304800" y="5595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08769" y="562769"/>
                                                                                      <a:pt x="312341" y="565548"/>
                                                                                      <a:pt x="316707" y="56435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21073" y="563166"/>
                                                                                      <a:pt x="326629" y="558800"/>
                                                                                      <a:pt x="330994" y="5524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35359" y="546100"/>
                                                                                      <a:pt x="337741" y="533004"/>
                                                                                      <a:pt x="342900" y="52625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48059" y="519510"/>
                                                                                      <a:pt x="351631" y="517525"/>
                                                                                      <a:pt x="361950" y="5119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72269" y="506413"/>
                                                                                      <a:pt x="404813" y="492919"/>
                                                                                      <a:pt x="404813" y="4929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18307" y="486966"/>
                                                                                      <a:pt x="431007" y="482203"/>
                                                                                      <a:pt x="442913" y="4762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54819" y="470297"/>
                                                                                      <a:pt x="464741" y="462359"/>
                                                                                      <a:pt x="476250" y="4572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87759" y="452041"/>
                                                                                      <a:pt x="511969" y="445294"/>
                                                                                      <a:pt x="511969" y="4452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23875" y="441325"/>
                                                                                      <a:pt x="539750" y="434976"/>
                                                                                      <a:pt x="547688" y="4333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55626" y="431800"/>
                                                                                      <a:pt x="553641" y="434182"/>
                                                                                      <a:pt x="559594" y="4357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65547" y="437357"/>
                                                                                      <a:pt x="578645" y="439738"/>
                                                                                      <a:pt x="583407" y="4429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88169" y="446088"/>
                                                                                      <a:pt x="583407" y="452835"/>
                                                                                      <a:pt x="588169" y="4548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92932" y="456803"/>
                                                                                      <a:pt x="603648" y="457994"/>
                                                                                      <a:pt x="611982" y="4548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20316" y="451644"/>
                                                                                      <a:pt x="631428" y="442516"/>
                                                                                      <a:pt x="638175" y="4357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44922" y="429022"/>
                                                                                      <a:pt x="649288" y="423466"/>
                                                                                      <a:pt x="652463" y="4143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55638" y="405210"/>
                                                                                      <a:pt x="656034" y="388938"/>
                                                                                      <a:pt x="657225" y="3810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58416" y="373062"/>
                                                                                      <a:pt x="659210" y="372666"/>
                                                                                      <a:pt x="659607" y="3667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60004" y="360760"/>
                                                                                      <a:pt x="660004" y="352029"/>
                                                                                      <a:pt x="659607" y="3452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59210" y="338535"/>
                                                                                      <a:pt x="656828" y="331788"/>
                                                                                      <a:pt x="657225" y="32623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57622" y="320676"/>
                                                                                      <a:pt x="660401" y="317500"/>
                                                                                      <a:pt x="661988" y="3119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63575" y="306388"/>
                                                                                      <a:pt x="663972" y="298053"/>
                                                                                      <a:pt x="666750" y="2928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69528" y="287735"/>
                                                                                      <a:pt x="671513" y="283766"/>
                                                                                      <a:pt x="678657" y="2809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85801" y="278210"/>
                                                                                      <a:pt x="698898" y="277019"/>
                                                                                      <a:pt x="709613" y="2762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20328" y="275431"/>
                                                                                      <a:pt x="734219" y="276622"/>
                                                                                      <a:pt x="742950" y="2762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51681" y="275828"/>
                                                                                      <a:pt x="757634" y="273050"/>
                                                                                      <a:pt x="762000" y="2738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66366" y="274638"/>
                                                                                      <a:pt x="763588" y="279401"/>
                                                                                      <a:pt x="769144" y="2809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74700" y="282575"/>
                                                                                      <a:pt x="783035" y="282972"/>
                                                                                      <a:pt x="795338" y="2833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07641" y="283766"/>
                                                                                      <a:pt x="833438" y="284163"/>
                                                                                      <a:pt x="842963" y="2833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52488" y="282575"/>
                                                                                      <a:pt x="848519" y="280988"/>
                                                                                      <a:pt x="852488" y="2786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56457" y="276226"/>
                                                                                      <a:pt x="862013" y="270669"/>
                                                                                      <a:pt x="866775" y="2690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71537" y="267495"/>
                                                                                      <a:pt x="877094" y="271860"/>
                                                                                      <a:pt x="881063" y="2690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85032" y="266304"/>
                                                                                      <a:pt x="887413" y="257175"/>
                                                                                      <a:pt x="890588" y="2524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93763" y="247651"/>
                                                                                      <a:pt x="896541" y="244079"/>
                                                                                      <a:pt x="900113" y="2405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03685" y="236935"/>
                                                                                      <a:pt x="904875" y="230188"/>
                                                                                      <a:pt x="912019" y="2309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19163" y="231776"/>
                                                                                      <a:pt x="937816" y="240110"/>
                                                                                      <a:pt x="942975" y="245269"/>
                                                                                    </a:cubicBezTo>
                                                                                    <a:lnTo>
                                                                                      <a:pt x="942975" y="261938"/>
                                                                                    </a:lnTo>
                                                                                    <a:cubicBezTo>
                                                                                      <a:pt x="942975" y="267097"/>
                                                                                      <a:pt x="937419" y="273050"/>
                                                                                      <a:pt x="942975" y="2762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48531" y="279400"/>
                                                                                      <a:pt x="965994" y="280591"/>
                                                                                      <a:pt x="976313" y="2809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86632" y="281385"/>
                                                                                      <a:pt x="993776" y="279004"/>
                                                                                      <a:pt x="1004888" y="2786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16000" y="278210"/>
                                                                                      <a:pt x="1034654" y="280591"/>
                                                                                      <a:pt x="1042988" y="2786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51322" y="276623"/>
                                                                                      <a:pt x="1051719" y="270669"/>
                                                                                      <a:pt x="1054894" y="2667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58069" y="262731"/>
                                                                                      <a:pt x="1057672" y="257969"/>
                                                                                      <a:pt x="1062038" y="2547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66404" y="251619"/>
                                                                                      <a:pt x="1076326" y="250428"/>
                                                                                      <a:pt x="1081088" y="2476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85851" y="244872"/>
                                                                                      <a:pt x="1089026" y="241697"/>
                                                                                      <a:pt x="1090613" y="2381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92201" y="234553"/>
                                                                                      <a:pt x="1089026" y="231378"/>
                                                                                      <a:pt x="1090613" y="2262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92200" y="221060"/>
                                                                                      <a:pt x="1098154" y="213916"/>
                                                                                      <a:pt x="1100138" y="2071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02122" y="200422"/>
                                                                                      <a:pt x="1100932" y="192088"/>
                                                                                      <a:pt x="1102519" y="1857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04107" y="179388"/>
                                                                                      <a:pt x="1107282" y="173831"/>
                                                                                      <a:pt x="1109663" y="1690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12044" y="164307"/>
                                                                                      <a:pt x="1112838" y="158750"/>
                                                                                      <a:pt x="1116807" y="1571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20776" y="155576"/>
                                                                                      <a:pt x="1128316" y="157560"/>
                                                                                      <a:pt x="1133475" y="1595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38634" y="161528"/>
                                                                                      <a:pt x="1143397" y="166291"/>
                                                                                      <a:pt x="1147763" y="1690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52129" y="171847"/>
                                                                                      <a:pt x="1153716" y="175022"/>
                                                                                      <a:pt x="1159669" y="1762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65622" y="177404"/>
                                                                                      <a:pt x="1177529" y="179388"/>
                                                                                      <a:pt x="1183482" y="1762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89435" y="173038"/>
                                                                                      <a:pt x="1191419" y="163910"/>
                                                                                      <a:pt x="1195388" y="1571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99357" y="150416"/>
                                                                                      <a:pt x="1204119" y="141685"/>
                                                                                      <a:pt x="1207294" y="13573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10469" y="129779"/>
                                                                                      <a:pt x="1210866" y="125809"/>
                                                                                      <a:pt x="1214438" y="1214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18010" y="117079"/>
                                                                                      <a:pt x="1225947" y="114301"/>
                                                                                      <a:pt x="1228725" y="1095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31503" y="104776"/>
                                                                                      <a:pt x="1229916" y="96838"/>
                                                                                      <a:pt x="1231107" y="928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32298" y="88900"/>
                                                                                      <a:pt x="1233091" y="86519"/>
                                                                                      <a:pt x="1235869" y="857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38647" y="84931"/>
                                                                                      <a:pt x="1242219" y="91679"/>
                                                                                      <a:pt x="1247775" y="881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53331" y="84535"/>
                                                                                      <a:pt x="1263254" y="69453"/>
                                                                                      <a:pt x="1269207" y="642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75160" y="59135"/>
                                                                                      <a:pt x="1277541" y="58341"/>
                                                                                      <a:pt x="1283494" y="571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89447" y="55959"/>
                                                                                      <a:pt x="1298972" y="58738"/>
                                                                                      <a:pt x="1304925" y="571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10878" y="55563"/>
                                                                                      <a:pt x="1315641" y="50800"/>
                                                                                      <a:pt x="1319213" y="476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22785" y="44450"/>
                                                                                      <a:pt x="1323182" y="39687"/>
                                                                                      <a:pt x="1326357" y="381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29532" y="36513"/>
                                                                                      <a:pt x="1333501" y="38894"/>
                                                                                      <a:pt x="1338263" y="381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43025" y="37306"/>
                                                                                      <a:pt x="1348979" y="35719"/>
                                                                                      <a:pt x="1354932" y="333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60885" y="30957"/>
                                                                                      <a:pt x="1366838" y="26988"/>
                                                                                      <a:pt x="1373982" y="238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81126" y="20638"/>
                                                                                      <a:pt x="1393032" y="16669"/>
                                                                                      <a:pt x="1397794" y="142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02556" y="11907"/>
                                                                                      <a:pt x="1400970" y="11906"/>
                                                                                      <a:pt x="1402557" y="95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04144" y="7144"/>
                                                                                      <a:pt x="1408906" y="397"/>
                                                                                      <a:pt x="1407319" y="0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118" name="Freeform 1117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324894" y="2076450"/>
                                                                                <a:ext cx="82550" cy="273844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82550 w 82550"/>
                                                                                  <a:gd name="connsiteY0" fmla="*/ 273844 h 273844"/>
                                                                                  <a:gd name="connsiteX1" fmla="*/ 44450 w 82550"/>
                                                                                  <a:gd name="connsiteY1" fmla="*/ 216694 h 273844"/>
                                                                                  <a:gd name="connsiteX2" fmla="*/ 18256 w 82550"/>
                                                                                  <a:gd name="connsiteY2" fmla="*/ 159544 h 273844"/>
                                                                                  <a:gd name="connsiteX3" fmla="*/ 1587 w 82550"/>
                                                                                  <a:gd name="connsiteY3" fmla="*/ 140494 h 273844"/>
                                                                                  <a:gd name="connsiteX4" fmla="*/ 8731 w 82550"/>
                                                                                  <a:gd name="connsiteY4" fmla="*/ 128588 h 273844"/>
                                                                                  <a:gd name="connsiteX5" fmla="*/ 27781 w 82550"/>
                                                                                  <a:gd name="connsiteY5" fmla="*/ 121444 h 273844"/>
                                                                                  <a:gd name="connsiteX6" fmla="*/ 44450 w 82550"/>
                                                                                  <a:gd name="connsiteY6" fmla="*/ 111919 h 273844"/>
                                                                                  <a:gd name="connsiteX7" fmla="*/ 53975 w 82550"/>
                                                                                  <a:gd name="connsiteY7" fmla="*/ 95250 h 273844"/>
                                                                                  <a:gd name="connsiteX8" fmla="*/ 27781 w 82550"/>
                                                                                  <a:gd name="connsiteY8" fmla="*/ 85725 h 273844"/>
                                                                                  <a:gd name="connsiteX9" fmla="*/ 25400 w 82550"/>
                                                                                  <a:gd name="connsiteY9" fmla="*/ 66675 h 273844"/>
                                                                                  <a:gd name="connsiteX10" fmla="*/ 39687 w 82550"/>
                                                                                  <a:gd name="connsiteY10" fmla="*/ 52388 h 273844"/>
                                                                                  <a:gd name="connsiteX11" fmla="*/ 23019 w 82550"/>
                                                                                  <a:gd name="connsiteY11" fmla="*/ 26194 h 273844"/>
                                                                                  <a:gd name="connsiteX12" fmla="*/ 8731 w 82550"/>
                                                                                  <a:gd name="connsiteY12" fmla="*/ 0 h 273844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82550" h="273844">
                                                                                    <a:moveTo>
                                                                                      <a:pt x="82550" y="273844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68858" y="254794"/>
                                                                                      <a:pt x="55166" y="235744"/>
                                                                                      <a:pt x="44450" y="2166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3734" y="197644"/>
                                                                                      <a:pt x="25400" y="172244"/>
                                                                                      <a:pt x="18256" y="1595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112" y="146844"/>
                                                                                      <a:pt x="3174" y="145653"/>
                                                                                      <a:pt x="1587" y="1404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0" y="135335"/>
                                                                                      <a:pt x="4365" y="131763"/>
                                                                                      <a:pt x="8731" y="1285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097" y="125413"/>
                                                                                      <a:pt x="21828" y="124222"/>
                                                                                      <a:pt x="27781" y="1214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3734" y="118666"/>
                                                                                      <a:pt x="40084" y="116285"/>
                                                                                      <a:pt x="44450" y="1119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8816" y="107553"/>
                                                                                      <a:pt x="56753" y="99616"/>
                                                                                      <a:pt x="53975" y="952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1197" y="90884"/>
                                                                                      <a:pt x="32543" y="90487"/>
                                                                                      <a:pt x="27781" y="857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3019" y="80963"/>
                                                                                      <a:pt x="23416" y="72231"/>
                                                                                      <a:pt x="25400" y="666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7384" y="61119"/>
                                                                                      <a:pt x="40084" y="59135"/>
                                                                                      <a:pt x="39687" y="523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9290" y="45641"/>
                                                                                      <a:pt x="28178" y="34925"/>
                                                                                      <a:pt x="23019" y="261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7860" y="17463"/>
                                                                                      <a:pt x="13891" y="7541"/>
                                                                                      <a:pt x="8731" y="0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</p:grpSp>
                                                                        <p:sp>
                                                                          <p:nvSpPr>
                                                                            <p:cNvPr id="1103" name="Freeform 1102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1388269" y="2582863"/>
                                                                              <a:ext cx="269081" cy="103187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0 w 269081"/>
                                                                                <a:gd name="connsiteY0" fmla="*/ 41275 h 103187"/>
                                                                                <a:gd name="connsiteX1" fmla="*/ 76200 w 269081"/>
                                                                                <a:gd name="connsiteY1" fmla="*/ 24606 h 103187"/>
                                                                                <a:gd name="connsiteX2" fmla="*/ 92869 w 269081"/>
                                                                                <a:gd name="connsiteY2" fmla="*/ 29368 h 103187"/>
                                                                                <a:gd name="connsiteX3" fmla="*/ 97631 w 269081"/>
                                                                                <a:gd name="connsiteY3" fmla="*/ 7937 h 103187"/>
                                                                                <a:gd name="connsiteX4" fmla="*/ 123825 w 269081"/>
                                                                                <a:gd name="connsiteY4" fmla="*/ 3175 h 103187"/>
                                                                                <a:gd name="connsiteX5" fmla="*/ 138112 w 269081"/>
                                                                                <a:gd name="connsiteY5" fmla="*/ 26987 h 103187"/>
                                                                                <a:gd name="connsiteX6" fmla="*/ 150019 w 269081"/>
                                                                                <a:gd name="connsiteY6" fmla="*/ 43656 h 103187"/>
                                                                                <a:gd name="connsiteX7" fmla="*/ 169069 w 269081"/>
                                                                                <a:gd name="connsiteY7" fmla="*/ 38893 h 103187"/>
                                                                                <a:gd name="connsiteX8" fmla="*/ 188119 w 269081"/>
                                                                                <a:gd name="connsiteY8" fmla="*/ 41275 h 103187"/>
                                                                                <a:gd name="connsiteX9" fmla="*/ 200025 w 269081"/>
                                                                                <a:gd name="connsiteY9" fmla="*/ 67468 h 103187"/>
                                                                                <a:gd name="connsiteX10" fmla="*/ 207169 w 269081"/>
                                                                                <a:gd name="connsiteY10" fmla="*/ 79375 h 103187"/>
                                                                                <a:gd name="connsiteX11" fmla="*/ 226219 w 269081"/>
                                                                                <a:gd name="connsiteY11" fmla="*/ 79375 h 103187"/>
                                                                                <a:gd name="connsiteX12" fmla="*/ 238125 w 269081"/>
                                                                                <a:gd name="connsiteY12" fmla="*/ 86518 h 103187"/>
                                                                                <a:gd name="connsiteX13" fmla="*/ 247650 w 269081"/>
                                                                                <a:gd name="connsiteY13" fmla="*/ 91281 h 103187"/>
                                                                                <a:gd name="connsiteX14" fmla="*/ 257175 w 269081"/>
                                                                                <a:gd name="connsiteY14" fmla="*/ 96043 h 103187"/>
                                                                                <a:gd name="connsiteX15" fmla="*/ 264319 w 269081"/>
                                                                                <a:gd name="connsiteY15" fmla="*/ 100806 h 103187"/>
                                                                                <a:gd name="connsiteX16" fmla="*/ 269081 w 269081"/>
                                                                                <a:gd name="connsiteY16" fmla="*/ 103187 h 103187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69081" h="103187">
                                                                                  <a:moveTo>
                                                                                    <a:pt x="0" y="41275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30361" y="33932"/>
                                                                                    <a:pt x="60722" y="26590"/>
                                                                                    <a:pt x="76200" y="2460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1678" y="22622"/>
                                                                                    <a:pt x="89297" y="32146"/>
                                                                                    <a:pt x="92869" y="2936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6441" y="26590"/>
                                                                                    <a:pt x="92472" y="12303"/>
                                                                                    <a:pt x="97631" y="793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2790" y="3572"/>
                                                                                    <a:pt x="117078" y="0"/>
                                                                                    <a:pt x="123825" y="31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0572" y="6350"/>
                                                                                    <a:pt x="133746" y="20240"/>
                                                                                    <a:pt x="138112" y="2698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2478" y="33734"/>
                                                                                    <a:pt x="144860" y="41672"/>
                                                                                    <a:pt x="150019" y="4365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5179" y="45640"/>
                                                                                    <a:pt x="162719" y="39290"/>
                                                                                    <a:pt x="169069" y="3889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5419" y="38496"/>
                                                                                    <a:pt x="182960" y="36513"/>
                                                                                    <a:pt x="188119" y="412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3278" y="46038"/>
                                                                                    <a:pt x="196850" y="61118"/>
                                                                                    <a:pt x="200025" y="6746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3200" y="73818"/>
                                                                                    <a:pt x="202803" y="77391"/>
                                                                                    <a:pt x="207169" y="793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11535" y="81359"/>
                                                                                    <a:pt x="221060" y="78185"/>
                                                                                    <a:pt x="226219" y="793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1378" y="80565"/>
                                                                                    <a:pt x="234553" y="84534"/>
                                                                                    <a:pt x="238125" y="8651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41697" y="88502"/>
                                                                                    <a:pt x="247650" y="91281"/>
                                                                                    <a:pt x="247650" y="9128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50825" y="92868"/>
                                                                                    <a:pt x="254397" y="94456"/>
                                                                                    <a:pt x="257175" y="9604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59953" y="97630"/>
                                                                                    <a:pt x="262335" y="99615"/>
                                                                                    <a:pt x="264319" y="10080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66303" y="101997"/>
                                                                                    <a:pt x="269081" y="103187"/>
                                                                                    <a:pt x="269081" y="103187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104" name="Freeform 1103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1492250" y="2340769"/>
                                                                              <a:ext cx="96044" cy="247650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5081 w 96044"/>
                                                                                <a:gd name="connsiteY0" fmla="*/ 0 h 247650"/>
                                                                                <a:gd name="connsiteX1" fmla="*/ 69850 w 96044"/>
                                                                                <a:gd name="connsiteY1" fmla="*/ 16669 h 247650"/>
                                                                                <a:gd name="connsiteX2" fmla="*/ 69850 w 96044"/>
                                                                                <a:gd name="connsiteY2" fmla="*/ 35719 h 247650"/>
                                                                                <a:gd name="connsiteX3" fmla="*/ 93663 w 96044"/>
                                                                                <a:gd name="connsiteY3" fmla="*/ 50006 h 247650"/>
                                                                                <a:gd name="connsiteX4" fmla="*/ 84138 w 96044"/>
                                                                                <a:gd name="connsiteY4" fmla="*/ 66675 h 247650"/>
                                                                                <a:gd name="connsiteX5" fmla="*/ 76994 w 96044"/>
                                                                                <a:gd name="connsiteY5" fmla="*/ 114300 h 247650"/>
                                                                                <a:gd name="connsiteX6" fmla="*/ 67469 w 96044"/>
                                                                                <a:gd name="connsiteY6" fmla="*/ 138112 h 247650"/>
                                                                                <a:gd name="connsiteX7" fmla="*/ 43656 w 96044"/>
                                                                                <a:gd name="connsiteY7" fmla="*/ 140494 h 247650"/>
                                                                                <a:gd name="connsiteX8" fmla="*/ 38894 w 96044"/>
                                                                                <a:gd name="connsiteY8" fmla="*/ 159544 h 247650"/>
                                                                                <a:gd name="connsiteX9" fmla="*/ 19844 w 96044"/>
                                                                                <a:gd name="connsiteY9" fmla="*/ 180975 h 247650"/>
                                                                                <a:gd name="connsiteX10" fmla="*/ 5556 w 96044"/>
                                                                                <a:gd name="connsiteY10" fmla="*/ 195262 h 247650"/>
                                                                                <a:gd name="connsiteX11" fmla="*/ 794 w 96044"/>
                                                                                <a:gd name="connsiteY11" fmla="*/ 216694 h 247650"/>
                                                                                <a:gd name="connsiteX12" fmla="*/ 794 w 96044"/>
                                                                                <a:gd name="connsiteY12" fmla="*/ 247650 h 247650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96044" h="247650">
                                                                                  <a:moveTo>
                                                                                    <a:pt x="15081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37901" y="5358"/>
                                                                                    <a:pt x="60722" y="10716"/>
                                                                                    <a:pt x="69850" y="1666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8978" y="22622"/>
                                                                                    <a:pt x="65881" y="30163"/>
                                                                                    <a:pt x="69850" y="3571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3819" y="41275"/>
                                                                                    <a:pt x="91282" y="44847"/>
                                                                                    <a:pt x="93663" y="5000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6044" y="55165"/>
                                                                                    <a:pt x="86916" y="55959"/>
                                                                                    <a:pt x="84138" y="666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1360" y="77391"/>
                                                                                    <a:pt x="79772" y="102394"/>
                                                                                    <a:pt x="76994" y="1143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4216" y="126206"/>
                                                                                    <a:pt x="73025" y="133746"/>
                                                                                    <a:pt x="67469" y="13811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1913" y="142478"/>
                                                                                    <a:pt x="48418" y="136922"/>
                                                                                    <a:pt x="43656" y="1404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8894" y="144066"/>
                                                                                    <a:pt x="42863" y="152797"/>
                                                                                    <a:pt x="38894" y="15954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4925" y="166291"/>
                                                                                    <a:pt x="25400" y="175022"/>
                                                                                    <a:pt x="19844" y="1809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288" y="186928"/>
                                                                                    <a:pt x="8731" y="189309"/>
                                                                                    <a:pt x="5556" y="19526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81" y="201215"/>
                                                                                    <a:pt x="1588" y="207963"/>
                                                                                    <a:pt x="794" y="2166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0" y="225425"/>
                                                                                    <a:pt x="794" y="247650"/>
                                                                                    <a:pt x="794" y="24765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105" name="Freeform 1104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1659335" y="2231231"/>
                                                                              <a:ext cx="116283" cy="260351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88503 w 116283"/>
                                                                                <a:gd name="connsiteY0" fmla="*/ 0 h 260351"/>
                                                                                <a:gd name="connsiteX1" fmla="*/ 114696 w 116283"/>
                                                                                <a:gd name="connsiteY1" fmla="*/ 61913 h 260351"/>
                                                                                <a:gd name="connsiteX2" fmla="*/ 78978 w 116283"/>
                                                                                <a:gd name="connsiteY2" fmla="*/ 80963 h 260351"/>
                                                                                <a:gd name="connsiteX3" fmla="*/ 69453 w 116283"/>
                                                                                <a:gd name="connsiteY3" fmla="*/ 92869 h 260351"/>
                                                                                <a:gd name="connsiteX4" fmla="*/ 74215 w 116283"/>
                                                                                <a:gd name="connsiteY4" fmla="*/ 116682 h 260351"/>
                                                                                <a:gd name="connsiteX5" fmla="*/ 78978 w 116283"/>
                                                                                <a:gd name="connsiteY5" fmla="*/ 130969 h 260351"/>
                                                                                <a:gd name="connsiteX6" fmla="*/ 62309 w 116283"/>
                                                                                <a:gd name="connsiteY6" fmla="*/ 152400 h 260351"/>
                                                                                <a:gd name="connsiteX7" fmla="*/ 62309 w 116283"/>
                                                                                <a:gd name="connsiteY7" fmla="*/ 166688 h 260351"/>
                                                                                <a:gd name="connsiteX8" fmla="*/ 88503 w 116283"/>
                                                                                <a:gd name="connsiteY8" fmla="*/ 164307 h 260351"/>
                                                                                <a:gd name="connsiteX9" fmla="*/ 100409 w 116283"/>
                                                                                <a:gd name="connsiteY9" fmla="*/ 166688 h 260351"/>
                                                                                <a:gd name="connsiteX10" fmla="*/ 107553 w 116283"/>
                                                                                <a:gd name="connsiteY10" fmla="*/ 190500 h 260351"/>
                                                                                <a:gd name="connsiteX11" fmla="*/ 83740 w 116283"/>
                                                                                <a:gd name="connsiteY11" fmla="*/ 200025 h 260351"/>
                                                                                <a:gd name="connsiteX12" fmla="*/ 74215 w 116283"/>
                                                                                <a:gd name="connsiteY12" fmla="*/ 219075 h 260351"/>
                                                                                <a:gd name="connsiteX13" fmla="*/ 59928 w 116283"/>
                                                                                <a:gd name="connsiteY13" fmla="*/ 235744 h 260351"/>
                                                                                <a:gd name="connsiteX14" fmla="*/ 50403 w 116283"/>
                                                                                <a:gd name="connsiteY14" fmla="*/ 223838 h 260351"/>
                                                                                <a:gd name="connsiteX15" fmla="*/ 36115 w 116283"/>
                                                                                <a:gd name="connsiteY15" fmla="*/ 235744 h 260351"/>
                                                                                <a:gd name="connsiteX16" fmla="*/ 31353 w 116283"/>
                                                                                <a:gd name="connsiteY16" fmla="*/ 254794 h 260351"/>
                                                                                <a:gd name="connsiteX17" fmla="*/ 5159 w 116283"/>
                                                                                <a:gd name="connsiteY17" fmla="*/ 259557 h 260351"/>
                                                                                <a:gd name="connsiteX18" fmla="*/ 396 w 116283"/>
                                                                                <a:gd name="connsiteY18" fmla="*/ 259557 h 260351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16283" h="260351">
                                                                                  <a:moveTo>
                                                                                    <a:pt x="88503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02393" y="24209"/>
                                                                                    <a:pt x="116283" y="48419"/>
                                                                                    <a:pt x="114696" y="6191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3109" y="75407"/>
                                                                                    <a:pt x="86519" y="75804"/>
                                                                                    <a:pt x="78978" y="8096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1437" y="86122"/>
                                                                                    <a:pt x="70247" y="86916"/>
                                                                                    <a:pt x="69453" y="9286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8659" y="98822"/>
                                                                                    <a:pt x="72628" y="110332"/>
                                                                                    <a:pt x="74215" y="11668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5803" y="123032"/>
                                                                                    <a:pt x="80962" y="125016"/>
                                                                                    <a:pt x="78978" y="13096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6994" y="136922"/>
                                                                                    <a:pt x="65087" y="146447"/>
                                                                                    <a:pt x="62309" y="1524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9531" y="158353"/>
                                                                                    <a:pt x="57943" y="164704"/>
                                                                                    <a:pt x="62309" y="16668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6675" y="168672"/>
                                                                                    <a:pt x="82153" y="164307"/>
                                                                                    <a:pt x="88503" y="16430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4853" y="164307"/>
                                                                                    <a:pt x="97234" y="162323"/>
                                                                                    <a:pt x="100409" y="16668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3584" y="171053"/>
                                                                                    <a:pt x="110331" y="184944"/>
                                                                                    <a:pt x="107553" y="1905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4775" y="196056"/>
                                                                                    <a:pt x="89296" y="195263"/>
                                                                                    <a:pt x="83740" y="2000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8184" y="204788"/>
                                                                                    <a:pt x="78184" y="213122"/>
                                                                                    <a:pt x="74215" y="2190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0246" y="225028"/>
                                                                                    <a:pt x="63897" y="234950"/>
                                                                                    <a:pt x="59928" y="23574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5959" y="236538"/>
                                                                                    <a:pt x="54372" y="223838"/>
                                                                                    <a:pt x="50403" y="22383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6434" y="223838"/>
                                                                                    <a:pt x="39290" y="230585"/>
                                                                                    <a:pt x="36115" y="23574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2940" y="240903"/>
                                                                                    <a:pt x="36512" y="250825"/>
                                                                                    <a:pt x="31353" y="2547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6194" y="258763"/>
                                                                                    <a:pt x="10319" y="258763"/>
                                                                                    <a:pt x="5159" y="25955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0" y="260351"/>
                                                                                    <a:pt x="1190" y="258763"/>
                                                                                    <a:pt x="396" y="259557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106" name="Freeform 1105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1739900" y="2422128"/>
                                                                              <a:ext cx="57944" cy="190103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3175 w 57944"/>
                                                                                <a:gd name="connsiteY0" fmla="*/ 190103 h 190103"/>
                                                                                <a:gd name="connsiteX1" fmla="*/ 3175 w 57944"/>
                                                                                <a:gd name="connsiteY1" fmla="*/ 140097 h 190103"/>
                                                                                <a:gd name="connsiteX2" fmla="*/ 22225 w 57944"/>
                                                                                <a:gd name="connsiteY2" fmla="*/ 140097 h 190103"/>
                                                                                <a:gd name="connsiteX3" fmla="*/ 34131 w 57944"/>
                                                                                <a:gd name="connsiteY3" fmla="*/ 92472 h 190103"/>
                                                                                <a:gd name="connsiteX4" fmla="*/ 57944 w 57944"/>
                                                                                <a:gd name="connsiteY4" fmla="*/ 73422 h 190103"/>
                                                                                <a:gd name="connsiteX5" fmla="*/ 34131 w 57944"/>
                                                                                <a:gd name="connsiteY5" fmla="*/ 42466 h 190103"/>
                                                                                <a:gd name="connsiteX6" fmla="*/ 19844 w 57944"/>
                                                                                <a:gd name="connsiteY6" fmla="*/ 6747 h 190103"/>
                                                                                <a:gd name="connsiteX7" fmla="*/ 17463 w 57944"/>
                                                                                <a:gd name="connsiteY7" fmla="*/ 4366 h 190103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57944" h="190103">
                                                                                  <a:moveTo>
                                                                                    <a:pt x="3175" y="190103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587" y="169267"/>
                                                                                    <a:pt x="0" y="148431"/>
                                                                                    <a:pt x="3175" y="14009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350" y="131763"/>
                                                                                    <a:pt x="17066" y="148035"/>
                                                                                    <a:pt x="22225" y="14009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7384" y="132160"/>
                                                                                    <a:pt x="28178" y="103584"/>
                                                                                    <a:pt x="34131" y="9247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0084" y="81360"/>
                                                                                    <a:pt x="57944" y="81756"/>
                                                                                    <a:pt x="57944" y="7342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7944" y="65088"/>
                                                                                    <a:pt x="40481" y="53578"/>
                                                                                    <a:pt x="34131" y="4246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7781" y="31354"/>
                                                                                    <a:pt x="22622" y="13097"/>
                                                                                    <a:pt x="19844" y="674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066" y="397"/>
                                                                                    <a:pt x="14288" y="0"/>
                                                                                    <a:pt x="17463" y="4366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107" name="Freeform 1106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1766888" y="2195513"/>
                                                                              <a:ext cx="171450" cy="221059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11918 w 171450"/>
                                                                                <a:gd name="connsiteY0" fmla="*/ 0 h 221059"/>
                                                                                <a:gd name="connsiteX1" fmla="*/ 123825 w 171450"/>
                                                                                <a:gd name="connsiteY1" fmla="*/ 52387 h 221059"/>
                                                                                <a:gd name="connsiteX2" fmla="*/ 145256 w 171450"/>
                                                                                <a:gd name="connsiteY2" fmla="*/ 66675 h 221059"/>
                                                                                <a:gd name="connsiteX3" fmla="*/ 133350 w 171450"/>
                                                                                <a:gd name="connsiteY3" fmla="*/ 85725 h 221059"/>
                                                                                <a:gd name="connsiteX4" fmla="*/ 154781 w 171450"/>
                                                                                <a:gd name="connsiteY4" fmla="*/ 102393 h 221059"/>
                                                                                <a:gd name="connsiteX5" fmla="*/ 150018 w 171450"/>
                                                                                <a:gd name="connsiteY5" fmla="*/ 121443 h 221059"/>
                                                                                <a:gd name="connsiteX6" fmla="*/ 161925 w 171450"/>
                                                                                <a:gd name="connsiteY6" fmla="*/ 138112 h 221059"/>
                                                                                <a:gd name="connsiteX7" fmla="*/ 92868 w 171450"/>
                                                                                <a:gd name="connsiteY7" fmla="*/ 171450 h 221059"/>
                                                                                <a:gd name="connsiteX8" fmla="*/ 71437 w 171450"/>
                                                                                <a:gd name="connsiteY8" fmla="*/ 171450 h 221059"/>
                                                                                <a:gd name="connsiteX9" fmla="*/ 66675 w 171450"/>
                                                                                <a:gd name="connsiteY9" fmla="*/ 197643 h 221059"/>
                                                                                <a:gd name="connsiteX10" fmla="*/ 42862 w 171450"/>
                                                                                <a:gd name="connsiteY10" fmla="*/ 192881 h 221059"/>
                                                                                <a:gd name="connsiteX11" fmla="*/ 21431 w 171450"/>
                                                                                <a:gd name="connsiteY11" fmla="*/ 216693 h 221059"/>
                                                                                <a:gd name="connsiteX12" fmla="*/ 0 w 171450"/>
                                                                                <a:gd name="connsiteY12" fmla="*/ 219075 h 221059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71450" h="221059">
                                                                                  <a:moveTo>
                                                                                    <a:pt x="111918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15093" y="20637"/>
                                                                                    <a:pt x="118269" y="41275"/>
                                                                                    <a:pt x="123825" y="5238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9381" y="63500"/>
                                                                                    <a:pt x="143669" y="61119"/>
                                                                                    <a:pt x="145256" y="666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6843" y="72231"/>
                                                                                    <a:pt x="131763" y="79772"/>
                                                                                    <a:pt x="133350" y="85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4938" y="91678"/>
                                                                                    <a:pt x="152003" y="96440"/>
                                                                                    <a:pt x="154781" y="10239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7559" y="108346"/>
                                                                                    <a:pt x="148827" y="115490"/>
                                                                                    <a:pt x="150018" y="12144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1209" y="127396"/>
                                                                                    <a:pt x="171450" y="129778"/>
                                                                                    <a:pt x="161925" y="13811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2400" y="146446"/>
                                                                                    <a:pt x="107949" y="165894"/>
                                                                                    <a:pt x="92868" y="1714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7787" y="177006"/>
                                                                                    <a:pt x="75802" y="167085"/>
                                                                                    <a:pt x="71437" y="1714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7072" y="175815"/>
                                                                                    <a:pt x="71437" y="194071"/>
                                                                                    <a:pt x="66675" y="19764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1913" y="201215"/>
                                                                                    <a:pt x="50403" y="189706"/>
                                                                                    <a:pt x="42862" y="19288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5321" y="196056"/>
                                                                                    <a:pt x="28575" y="212327"/>
                                                                                    <a:pt x="21431" y="21669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287" y="221059"/>
                                                                                    <a:pt x="1587" y="219075"/>
                                                                                    <a:pt x="0" y="219075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108" name="Freeform 1107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1843088" y="2366963"/>
                                                                              <a:ext cx="150018" cy="257175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0 w 150018"/>
                                                                                <a:gd name="connsiteY0" fmla="*/ 0 h 257175"/>
                                                                                <a:gd name="connsiteX1" fmla="*/ 80962 w 150018"/>
                                                                                <a:gd name="connsiteY1" fmla="*/ 59531 h 257175"/>
                                                                                <a:gd name="connsiteX2" fmla="*/ 71437 w 150018"/>
                                                                                <a:gd name="connsiteY2" fmla="*/ 85725 h 257175"/>
                                                                                <a:gd name="connsiteX3" fmla="*/ 138112 w 150018"/>
                                                                                <a:gd name="connsiteY3" fmla="*/ 126206 h 257175"/>
                                                                                <a:gd name="connsiteX4" fmla="*/ 142875 w 150018"/>
                                                                                <a:gd name="connsiteY4" fmla="*/ 150018 h 257175"/>
                                                                                <a:gd name="connsiteX5" fmla="*/ 147637 w 150018"/>
                                                                                <a:gd name="connsiteY5" fmla="*/ 257175 h 257175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50018" h="257175">
                                                                                  <a:moveTo>
                                                                                    <a:pt x="0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34528" y="22622"/>
                                                                                    <a:pt x="69056" y="45244"/>
                                                                                    <a:pt x="80962" y="5953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2868" y="73818"/>
                                                                                    <a:pt x="61912" y="74613"/>
                                                                                    <a:pt x="71437" y="85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0962" y="96838"/>
                                                                                    <a:pt x="126206" y="115491"/>
                                                                                    <a:pt x="138112" y="12620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0018" y="136921"/>
                                                                                    <a:pt x="141288" y="128190"/>
                                                                                    <a:pt x="142875" y="15001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4462" y="171846"/>
                                                                                    <a:pt x="147637" y="257175"/>
                                                                                    <a:pt x="147637" y="257175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109" name="Freeform 1108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1787525" y="2500313"/>
                                                                              <a:ext cx="119856" cy="78581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19856 w 119856"/>
                                                                                <a:gd name="connsiteY0" fmla="*/ 78581 h 78581"/>
                                                                                <a:gd name="connsiteX1" fmla="*/ 57944 w 119856"/>
                                                                                <a:gd name="connsiteY1" fmla="*/ 19050 h 78581"/>
                                                                                <a:gd name="connsiteX2" fmla="*/ 53181 w 119856"/>
                                                                                <a:gd name="connsiteY2" fmla="*/ 4762 h 78581"/>
                                                                                <a:gd name="connsiteX3" fmla="*/ 29369 w 119856"/>
                                                                                <a:gd name="connsiteY3" fmla="*/ 7143 h 78581"/>
                                                                                <a:gd name="connsiteX4" fmla="*/ 7938 w 119856"/>
                                                                                <a:gd name="connsiteY4" fmla="*/ 7143 h 78581"/>
                                                                                <a:gd name="connsiteX5" fmla="*/ 794 w 119856"/>
                                                                                <a:gd name="connsiteY5" fmla="*/ 0 h 78581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19856" h="78581">
                                                                                  <a:moveTo>
                                                                                    <a:pt x="119856" y="78581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94456" y="54967"/>
                                                                                    <a:pt x="69056" y="31353"/>
                                                                                    <a:pt x="57944" y="190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6832" y="6747"/>
                                                                                    <a:pt x="57943" y="6746"/>
                                                                                    <a:pt x="53181" y="476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8419" y="2778"/>
                                                                                    <a:pt x="36909" y="6746"/>
                                                                                    <a:pt x="29369" y="714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1829" y="7540"/>
                                                                                    <a:pt x="12701" y="8334"/>
                                                                                    <a:pt x="7938" y="714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175" y="5952"/>
                                                                                    <a:pt x="0" y="0"/>
                                                                                    <a:pt x="794" y="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110" name="Freeform 1109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2053829" y="2147888"/>
                                                                              <a:ext cx="294084" cy="72628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294084 w 294084"/>
                                                                                <a:gd name="connsiteY0" fmla="*/ 0 h 72628"/>
                                                                                <a:gd name="connsiteX1" fmla="*/ 246459 w 294084"/>
                                                                                <a:gd name="connsiteY1" fmla="*/ 19050 h 72628"/>
                                                                                <a:gd name="connsiteX2" fmla="*/ 239315 w 294084"/>
                                                                                <a:gd name="connsiteY2" fmla="*/ 38100 h 72628"/>
                                                                                <a:gd name="connsiteX3" fmla="*/ 213121 w 294084"/>
                                                                                <a:gd name="connsiteY3" fmla="*/ 45243 h 72628"/>
                                                                                <a:gd name="connsiteX4" fmla="*/ 196452 w 294084"/>
                                                                                <a:gd name="connsiteY4" fmla="*/ 38100 h 72628"/>
                                                                                <a:gd name="connsiteX5" fmla="*/ 158352 w 294084"/>
                                                                                <a:gd name="connsiteY5" fmla="*/ 57150 h 72628"/>
                                                                                <a:gd name="connsiteX6" fmla="*/ 129777 w 294084"/>
                                                                                <a:gd name="connsiteY6" fmla="*/ 69056 h 72628"/>
                                                                                <a:gd name="connsiteX7" fmla="*/ 113109 w 294084"/>
                                                                                <a:gd name="connsiteY7" fmla="*/ 40481 h 72628"/>
                                                                                <a:gd name="connsiteX8" fmla="*/ 86915 w 294084"/>
                                                                                <a:gd name="connsiteY8" fmla="*/ 47625 h 72628"/>
                                                                                <a:gd name="connsiteX9" fmla="*/ 51196 w 294084"/>
                                                                                <a:gd name="connsiteY9" fmla="*/ 57150 h 72628"/>
                                                                                <a:gd name="connsiteX10" fmla="*/ 36909 w 294084"/>
                                                                                <a:gd name="connsiteY10" fmla="*/ 57150 h 72628"/>
                                                                                <a:gd name="connsiteX11" fmla="*/ 20240 w 294084"/>
                                                                                <a:gd name="connsiteY11" fmla="*/ 59531 h 72628"/>
                                                                                <a:gd name="connsiteX12" fmla="*/ 15477 w 294084"/>
                                                                                <a:gd name="connsiteY12" fmla="*/ 71437 h 72628"/>
                                                                                <a:gd name="connsiteX13" fmla="*/ 1190 w 294084"/>
                                                                                <a:gd name="connsiteY13" fmla="*/ 66675 h 72628"/>
                                                                                <a:gd name="connsiteX14" fmla="*/ 8334 w 294084"/>
                                                                                <a:gd name="connsiteY14" fmla="*/ 38100 h 72628"/>
                                                                                <a:gd name="connsiteX15" fmla="*/ 1190 w 294084"/>
                                                                                <a:gd name="connsiteY15" fmla="*/ 0 h 72628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94084" h="72628">
                                                                                  <a:moveTo>
                                                                                    <a:pt x="294084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274835" y="6350"/>
                                                                                    <a:pt x="255587" y="12700"/>
                                                                                    <a:pt x="246459" y="190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7331" y="25400"/>
                                                                                    <a:pt x="244871" y="33734"/>
                                                                                    <a:pt x="239315" y="381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3759" y="42466"/>
                                                                                    <a:pt x="220265" y="45243"/>
                                                                                    <a:pt x="213121" y="4524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5977" y="45243"/>
                                                                                    <a:pt x="205580" y="36116"/>
                                                                                    <a:pt x="196452" y="381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7324" y="40084"/>
                                                                                    <a:pt x="169464" y="51991"/>
                                                                                    <a:pt x="158352" y="571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7240" y="62309"/>
                                                                                    <a:pt x="137317" y="71834"/>
                                                                                    <a:pt x="129777" y="6905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2237" y="66278"/>
                                                                                    <a:pt x="120253" y="44053"/>
                                                                                    <a:pt x="113109" y="4048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5965" y="36909"/>
                                                                                    <a:pt x="86915" y="47625"/>
                                                                                    <a:pt x="86915" y="476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6596" y="50403"/>
                                                                                    <a:pt x="59530" y="55563"/>
                                                                                    <a:pt x="51196" y="571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2862" y="58737"/>
                                                                                    <a:pt x="42068" y="56753"/>
                                                                                    <a:pt x="36909" y="571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1750" y="57547"/>
                                                                                    <a:pt x="23812" y="57150"/>
                                                                                    <a:pt x="20240" y="5953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668" y="61912"/>
                                                                                    <a:pt x="18652" y="70246"/>
                                                                                    <a:pt x="15477" y="7143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302" y="72628"/>
                                                                                    <a:pt x="2380" y="72231"/>
                                                                                    <a:pt x="1190" y="666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0" y="61119"/>
                                                                                    <a:pt x="8334" y="49212"/>
                                                                                    <a:pt x="8334" y="381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334" y="26988"/>
                                                                                    <a:pt x="4762" y="13494"/>
                                                                                    <a:pt x="1190" y="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111" name="Freeform 1110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2238375" y="2193131"/>
                                                                              <a:ext cx="135731" cy="178594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35731 w 135731"/>
                                                                                <a:gd name="connsiteY0" fmla="*/ 178594 h 178594"/>
                                                                                <a:gd name="connsiteX1" fmla="*/ 80963 w 135731"/>
                                                                                <a:gd name="connsiteY1" fmla="*/ 76200 h 178594"/>
                                                                                <a:gd name="connsiteX2" fmla="*/ 52388 w 135731"/>
                                                                                <a:gd name="connsiteY2" fmla="*/ 42863 h 178594"/>
                                                                                <a:gd name="connsiteX3" fmla="*/ 33338 w 135731"/>
                                                                                <a:gd name="connsiteY3" fmla="*/ 52388 h 178594"/>
                                                                                <a:gd name="connsiteX4" fmla="*/ 23813 w 135731"/>
                                                                                <a:gd name="connsiteY4" fmla="*/ 30957 h 178594"/>
                                                                                <a:gd name="connsiteX5" fmla="*/ 23813 w 135731"/>
                                                                                <a:gd name="connsiteY5" fmla="*/ 16669 h 178594"/>
                                                                                <a:gd name="connsiteX6" fmla="*/ 0 w 135731"/>
                                                                                <a:gd name="connsiteY6" fmla="*/ 0 h 178594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35731" h="178594">
                                                                                  <a:moveTo>
                                                                                    <a:pt x="135731" y="178594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15292" y="138708"/>
                                                                                    <a:pt x="94853" y="98822"/>
                                                                                    <a:pt x="80963" y="762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7073" y="53578"/>
                                                                                    <a:pt x="60325" y="46832"/>
                                                                                    <a:pt x="52388" y="4286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4451" y="38894"/>
                                                                                    <a:pt x="38101" y="54372"/>
                                                                                    <a:pt x="33338" y="5238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8576" y="50404"/>
                                                                                    <a:pt x="25401" y="36910"/>
                                                                                    <a:pt x="23813" y="3095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226" y="25004"/>
                                                                                    <a:pt x="27782" y="21829"/>
                                                                                    <a:pt x="23813" y="1666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844" y="11509"/>
                                                                                    <a:pt x="9922" y="5754"/>
                                                                                    <a:pt x="0" y="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112" name="Freeform 1111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2072482" y="2216944"/>
                                                                              <a:ext cx="175418" cy="216694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75418 w 175418"/>
                                                                                <a:gd name="connsiteY0" fmla="*/ 216694 h 216694"/>
                                                                                <a:gd name="connsiteX1" fmla="*/ 127793 w 175418"/>
                                                                                <a:gd name="connsiteY1" fmla="*/ 200025 h 216694"/>
                                                                                <a:gd name="connsiteX2" fmla="*/ 120649 w 175418"/>
                                                                                <a:gd name="connsiteY2" fmla="*/ 169069 h 216694"/>
                                                                                <a:gd name="connsiteX3" fmla="*/ 123031 w 175418"/>
                                                                                <a:gd name="connsiteY3" fmla="*/ 133350 h 216694"/>
                                                                                <a:gd name="connsiteX4" fmla="*/ 123031 w 175418"/>
                                                                                <a:gd name="connsiteY4" fmla="*/ 104775 h 216694"/>
                                                                                <a:gd name="connsiteX5" fmla="*/ 113506 w 175418"/>
                                                                                <a:gd name="connsiteY5" fmla="*/ 85725 h 216694"/>
                                                                                <a:gd name="connsiteX6" fmla="*/ 99218 w 175418"/>
                                                                                <a:gd name="connsiteY6" fmla="*/ 71437 h 216694"/>
                                                                                <a:gd name="connsiteX7" fmla="*/ 87312 w 175418"/>
                                                                                <a:gd name="connsiteY7" fmla="*/ 76200 h 216694"/>
                                                                                <a:gd name="connsiteX8" fmla="*/ 77787 w 175418"/>
                                                                                <a:gd name="connsiteY8" fmla="*/ 52387 h 216694"/>
                                                                                <a:gd name="connsiteX9" fmla="*/ 49212 w 175418"/>
                                                                                <a:gd name="connsiteY9" fmla="*/ 64294 h 216694"/>
                                                                                <a:gd name="connsiteX10" fmla="*/ 30162 w 175418"/>
                                                                                <a:gd name="connsiteY10" fmla="*/ 76200 h 216694"/>
                                                                                <a:gd name="connsiteX11" fmla="*/ 25399 w 175418"/>
                                                                                <a:gd name="connsiteY11" fmla="*/ 45244 h 216694"/>
                                                                                <a:gd name="connsiteX12" fmla="*/ 11112 w 175418"/>
                                                                                <a:gd name="connsiteY12" fmla="*/ 30956 h 216694"/>
                                                                                <a:gd name="connsiteX13" fmla="*/ 1587 w 175418"/>
                                                                                <a:gd name="connsiteY13" fmla="*/ 23812 h 216694"/>
                                                                                <a:gd name="connsiteX14" fmla="*/ 1587 w 175418"/>
                                                                                <a:gd name="connsiteY14" fmla="*/ 0 h 216694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75418" h="216694">
                                                                                  <a:moveTo>
                                                                                    <a:pt x="175418" y="216694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56169" y="212328"/>
                                                                                    <a:pt x="136921" y="207963"/>
                                                                                    <a:pt x="127793" y="2000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8665" y="192087"/>
                                                                                    <a:pt x="121443" y="180181"/>
                                                                                    <a:pt x="120649" y="16906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9855" y="157957"/>
                                                                                    <a:pt x="122634" y="144066"/>
                                                                                    <a:pt x="123031" y="1333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3428" y="122634"/>
                                                                                    <a:pt x="124619" y="112713"/>
                                                                                    <a:pt x="123031" y="1047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1443" y="96837"/>
                                                                                    <a:pt x="117475" y="91281"/>
                                                                                    <a:pt x="113506" y="85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9537" y="80169"/>
                                                                                    <a:pt x="103584" y="73024"/>
                                                                                    <a:pt x="99218" y="7143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4852" y="69850"/>
                                                                                    <a:pt x="90884" y="79375"/>
                                                                                    <a:pt x="87312" y="762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3740" y="73025"/>
                                                                                    <a:pt x="84137" y="54371"/>
                                                                                    <a:pt x="77787" y="5238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1437" y="50403"/>
                                                                                    <a:pt x="57150" y="60325"/>
                                                                                    <a:pt x="49212" y="642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1275" y="68263"/>
                                                                                    <a:pt x="34131" y="79375"/>
                                                                                    <a:pt x="30162" y="762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6193" y="73025"/>
                                                                                    <a:pt x="28574" y="52785"/>
                                                                                    <a:pt x="25399" y="4524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224" y="37703"/>
                                                                                    <a:pt x="15080" y="34528"/>
                                                                                    <a:pt x="11112" y="3095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144" y="27384"/>
                                                                                    <a:pt x="3174" y="28971"/>
                                                                                    <a:pt x="1587" y="2381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0" y="18653"/>
                                                                                    <a:pt x="793" y="9326"/>
                                                                                    <a:pt x="1587" y="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113" name="Freeform 1112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1928813" y="2245519"/>
                                                                              <a:ext cx="150018" cy="86519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50018 w 150018"/>
                                                                                <a:gd name="connsiteY0" fmla="*/ 0 h 86519"/>
                                                                                <a:gd name="connsiteX1" fmla="*/ 97631 w 150018"/>
                                                                                <a:gd name="connsiteY1" fmla="*/ 23812 h 86519"/>
                                                                                <a:gd name="connsiteX2" fmla="*/ 97631 w 150018"/>
                                                                                <a:gd name="connsiteY2" fmla="*/ 30956 h 86519"/>
                                                                                <a:gd name="connsiteX3" fmla="*/ 73818 w 150018"/>
                                                                                <a:gd name="connsiteY3" fmla="*/ 30956 h 86519"/>
                                                                                <a:gd name="connsiteX4" fmla="*/ 73818 w 150018"/>
                                                                                <a:gd name="connsiteY4" fmla="*/ 50006 h 86519"/>
                                                                                <a:gd name="connsiteX5" fmla="*/ 76200 w 150018"/>
                                                                                <a:gd name="connsiteY5" fmla="*/ 59531 h 86519"/>
                                                                                <a:gd name="connsiteX6" fmla="*/ 59531 w 150018"/>
                                                                                <a:gd name="connsiteY6" fmla="*/ 50006 h 86519"/>
                                                                                <a:gd name="connsiteX7" fmla="*/ 54768 w 150018"/>
                                                                                <a:gd name="connsiteY7" fmla="*/ 59531 h 86519"/>
                                                                                <a:gd name="connsiteX8" fmla="*/ 61912 w 150018"/>
                                                                                <a:gd name="connsiteY8" fmla="*/ 78581 h 86519"/>
                                                                                <a:gd name="connsiteX9" fmla="*/ 42862 w 150018"/>
                                                                                <a:gd name="connsiteY9" fmla="*/ 83344 h 86519"/>
                                                                                <a:gd name="connsiteX10" fmla="*/ 38100 w 150018"/>
                                                                                <a:gd name="connsiteY10" fmla="*/ 59531 h 86519"/>
                                                                                <a:gd name="connsiteX11" fmla="*/ 23812 w 150018"/>
                                                                                <a:gd name="connsiteY11" fmla="*/ 66675 h 86519"/>
                                                                                <a:gd name="connsiteX12" fmla="*/ 21431 w 150018"/>
                                                                                <a:gd name="connsiteY12" fmla="*/ 76200 h 86519"/>
                                                                                <a:gd name="connsiteX13" fmla="*/ 11906 w 150018"/>
                                                                                <a:gd name="connsiteY13" fmla="*/ 80962 h 86519"/>
                                                                                <a:gd name="connsiteX14" fmla="*/ 0 w 150018"/>
                                                                                <a:gd name="connsiteY14" fmla="*/ 80962 h 86519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50018" h="86519">
                                                                                  <a:moveTo>
                                                                                    <a:pt x="150018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28190" y="9326"/>
                                                                                    <a:pt x="106362" y="18653"/>
                                                                                    <a:pt x="97631" y="2381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8900" y="28971"/>
                                                                                    <a:pt x="101600" y="29765"/>
                                                                                    <a:pt x="97631" y="3095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3662" y="32147"/>
                                                                                    <a:pt x="77787" y="27781"/>
                                                                                    <a:pt x="73818" y="3095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9849" y="34131"/>
                                                                                    <a:pt x="73421" y="45244"/>
                                                                                    <a:pt x="73818" y="5000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4215" y="54768"/>
                                                                                    <a:pt x="78581" y="59531"/>
                                                                                    <a:pt x="76200" y="5953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3819" y="59531"/>
                                                                                    <a:pt x="63103" y="50006"/>
                                                                                    <a:pt x="59531" y="5000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5959" y="50006"/>
                                                                                    <a:pt x="54371" y="54769"/>
                                                                                    <a:pt x="54768" y="5953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5165" y="64293"/>
                                                                                    <a:pt x="63896" y="74612"/>
                                                                                    <a:pt x="61912" y="7858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9928" y="82550"/>
                                                                                    <a:pt x="46831" y="86519"/>
                                                                                    <a:pt x="42862" y="8334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8893" y="80169"/>
                                                                                    <a:pt x="41275" y="62309"/>
                                                                                    <a:pt x="38100" y="5953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4925" y="56753"/>
                                                                                    <a:pt x="26590" y="63897"/>
                                                                                    <a:pt x="23812" y="666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1034" y="69453"/>
                                                                                    <a:pt x="23415" y="73819"/>
                                                                                    <a:pt x="21431" y="762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447" y="78581"/>
                                                                                    <a:pt x="15478" y="80168"/>
                                                                                    <a:pt x="11906" y="8096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334" y="81756"/>
                                                                                    <a:pt x="4167" y="81359"/>
                                                                                    <a:pt x="0" y="80962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114" name="Freeform 1113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1990725" y="2297906"/>
                                                                              <a:ext cx="116681" cy="230982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16681 w 116681"/>
                                                                                <a:gd name="connsiteY0" fmla="*/ 230982 h 230982"/>
                                                                                <a:gd name="connsiteX1" fmla="*/ 104775 w 116681"/>
                                                                                <a:gd name="connsiteY1" fmla="*/ 169069 h 230982"/>
                                                                                <a:gd name="connsiteX2" fmla="*/ 95250 w 116681"/>
                                                                                <a:gd name="connsiteY2" fmla="*/ 133350 h 230982"/>
                                                                                <a:gd name="connsiteX3" fmla="*/ 109538 w 116681"/>
                                                                                <a:gd name="connsiteY3" fmla="*/ 97632 h 230982"/>
                                                                                <a:gd name="connsiteX4" fmla="*/ 92869 w 116681"/>
                                                                                <a:gd name="connsiteY4" fmla="*/ 57150 h 230982"/>
                                                                                <a:gd name="connsiteX5" fmla="*/ 83344 w 116681"/>
                                                                                <a:gd name="connsiteY5" fmla="*/ 40482 h 230982"/>
                                                                                <a:gd name="connsiteX6" fmla="*/ 88106 w 116681"/>
                                                                                <a:gd name="connsiteY6" fmla="*/ 7144 h 230982"/>
                                                                                <a:gd name="connsiteX7" fmla="*/ 47625 w 116681"/>
                                                                                <a:gd name="connsiteY7" fmla="*/ 14288 h 230982"/>
                                                                                <a:gd name="connsiteX8" fmla="*/ 16669 w 116681"/>
                                                                                <a:gd name="connsiteY8" fmla="*/ 14288 h 230982"/>
                                                                                <a:gd name="connsiteX9" fmla="*/ 0 w 116681"/>
                                                                                <a:gd name="connsiteY9" fmla="*/ 0 h 230982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16681" h="230982">
                                                                                  <a:moveTo>
                                                                                    <a:pt x="116681" y="230982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12514" y="208161"/>
                                                                                    <a:pt x="108347" y="185341"/>
                                                                                    <a:pt x="104775" y="16906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1203" y="152797"/>
                                                                                    <a:pt x="94456" y="145256"/>
                                                                                    <a:pt x="95250" y="1333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6044" y="121444"/>
                                                                                    <a:pt x="109935" y="110332"/>
                                                                                    <a:pt x="109538" y="9763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9141" y="84932"/>
                                                                                    <a:pt x="97235" y="66675"/>
                                                                                    <a:pt x="92869" y="571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8503" y="47625"/>
                                                                                    <a:pt x="84138" y="48816"/>
                                                                                    <a:pt x="83344" y="4048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2550" y="32148"/>
                                                                                    <a:pt x="94059" y="11510"/>
                                                                                    <a:pt x="88106" y="714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2153" y="2778"/>
                                                                                    <a:pt x="59531" y="13097"/>
                                                                                    <a:pt x="47625" y="1428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5719" y="15479"/>
                                                                                    <a:pt x="24606" y="16669"/>
                                                                                    <a:pt x="16669" y="1428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732" y="11907"/>
                                                                                    <a:pt x="4366" y="5953"/>
                                                                                    <a:pt x="0" y="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</p:grpSp>
                                                                    </p:grpSp>
                                                                    <p:grpSp>
                                                                      <p:nvGrpSpPr>
                                                                        <p:cNvPr id="741" name="Group 1074"/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1983582" y="1997075"/>
                                                                          <a:ext cx="1113234" cy="597297"/>
                                                                          <a:chOff x="1983582" y="1997075"/>
                                                                          <a:chExt cx="1113234" cy="597297"/>
                                                                        </a:xfrm>
                                                                      </p:grpSpPr>
                                                                      <p:grpSp>
                                                                        <p:nvGrpSpPr>
                                                                          <p:cNvPr id="742" name="Group 1075"/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1983582" y="1997075"/>
                                                                            <a:ext cx="1113234" cy="597297"/>
                                                                            <a:chOff x="1983582" y="1997075"/>
                                                                            <a:chExt cx="1113234" cy="597297"/>
                                                                          </a:xfrm>
                                                                        </p:grpSpPr>
                                                                        <p:sp>
                                                                          <p:nvSpPr>
                                                                            <p:cNvPr id="1078" name="Freeform 1077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2026444" y="2109788"/>
                                                                              <a:ext cx="214312" cy="130968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214312 w 214312"/>
                                                                                <a:gd name="connsiteY0" fmla="*/ 0 h 130968"/>
                                                                                <a:gd name="connsiteX1" fmla="*/ 185737 w 214312"/>
                                                                                <a:gd name="connsiteY1" fmla="*/ 88106 h 130968"/>
                                                                                <a:gd name="connsiteX2" fmla="*/ 161925 w 214312"/>
                                                                                <a:gd name="connsiteY2" fmla="*/ 100012 h 130968"/>
                                                                                <a:gd name="connsiteX3" fmla="*/ 97631 w 214312"/>
                                                                                <a:gd name="connsiteY3" fmla="*/ 102393 h 130968"/>
                                                                                <a:gd name="connsiteX4" fmla="*/ 16669 w 214312"/>
                                                                                <a:gd name="connsiteY4" fmla="*/ 123825 h 130968"/>
                                                                                <a:gd name="connsiteX5" fmla="*/ 0 w 214312"/>
                                                                                <a:gd name="connsiteY5" fmla="*/ 130968 h 130968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14312" h="130968">
                                                                                  <a:moveTo>
                                                                                    <a:pt x="214312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204390" y="35718"/>
                                                                                    <a:pt x="194468" y="71437"/>
                                                                                    <a:pt x="185737" y="8810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7006" y="104775"/>
                                                                                    <a:pt x="176609" y="97631"/>
                                                                                    <a:pt x="161925" y="10001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7241" y="102393"/>
                                                                                    <a:pt x="121840" y="98424"/>
                                                                                    <a:pt x="97631" y="10239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3422" y="106362"/>
                                                                                    <a:pt x="32941" y="119063"/>
                                                                                    <a:pt x="16669" y="1238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97" y="128587"/>
                                                                                    <a:pt x="198" y="129777"/>
                                                                                    <a:pt x="0" y="130968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079" name="Freeform 1078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2528888" y="2209800"/>
                                                                              <a:ext cx="20637" cy="90488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9525 w 20637"/>
                                                                                <a:gd name="connsiteY0" fmla="*/ 90488 h 90488"/>
                                                                                <a:gd name="connsiteX1" fmla="*/ 19050 w 20637"/>
                                                                                <a:gd name="connsiteY1" fmla="*/ 26194 h 90488"/>
                                                                                <a:gd name="connsiteX2" fmla="*/ 0 w 20637"/>
                                                                                <a:gd name="connsiteY2" fmla="*/ 0 h 90488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0637" h="90488">
                                                                                  <a:moveTo>
                                                                                    <a:pt x="9525" y="90488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5081" y="65881"/>
                                                                                    <a:pt x="20637" y="41275"/>
                                                                                    <a:pt x="19050" y="261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463" y="11113"/>
                                                                                    <a:pt x="2381" y="3572"/>
                                                                                    <a:pt x="0" y="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grpSp>
                                                                          <p:nvGrpSpPr>
                                                                            <p:cNvPr id="743" name="Group 1079"/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1983582" y="1997075"/>
                                                                              <a:ext cx="1113234" cy="597297"/>
                                                                              <a:chOff x="1983582" y="1997075"/>
                                                                              <a:chExt cx="1113234" cy="597297"/>
                                                                            </a:xfrm>
                                                                          </p:grpSpPr>
                                                                          <p:sp>
                                                                            <p:nvSpPr>
                                                                              <p:cNvPr id="1081" name="Freeform 1080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093119" y="2216944"/>
                                                                                <a:ext cx="136525" cy="211931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0 w 136525"/>
                                                                                  <a:gd name="connsiteY0" fmla="*/ 0 h 211931"/>
                                                                                  <a:gd name="connsiteX1" fmla="*/ 26194 w 136525"/>
                                                                                  <a:gd name="connsiteY1" fmla="*/ 57150 h 211931"/>
                                                                                  <a:gd name="connsiteX2" fmla="*/ 88106 w 136525"/>
                                                                                  <a:gd name="connsiteY2" fmla="*/ 66675 h 211931"/>
                                                                                  <a:gd name="connsiteX3" fmla="*/ 114300 w 136525"/>
                                                                                  <a:gd name="connsiteY3" fmla="*/ 78581 h 211931"/>
                                                                                  <a:gd name="connsiteX4" fmla="*/ 133350 w 136525"/>
                                                                                  <a:gd name="connsiteY4" fmla="*/ 102394 h 211931"/>
                                                                                  <a:gd name="connsiteX5" fmla="*/ 133350 w 136525"/>
                                                                                  <a:gd name="connsiteY5" fmla="*/ 130969 h 211931"/>
                                                                                  <a:gd name="connsiteX6" fmla="*/ 133350 w 136525"/>
                                                                                  <a:gd name="connsiteY6" fmla="*/ 161925 h 211931"/>
                                                                                  <a:gd name="connsiteX7" fmla="*/ 119062 w 136525"/>
                                                                                  <a:gd name="connsiteY7" fmla="*/ 183356 h 211931"/>
                                                                                  <a:gd name="connsiteX8" fmla="*/ 121444 w 136525"/>
                                                                                  <a:gd name="connsiteY8" fmla="*/ 200025 h 211931"/>
                                                                                  <a:gd name="connsiteX9" fmla="*/ 119062 w 136525"/>
                                                                                  <a:gd name="connsiteY9" fmla="*/ 211931 h 211931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36525" h="211931">
                                                                                    <a:moveTo>
                                                                                      <a:pt x="0" y="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5755" y="23019"/>
                                                                                      <a:pt x="11510" y="46038"/>
                                                                                      <a:pt x="26194" y="571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0878" y="68263"/>
                                                                                      <a:pt x="73422" y="63103"/>
                                                                                      <a:pt x="88106" y="666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2790" y="70247"/>
                                                                                      <a:pt x="106759" y="72628"/>
                                                                                      <a:pt x="114300" y="785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1841" y="84534"/>
                                                                                      <a:pt x="130175" y="93663"/>
                                                                                      <a:pt x="133350" y="1023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6525" y="111125"/>
                                                                                      <a:pt x="133350" y="130969"/>
                                                                                      <a:pt x="133350" y="1309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3350" y="140891"/>
                                                                                      <a:pt x="135731" y="153194"/>
                                                                                      <a:pt x="133350" y="1619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0969" y="170656"/>
                                                                                      <a:pt x="121046" y="177006"/>
                                                                                      <a:pt x="119062" y="1833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7078" y="189706"/>
                                                                                      <a:pt x="121444" y="195263"/>
                                                                                      <a:pt x="121444" y="2000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1444" y="204787"/>
                                                                                      <a:pt x="120253" y="208359"/>
                                                                                      <a:pt x="119062" y="211931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082" name="Freeform 1081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1983582" y="2171700"/>
                                                                                <a:ext cx="95249" cy="328613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14287 w 95249"/>
                                                                                  <a:gd name="connsiteY0" fmla="*/ 0 h 328613"/>
                                                                                  <a:gd name="connsiteX1" fmla="*/ 45243 w 95249"/>
                                                                                  <a:gd name="connsiteY1" fmla="*/ 57150 h 328613"/>
                                                                                  <a:gd name="connsiteX2" fmla="*/ 30956 w 95249"/>
                                                                                  <a:gd name="connsiteY2" fmla="*/ 78581 h 328613"/>
                                                                                  <a:gd name="connsiteX3" fmla="*/ 21431 w 95249"/>
                                                                                  <a:gd name="connsiteY3" fmla="*/ 97631 h 328613"/>
                                                                                  <a:gd name="connsiteX4" fmla="*/ 52387 w 95249"/>
                                                                                  <a:gd name="connsiteY4" fmla="*/ 107156 h 328613"/>
                                                                                  <a:gd name="connsiteX5" fmla="*/ 64293 w 95249"/>
                                                                                  <a:gd name="connsiteY5" fmla="*/ 109538 h 328613"/>
                                                                                  <a:gd name="connsiteX6" fmla="*/ 59531 w 95249"/>
                                                                                  <a:gd name="connsiteY6" fmla="*/ 126206 h 328613"/>
                                                                                  <a:gd name="connsiteX7" fmla="*/ 45243 w 95249"/>
                                                                                  <a:gd name="connsiteY7" fmla="*/ 145256 h 328613"/>
                                                                                  <a:gd name="connsiteX8" fmla="*/ 16668 w 95249"/>
                                                                                  <a:gd name="connsiteY8" fmla="*/ 154781 h 328613"/>
                                                                                  <a:gd name="connsiteX9" fmla="*/ 2381 w 95249"/>
                                                                                  <a:gd name="connsiteY9" fmla="*/ 164306 h 328613"/>
                                                                                  <a:gd name="connsiteX10" fmla="*/ 2381 w 95249"/>
                                                                                  <a:gd name="connsiteY10" fmla="*/ 176213 h 328613"/>
                                                                                  <a:gd name="connsiteX11" fmla="*/ 16668 w 95249"/>
                                                                                  <a:gd name="connsiteY11" fmla="*/ 180975 h 328613"/>
                                                                                  <a:gd name="connsiteX12" fmla="*/ 28574 w 95249"/>
                                                                                  <a:gd name="connsiteY12" fmla="*/ 204788 h 328613"/>
                                                                                  <a:gd name="connsiteX13" fmla="*/ 30956 w 95249"/>
                                                                                  <a:gd name="connsiteY13" fmla="*/ 228600 h 328613"/>
                                                                                  <a:gd name="connsiteX14" fmla="*/ 42862 w 95249"/>
                                                                                  <a:gd name="connsiteY14" fmla="*/ 250031 h 328613"/>
                                                                                  <a:gd name="connsiteX15" fmla="*/ 54768 w 95249"/>
                                                                                  <a:gd name="connsiteY15" fmla="*/ 269081 h 328613"/>
                                                                                  <a:gd name="connsiteX16" fmla="*/ 69056 w 95249"/>
                                                                                  <a:gd name="connsiteY16" fmla="*/ 295275 h 328613"/>
                                                                                  <a:gd name="connsiteX17" fmla="*/ 83343 w 95249"/>
                                                                                  <a:gd name="connsiteY17" fmla="*/ 311944 h 328613"/>
                                                                                  <a:gd name="connsiteX18" fmla="*/ 95249 w 95249"/>
                                                                                  <a:gd name="connsiteY18" fmla="*/ 328613 h 328613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6" y="connsiteY1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7" y="connsiteY1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8" y="connsiteY18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95249" h="328613">
                                                                                    <a:moveTo>
                                                                                      <a:pt x="14287" y="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28376" y="22026"/>
                                                                                      <a:pt x="42465" y="44053"/>
                                                                                      <a:pt x="45243" y="571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8021" y="70247"/>
                                                                                      <a:pt x="34925" y="71834"/>
                                                                                      <a:pt x="30956" y="785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6987" y="85328"/>
                                                                                      <a:pt x="17859" y="92869"/>
                                                                                      <a:pt x="21431" y="976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5003" y="102393"/>
                                                                                      <a:pt x="45243" y="105172"/>
                                                                                      <a:pt x="52387" y="1071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9531" y="109140"/>
                                                                                      <a:pt x="63102" y="106363"/>
                                                                                      <a:pt x="64293" y="1095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5484" y="112713"/>
                                                                                      <a:pt x="62706" y="120253"/>
                                                                                      <a:pt x="59531" y="12620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6356" y="132159"/>
                                                                                      <a:pt x="52387" y="140494"/>
                                                                                      <a:pt x="45243" y="1452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8099" y="150018"/>
                                                                                      <a:pt x="23812" y="151606"/>
                                                                                      <a:pt x="16668" y="1547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524" y="157956"/>
                                                                                      <a:pt x="4762" y="160734"/>
                                                                                      <a:pt x="2381" y="16430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0" y="167878"/>
                                                                                      <a:pt x="0" y="173435"/>
                                                                                      <a:pt x="2381" y="1762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762" y="178991"/>
                                                                                      <a:pt x="12303" y="176213"/>
                                                                                      <a:pt x="16668" y="1809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1033" y="185737"/>
                                                                                      <a:pt x="26193" y="196851"/>
                                                                                      <a:pt x="28574" y="2047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0955" y="212725"/>
                                                                                      <a:pt x="28575" y="221060"/>
                                                                                      <a:pt x="30956" y="2286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3337" y="236140"/>
                                                                                      <a:pt x="38893" y="243284"/>
                                                                                      <a:pt x="42862" y="2500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6831" y="256778"/>
                                                                                      <a:pt x="50402" y="261540"/>
                                                                                      <a:pt x="54768" y="2690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9134" y="276622"/>
                                                                                      <a:pt x="64294" y="288131"/>
                                                                                      <a:pt x="69056" y="2952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3818" y="302419"/>
                                                                                      <a:pt x="78977" y="306388"/>
                                                                                      <a:pt x="83343" y="3119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7709" y="317500"/>
                                                                                      <a:pt x="91479" y="323056"/>
                                                                                      <a:pt x="95249" y="328613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222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083" name="Freeform 1082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1997869" y="1997075"/>
                                                                                <a:ext cx="1098947" cy="597297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0 w 1098947"/>
                                                                                  <a:gd name="connsiteY0" fmla="*/ 174625 h 597297"/>
                                                                                  <a:gd name="connsiteX1" fmla="*/ 64294 w 1098947"/>
                                                                                  <a:gd name="connsiteY1" fmla="*/ 124619 h 597297"/>
                                                                                  <a:gd name="connsiteX2" fmla="*/ 92869 w 1098947"/>
                                                                                  <a:gd name="connsiteY2" fmla="*/ 105569 h 597297"/>
                                                                                  <a:gd name="connsiteX3" fmla="*/ 145256 w 1098947"/>
                                                                                  <a:gd name="connsiteY3" fmla="*/ 110331 h 597297"/>
                                                                                  <a:gd name="connsiteX4" fmla="*/ 202406 w 1098947"/>
                                                                                  <a:gd name="connsiteY4" fmla="*/ 110331 h 597297"/>
                                                                                  <a:gd name="connsiteX5" fmla="*/ 269081 w 1098947"/>
                                                                                  <a:gd name="connsiteY5" fmla="*/ 110331 h 597297"/>
                                                                                  <a:gd name="connsiteX6" fmla="*/ 314325 w 1098947"/>
                                                                                  <a:gd name="connsiteY6" fmla="*/ 110331 h 597297"/>
                                                                                  <a:gd name="connsiteX7" fmla="*/ 340519 w 1098947"/>
                                                                                  <a:gd name="connsiteY7" fmla="*/ 93663 h 597297"/>
                                                                                  <a:gd name="connsiteX8" fmla="*/ 400050 w 1098947"/>
                                                                                  <a:gd name="connsiteY8" fmla="*/ 46038 h 597297"/>
                                                                                  <a:gd name="connsiteX9" fmla="*/ 423862 w 1098947"/>
                                                                                  <a:gd name="connsiteY9" fmla="*/ 38894 h 597297"/>
                                                                                  <a:gd name="connsiteX10" fmla="*/ 452437 w 1098947"/>
                                                                                  <a:gd name="connsiteY10" fmla="*/ 5556 h 597297"/>
                                                                                  <a:gd name="connsiteX11" fmla="*/ 519112 w 1098947"/>
                                                                                  <a:gd name="connsiteY11" fmla="*/ 5556 h 597297"/>
                                                                                  <a:gd name="connsiteX12" fmla="*/ 597694 w 1098947"/>
                                                                                  <a:gd name="connsiteY12" fmla="*/ 5556 h 597297"/>
                                                                                  <a:gd name="connsiteX13" fmla="*/ 678656 w 1098947"/>
                                                                                  <a:gd name="connsiteY13" fmla="*/ 5556 h 597297"/>
                                                                                  <a:gd name="connsiteX14" fmla="*/ 711994 w 1098947"/>
                                                                                  <a:gd name="connsiteY14" fmla="*/ 17463 h 597297"/>
                                                                                  <a:gd name="connsiteX15" fmla="*/ 733425 w 1098947"/>
                                                                                  <a:gd name="connsiteY15" fmla="*/ 24606 h 597297"/>
                                                                                  <a:gd name="connsiteX16" fmla="*/ 745331 w 1098947"/>
                                                                                  <a:gd name="connsiteY16" fmla="*/ 36513 h 597297"/>
                                                                                  <a:gd name="connsiteX17" fmla="*/ 781050 w 1098947"/>
                                                                                  <a:gd name="connsiteY17" fmla="*/ 36513 h 597297"/>
                                                                                  <a:gd name="connsiteX18" fmla="*/ 835819 w 1098947"/>
                                                                                  <a:gd name="connsiteY18" fmla="*/ 36513 h 597297"/>
                                                                                  <a:gd name="connsiteX19" fmla="*/ 888206 w 1098947"/>
                                                                                  <a:gd name="connsiteY19" fmla="*/ 41275 h 597297"/>
                                                                                  <a:gd name="connsiteX20" fmla="*/ 947737 w 1098947"/>
                                                                                  <a:gd name="connsiteY20" fmla="*/ 41275 h 597297"/>
                                                                                  <a:gd name="connsiteX21" fmla="*/ 997744 w 1098947"/>
                                                                                  <a:gd name="connsiteY21" fmla="*/ 43656 h 597297"/>
                                                                                  <a:gd name="connsiteX22" fmla="*/ 1047750 w 1098947"/>
                                                                                  <a:gd name="connsiteY22" fmla="*/ 48419 h 597297"/>
                                                                                  <a:gd name="connsiteX23" fmla="*/ 1054894 w 1098947"/>
                                                                                  <a:gd name="connsiteY23" fmla="*/ 84138 h 597297"/>
                                                                                  <a:gd name="connsiteX24" fmla="*/ 1054894 w 1098947"/>
                                                                                  <a:gd name="connsiteY24" fmla="*/ 107950 h 597297"/>
                                                                                  <a:gd name="connsiteX25" fmla="*/ 1047750 w 1098947"/>
                                                                                  <a:gd name="connsiteY25" fmla="*/ 127000 h 597297"/>
                                                                                  <a:gd name="connsiteX26" fmla="*/ 1040606 w 1098947"/>
                                                                                  <a:gd name="connsiteY26" fmla="*/ 146050 h 597297"/>
                                                                                  <a:gd name="connsiteX27" fmla="*/ 1035844 w 1098947"/>
                                                                                  <a:gd name="connsiteY27" fmla="*/ 153194 h 597297"/>
                                                                                  <a:gd name="connsiteX28" fmla="*/ 1028700 w 1098947"/>
                                                                                  <a:gd name="connsiteY28" fmla="*/ 169863 h 597297"/>
                                                                                  <a:gd name="connsiteX29" fmla="*/ 1009650 w 1098947"/>
                                                                                  <a:gd name="connsiteY29" fmla="*/ 177006 h 597297"/>
                                                                                  <a:gd name="connsiteX30" fmla="*/ 1009650 w 1098947"/>
                                                                                  <a:gd name="connsiteY30" fmla="*/ 198438 h 597297"/>
                                                                                  <a:gd name="connsiteX31" fmla="*/ 1023937 w 1098947"/>
                                                                                  <a:gd name="connsiteY31" fmla="*/ 219869 h 597297"/>
                                                                                  <a:gd name="connsiteX32" fmla="*/ 1023937 w 1098947"/>
                                                                                  <a:gd name="connsiteY32" fmla="*/ 255588 h 597297"/>
                                                                                  <a:gd name="connsiteX33" fmla="*/ 1023937 w 1098947"/>
                                                                                  <a:gd name="connsiteY33" fmla="*/ 277019 h 597297"/>
                                                                                  <a:gd name="connsiteX34" fmla="*/ 1016794 w 1098947"/>
                                                                                  <a:gd name="connsiteY34" fmla="*/ 312738 h 597297"/>
                                                                                  <a:gd name="connsiteX35" fmla="*/ 1004887 w 1098947"/>
                                                                                  <a:gd name="connsiteY35" fmla="*/ 317500 h 597297"/>
                                                                                  <a:gd name="connsiteX36" fmla="*/ 1016794 w 1098947"/>
                                                                                  <a:gd name="connsiteY36" fmla="*/ 350838 h 597297"/>
                                                                                  <a:gd name="connsiteX37" fmla="*/ 1057275 w 1098947"/>
                                                                                  <a:gd name="connsiteY37" fmla="*/ 374650 h 597297"/>
                                                                                  <a:gd name="connsiteX38" fmla="*/ 1052512 w 1098947"/>
                                                                                  <a:gd name="connsiteY38" fmla="*/ 396081 h 597297"/>
                                                                                  <a:gd name="connsiteX39" fmla="*/ 1052512 w 1098947"/>
                                                                                  <a:gd name="connsiteY39" fmla="*/ 434181 h 597297"/>
                                                                                  <a:gd name="connsiteX40" fmla="*/ 1078706 w 1098947"/>
                                                                                  <a:gd name="connsiteY40" fmla="*/ 457994 h 597297"/>
                                                                                  <a:gd name="connsiteX41" fmla="*/ 1095375 w 1098947"/>
                                                                                  <a:gd name="connsiteY41" fmla="*/ 477044 h 597297"/>
                                                                                  <a:gd name="connsiteX42" fmla="*/ 1095375 w 1098947"/>
                                                                                  <a:gd name="connsiteY42" fmla="*/ 491331 h 597297"/>
                                                                                  <a:gd name="connsiteX43" fmla="*/ 1095375 w 1098947"/>
                                                                                  <a:gd name="connsiteY43" fmla="*/ 519906 h 597297"/>
                                                                                  <a:gd name="connsiteX44" fmla="*/ 1073944 w 1098947"/>
                                                                                  <a:gd name="connsiteY44" fmla="*/ 555625 h 597297"/>
                                                                                  <a:gd name="connsiteX45" fmla="*/ 1062037 w 1098947"/>
                                                                                  <a:gd name="connsiteY45" fmla="*/ 584200 h 597297"/>
                                                                                  <a:gd name="connsiteX46" fmla="*/ 1035844 w 1098947"/>
                                                                                  <a:gd name="connsiteY46" fmla="*/ 596106 h 597297"/>
                                                                                  <a:gd name="connsiteX47" fmla="*/ 1009650 w 1098947"/>
                                                                                  <a:gd name="connsiteY47" fmla="*/ 591344 h 597297"/>
                                                                                  <a:gd name="connsiteX48" fmla="*/ 990600 w 1098947"/>
                                                                                  <a:gd name="connsiteY48" fmla="*/ 579438 h 597297"/>
                                                                                  <a:gd name="connsiteX49" fmla="*/ 966787 w 1098947"/>
                                                                                  <a:gd name="connsiteY49" fmla="*/ 553244 h 597297"/>
                                                                                  <a:gd name="connsiteX50" fmla="*/ 954881 w 1098947"/>
                                                                                  <a:gd name="connsiteY50" fmla="*/ 538956 h 597297"/>
                                                                                  <a:gd name="connsiteX51" fmla="*/ 938212 w 1098947"/>
                                                                                  <a:gd name="connsiteY51" fmla="*/ 519906 h 597297"/>
                                                                                  <a:gd name="connsiteX52" fmla="*/ 900112 w 1098947"/>
                                                                                  <a:gd name="connsiteY52" fmla="*/ 498475 h 597297"/>
                                                                                  <a:gd name="connsiteX53" fmla="*/ 869156 w 1098947"/>
                                                                                  <a:gd name="connsiteY53" fmla="*/ 479425 h 597297"/>
                                                                                  <a:gd name="connsiteX54" fmla="*/ 831056 w 1098947"/>
                                                                                  <a:gd name="connsiteY54" fmla="*/ 455613 h 597297"/>
                                                                                  <a:gd name="connsiteX55" fmla="*/ 807244 w 1098947"/>
                                                                                  <a:gd name="connsiteY55" fmla="*/ 443706 h 597297"/>
                                                                                  <a:gd name="connsiteX56" fmla="*/ 769144 w 1098947"/>
                                                                                  <a:gd name="connsiteY56" fmla="*/ 438944 h 597297"/>
                                                                                  <a:gd name="connsiteX57" fmla="*/ 747712 w 1098947"/>
                                                                                  <a:gd name="connsiteY57" fmla="*/ 446088 h 597297"/>
                                                                                  <a:gd name="connsiteX58" fmla="*/ 681037 w 1098947"/>
                                                                                  <a:gd name="connsiteY58" fmla="*/ 448469 h 597297"/>
                                                                                  <a:gd name="connsiteX59" fmla="*/ 640556 w 1098947"/>
                                                                                  <a:gd name="connsiteY59" fmla="*/ 469900 h 597297"/>
                                                                                  <a:gd name="connsiteX60" fmla="*/ 585787 w 1098947"/>
                                                                                  <a:gd name="connsiteY60" fmla="*/ 455613 h 597297"/>
                                                                                  <a:gd name="connsiteX61" fmla="*/ 552450 w 1098947"/>
                                                                                  <a:gd name="connsiteY61" fmla="*/ 446088 h 597297"/>
                                                                                  <a:gd name="connsiteX62" fmla="*/ 504825 w 1098947"/>
                                                                                  <a:gd name="connsiteY62" fmla="*/ 446088 h 597297"/>
                                                                                  <a:gd name="connsiteX63" fmla="*/ 464344 w 1098947"/>
                                                                                  <a:gd name="connsiteY63" fmla="*/ 429419 h 597297"/>
                                                                                  <a:gd name="connsiteX64" fmla="*/ 397669 w 1098947"/>
                                                                                  <a:gd name="connsiteY64" fmla="*/ 429419 h 597297"/>
                                                                                  <a:gd name="connsiteX65" fmla="*/ 319087 w 1098947"/>
                                                                                  <a:gd name="connsiteY65" fmla="*/ 431800 h 597297"/>
                                                                                  <a:gd name="connsiteX66" fmla="*/ 261937 w 1098947"/>
                                                                                  <a:gd name="connsiteY66" fmla="*/ 431800 h 597297"/>
                                                                                  <a:gd name="connsiteX67" fmla="*/ 230981 w 1098947"/>
                                                                                  <a:gd name="connsiteY67" fmla="*/ 431800 h 597297"/>
                                                                                  <a:gd name="connsiteX68" fmla="*/ 216694 w 1098947"/>
                                                                                  <a:gd name="connsiteY68" fmla="*/ 431800 h 597297"/>
                                                                                  <a:gd name="connsiteX69" fmla="*/ 214312 w 1098947"/>
                                                                                  <a:gd name="connsiteY69" fmla="*/ 429419 h 597297"/>
                                                                                  <a:gd name="connsiteX70" fmla="*/ 216694 w 1098947"/>
                                                                                  <a:gd name="connsiteY70" fmla="*/ 417513 h 597297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6" y="connsiteY1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7" y="connsiteY1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8" y="connsiteY1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9" y="connsiteY1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0" y="connsiteY2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1" y="connsiteY2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2" y="connsiteY2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3" y="connsiteY2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4" y="connsiteY2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5" y="connsiteY2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6" y="connsiteY2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7" y="connsiteY2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8" y="connsiteY2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9" y="connsiteY2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0" y="connsiteY3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1" y="connsiteY3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2" y="connsiteY3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3" y="connsiteY3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4" y="connsiteY3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5" y="connsiteY3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6" y="connsiteY3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7" y="connsiteY3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8" y="connsiteY3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9" y="connsiteY3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0" y="connsiteY4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1" y="connsiteY4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2" y="connsiteY4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3" y="connsiteY4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4" y="connsiteY4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5" y="connsiteY4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6" y="connsiteY4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7" y="connsiteY4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8" y="connsiteY4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9" y="connsiteY4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0" y="connsiteY5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1" y="connsiteY5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2" y="connsiteY5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3" y="connsiteY5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4" y="connsiteY5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5" y="connsiteY5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6" y="connsiteY5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7" y="connsiteY5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8" y="connsiteY5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9" y="connsiteY5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0" y="connsiteY6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1" y="connsiteY6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2" y="connsiteY6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3" y="connsiteY6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4" y="connsiteY6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5" y="connsiteY6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6" y="connsiteY6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7" y="connsiteY6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8" y="connsiteY6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9" y="connsiteY6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0" y="connsiteY70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098947" h="597297">
                                                                                    <a:moveTo>
                                                                                      <a:pt x="0" y="174625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24408" y="155376"/>
                                                                                      <a:pt x="48816" y="136128"/>
                                                                                      <a:pt x="64294" y="1246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9772" y="113110"/>
                                                                                      <a:pt x="79375" y="107950"/>
                                                                                      <a:pt x="92869" y="1055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6363" y="103188"/>
                                                                                      <a:pt x="127000" y="109537"/>
                                                                                      <a:pt x="145256" y="1103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63512" y="111125"/>
                                                                                      <a:pt x="202406" y="110331"/>
                                                                                      <a:pt x="202406" y="110331"/>
                                                                                    </a:cubicBezTo>
                                                                                    <a:lnTo>
                                                                                      <a:pt x="269081" y="110331"/>
                                                                                    </a:lnTo>
                                                                                    <a:cubicBezTo>
                                                                                      <a:pt x="287734" y="110331"/>
                                                                                      <a:pt x="302419" y="113109"/>
                                                                                      <a:pt x="314325" y="1103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26231" y="107553"/>
                                                                                      <a:pt x="326232" y="104378"/>
                                                                                      <a:pt x="340519" y="936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54806" y="82948"/>
                                                                                      <a:pt x="386160" y="55166"/>
                                                                                      <a:pt x="400050" y="460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13940" y="36910"/>
                                                                                      <a:pt x="415131" y="45641"/>
                                                                                      <a:pt x="423862" y="388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32593" y="32147"/>
                                                                                      <a:pt x="436562" y="11112"/>
                                                                                      <a:pt x="452437" y="55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68312" y="0"/>
                                                                                      <a:pt x="519112" y="5556"/>
                                                                                      <a:pt x="519112" y="5556"/>
                                                                                    </a:cubicBezTo>
                                                                                    <a:lnTo>
                                                                                      <a:pt x="597694" y="5556"/>
                                                                                    </a:lnTo>
                                                                                    <a:cubicBezTo>
                                                                                      <a:pt x="624285" y="5556"/>
                                                                                      <a:pt x="659606" y="3572"/>
                                                                                      <a:pt x="678656" y="55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97706" y="7541"/>
                                                                                      <a:pt x="702866" y="14288"/>
                                                                                      <a:pt x="711994" y="174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21122" y="20638"/>
                                                                                      <a:pt x="727869" y="21431"/>
                                                                                      <a:pt x="733425" y="2460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38981" y="27781"/>
                                                                                      <a:pt x="737394" y="34529"/>
                                                                                      <a:pt x="745331" y="365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53269" y="38498"/>
                                                                                      <a:pt x="781050" y="36513"/>
                                                                                      <a:pt x="781050" y="365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96131" y="36513"/>
                                                                                      <a:pt x="817960" y="35719"/>
                                                                                      <a:pt x="835819" y="365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53678" y="37307"/>
                                                                                      <a:pt x="869553" y="40481"/>
                                                                                      <a:pt x="888206" y="412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06859" y="42069"/>
                                                                                      <a:pt x="929481" y="40878"/>
                                                                                      <a:pt x="947737" y="412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65993" y="41672"/>
                                                                                      <a:pt x="981075" y="42465"/>
                                                                                      <a:pt x="997744" y="436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14413" y="44847"/>
                                                                                      <a:pt x="1038225" y="41672"/>
                                                                                      <a:pt x="1047750" y="484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57275" y="55166"/>
                                                                                      <a:pt x="1053703" y="74216"/>
                                                                                      <a:pt x="1054894" y="841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56085" y="94060"/>
                                                                                      <a:pt x="1056085" y="100806"/>
                                                                                      <a:pt x="1054894" y="1079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53703" y="115094"/>
                                                                                      <a:pt x="1047750" y="127000"/>
                                                                                      <a:pt x="1047750" y="1270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45369" y="133350"/>
                                                                                      <a:pt x="1042590" y="141684"/>
                                                                                      <a:pt x="1040606" y="1460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38622" y="150416"/>
                                                                                      <a:pt x="1037828" y="149225"/>
                                                                                      <a:pt x="1035844" y="1531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33860" y="157163"/>
                                                                                      <a:pt x="1033066" y="165894"/>
                                                                                      <a:pt x="1028700" y="1698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24334" y="173832"/>
                                                                                      <a:pt x="1012825" y="172244"/>
                                                                                      <a:pt x="1009650" y="17700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06475" y="181768"/>
                                                                                      <a:pt x="1007269" y="191294"/>
                                                                                      <a:pt x="1009650" y="1984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12031" y="205582"/>
                                                                                      <a:pt x="1021556" y="210344"/>
                                                                                      <a:pt x="1023937" y="2198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26318" y="229394"/>
                                                                                      <a:pt x="1023937" y="255588"/>
                                                                                      <a:pt x="1023937" y="2555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23937" y="265113"/>
                                                                                      <a:pt x="1025127" y="267494"/>
                                                                                      <a:pt x="1023937" y="2770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22747" y="286544"/>
                                                                                      <a:pt x="1019969" y="305991"/>
                                                                                      <a:pt x="1016794" y="3127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13619" y="319485"/>
                                                                                      <a:pt x="1004887" y="311150"/>
                                                                                      <a:pt x="1004887" y="3175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04887" y="323850"/>
                                                                                      <a:pt x="1008063" y="341313"/>
                                                                                      <a:pt x="1016794" y="3508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25525" y="360363"/>
                                                                                      <a:pt x="1051322" y="367110"/>
                                                                                      <a:pt x="1057275" y="3746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63228" y="382190"/>
                                                                                      <a:pt x="1053306" y="386159"/>
                                                                                      <a:pt x="1052512" y="3960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51718" y="406003"/>
                                                                                      <a:pt x="1048146" y="423862"/>
                                                                                      <a:pt x="1052512" y="4341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56878" y="444500"/>
                                                                                      <a:pt x="1071562" y="450850"/>
                                                                                      <a:pt x="1078706" y="4579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85850" y="465138"/>
                                                                                      <a:pt x="1092597" y="471488"/>
                                                                                      <a:pt x="1095375" y="4770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98153" y="482600"/>
                                                                                      <a:pt x="1095375" y="491331"/>
                                                                                      <a:pt x="1095375" y="4913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95375" y="498475"/>
                                                                                      <a:pt x="1098947" y="509190"/>
                                                                                      <a:pt x="1095375" y="51990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91803" y="530622"/>
                                                                                      <a:pt x="1079500" y="544909"/>
                                                                                      <a:pt x="1073944" y="5556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68388" y="566341"/>
                                                                                      <a:pt x="1068387" y="577453"/>
                                                                                      <a:pt x="1062037" y="5842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55687" y="590947"/>
                                                                                      <a:pt x="1044575" y="594915"/>
                                                                                      <a:pt x="1035844" y="59610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27113" y="597297"/>
                                                                                      <a:pt x="1017191" y="594122"/>
                                                                                      <a:pt x="1009650" y="5913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02109" y="588566"/>
                                                                                      <a:pt x="997744" y="585788"/>
                                                                                      <a:pt x="990600" y="5794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83456" y="573088"/>
                                                                                      <a:pt x="972740" y="559991"/>
                                                                                      <a:pt x="966787" y="5532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60834" y="546497"/>
                                                                                      <a:pt x="959644" y="544512"/>
                                                                                      <a:pt x="954881" y="5389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50119" y="533400"/>
                                                                                      <a:pt x="947340" y="526653"/>
                                                                                      <a:pt x="938212" y="51990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29084" y="513159"/>
                                                                                      <a:pt x="911621" y="505222"/>
                                                                                      <a:pt x="900112" y="4984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88603" y="491728"/>
                                                                                      <a:pt x="869156" y="479425"/>
                                                                                      <a:pt x="869156" y="4794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57647" y="472281"/>
                                                                                      <a:pt x="841375" y="461566"/>
                                                                                      <a:pt x="831056" y="4556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20737" y="449660"/>
                                                                                      <a:pt x="817563" y="446484"/>
                                                                                      <a:pt x="807244" y="44370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96925" y="440928"/>
                                                                                      <a:pt x="779066" y="438547"/>
                                                                                      <a:pt x="769144" y="4389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59222" y="439341"/>
                                                                                      <a:pt x="762397" y="444500"/>
                                                                                      <a:pt x="747712" y="4460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33027" y="447676"/>
                                                                                      <a:pt x="698896" y="444500"/>
                                                                                      <a:pt x="681037" y="4484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63178" y="452438"/>
                                                                                      <a:pt x="656431" y="468709"/>
                                                                                      <a:pt x="640556" y="4699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24681" y="471091"/>
                                                                                      <a:pt x="600471" y="459582"/>
                                                                                      <a:pt x="585787" y="4556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71103" y="451644"/>
                                                                                      <a:pt x="565944" y="447675"/>
                                                                                      <a:pt x="552450" y="4460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38956" y="444501"/>
                                                                                      <a:pt x="519509" y="448866"/>
                                                                                      <a:pt x="504825" y="4460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90141" y="443310"/>
                                                                                      <a:pt x="482203" y="432197"/>
                                                                                      <a:pt x="464344" y="4294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46485" y="426641"/>
                                                                                      <a:pt x="421878" y="429022"/>
                                                                                      <a:pt x="397669" y="4294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73460" y="429816"/>
                                                                                      <a:pt x="341709" y="431403"/>
                                                                                      <a:pt x="319087" y="4318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96465" y="432197"/>
                                                                                      <a:pt x="261937" y="431800"/>
                                                                                      <a:pt x="261937" y="431800"/>
                                                                                    </a:cubicBezTo>
                                                                                    <a:lnTo>
                                                                                      <a:pt x="230981" y="431800"/>
                                                                                    </a:lnTo>
                                                                                    <a:cubicBezTo>
                                                                                      <a:pt x="223441" y="431800"/>
                                                                                      <a:pt x="219472" y="432197"/>
                                                                                      <a:pt x="216694" y="4318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13916" y="431403"/>
                                                                                      <a:pt x="214312" y="431800"/>
                                                                                      <a:pt x="214312" y="4294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14312" y="427038"/>
                                                                                      <a:pt x="215503" y="422275"/>
                                                                                      <a:pt x="216694" y="417513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084" name="Freeform 1083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224484" y="2114550"/>
                                                                                <a:ext cx="114698" cy="209947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75804 w 114698"/>
                                                                                  <a:gd name="connsiteY0" fmla="*/ 0 h 209947"/>
                                                                                  <a:gd name="connsiteX1" fmla="*/ 113904 w 114698"/>
                                                                                  <a:gd name="connsiteY1" fmla="*/ 40481 h 209947"/>
                                                                                  <a:gd name="connsiteX2" fmla="*/ 80566 w 114698"/>
                                                                                  <a:gd name="connsiteY2" fmla="*/ 61913 h 209947"/>
                                                                                  <a:gd name="connsiteX3" fmla="*/ 73422 w 114698"/>
                                                                                  <a:gd name="connsiteY3" fmla="*/ 83344 h 209947"/>
                                                                                  <a:gd name="connsiteX4" fmla="*/ 78185 w 114698"/>
                                                                                  <a:gd name="connsiteY4" fmla="*/ 107156 h 209947"/>
                                                                                  <a:gd name="connsiteX5" fmla="*/ 87710 w 114698"/>
                                                                                  <a:gd name="connsiteY5" fmla="*/ 119063 h 209947"/>
                                                                                  <a:gd name="connsiteX6" fmla="*/ 92472 w 114698"/>
                                                                                  <a:gd name="connsiteY6" fmla="*/ 130969 h 209947"/>
                                                                                  <a:gd name="connsiteX7" fmla="*/ 85329 w 114698"/>
                                                                                  <a:gd name="connsiteY7" fmla="*/ 154781 h 209947"/>
                                                                                  <a:gd name="connsiteX8" fmla="*/ 85329 w 114698"/>
                                                                                  <a:gd name="connsiteY8" fmla="*/ 173831 h 209947"/>
                                                                                  <a:gd name="connsiteX9" fmla="*/ 61516 w 114698"/>
                                                                                  <a:gd name="connsiteY9" fmla="*/ 178594 h 209947"/>
                                                                                  <a:gd name="connsiteX10" fmla="*/ 49610 w 114698"/>
                                                                                  <a:gd name="connsiteY10" fmla="*/ 192881 h 209947"/>
                                                                                  <a:gd name="connsiteX11" fmla="*/ 28179 w 114698"/>
                                                                                  <a:gd name="connsiteY11" fmla="*/ 207169 h 209947"/>
                                                                                  <a:gd name="connsiteX12" fmla="*/ 4366 w 114698"/>
                                                                                  <a:gd name="connsiteY12" fmla="*/ 209550 h 209947"/>
                                                                                  <a:gd name="connsiteX13" fmla="*/ 1985 w 114698"/>
                                                                                  <a:gd name="connsiteY13" fmla="*/ 207169 h 209947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14698" h="209947">
                                                                                    <a:moveTo>
                                                                                      <a:pt x="75804" y="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94457" y="15081"/>
                                                                                      <a:pt x="113110" y="30162"/>
                                                                                      <a:pt x="113904" y="404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4698" y="50800"/>
                                                                                      <a:pt x="87313" y="54769"/>
                                                                                      <a:pt x="80566" y="619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3819" y="69057"/>
                                                                                      <a:pt x="73819" y="75804"/>
                                                                                      <a:pt x="73422" y="833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3025" y="90884"/>
                                                                                      <a:pt x="75804" y="101203"/>
                                                                                      <a:pt x="78185" y="1071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0566" y="113109"/>
                                                                                      <a:pt x="85329" y="115094"/>
                                                                                      <a:pt x="87710" y="1190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0091" y="123032"/>
                                                                                      <a:pt x="92869" y="125016"/>
                                                                                      <a:pt x="92472" y="1309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2075" y="136922"/>
                                                                                      <a:pt x="86519" y="147637"/>
                                                                                      <a:pt x="85329" y="1547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4139" y="161925"/>
                                                                                      <a:pt x="89298" y="169862"/>
                                                                                      <a:pt x="85329" y="1738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1360" y="177800"/>
                                                                                      <a:pt x="67469" y="175419"/>
                                                                                      <a:pt x="61516" y="1785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5563" y="181769"/>
                                                                                      <a:pt x="55166" y="188119"/>
                                                                                      <a:pt x="49610" y="1928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4054" y="197643"/>
                                                                                      <a:pt x="35720" y="204391"/>
                                                                                      <a:pt x="28179" y="2071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0638" y="209947"/>
                                                                                      <a:pt x="8732" y="209550"/>
                                                                                      <a:pt x="4366" y="2095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0" y="209550"/>
                                                                                      <a:pt x="3176" y="207566"/>
                                                                                      <a:pt x="1985" y="207169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085" name="Freeform 1084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183606" y="2155031"/>
                                                                                <a:ext cx="53578" cy="130969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40482 w 53578"/>
                                                                                  <a:gd name="connsiteY0" fmla="*/ 0 h 130969"/>
                                                                                  <a:gd name="connsiteX1" fmla="*/ 52388 w 53578"/>
                                                                                  <a:gd name="connsiteY1" fmla="*/ 57150 h 130969"/>
                                                                                  <a:gd name="connsiteX2" fmla="*/ 47625 w 53578"/>
                                                                                  <a:gd name="connsiteY2" fmla="*/ 119063 h 130969"/>
                                                                                  <a:gd name="connsiteX3" fmla="*/ 16669 w 53578"/>
                                                                                  <a:gd name="connsiteY3" fmla="*/ 128588 h 130969"/>
                                                                                  <a:gd name="connsiteX4" fmla="*/ 0 w 53578"/>
                                                                                  <a:gd name="connsiteY4" fmla="*/ 128588 h 130969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53578" h="130969">
                                                                                    <a:moveTo>
                                                                                      <a:pt x="40482" y="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45840" y="18653"/>
                                                                                      <a:pt x="51198" y="37306"/>
                                                                                      <a:pt x="52388" y="571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3578" y="76994"/>
                                                                                      <a:pt x="53578" y="107157"/>
                                                                                      <a:pt x="47625" y="1190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1672" y="130969"/>
                                                                                      <a:pt x="24607" y="127000"/>
                                                                                      <a:pt x="16669" y="1285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731" y="130176"/>
                                                                                      <a:pt x="4365" y="129382"/>
                                                                                      <a:pt x="0" y="128588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086" name="Freeform 1085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283619" y="2293144"/>
                                                                                <a:ext cx="63103" cy="142875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28575 w 63103"/>
                                                                                  <a:gd name="connsiteY0" fmla="*/ 142875 h 142875"/>
                                                                                  <a:gd name="connsiteX1" fmla="*/ 45244 w 63103"/>
                                                                                  <a:gd name="connsiteY1" fmla="*/ 85725 h 142875"/>
                                                                                  <a:gd name="connsiteX2" fmla="*/ 57150 w 63103"/>
                                                                                  <a:gd name="connsiteY2" fmla="*/ 64294 h 142875"/>
                                                                                  <a:gd name="connsiteX3" fmla="*/ 50006 w 63103"/>
                                                                                  <a:gd name="connsiteY3" fmla="*/ 45244 h 142875"/>
                                                                                  <a:gd name="connsiteX4" fmla="*/ 54769 w 63103"/>
                                                                                  <a:gd name="connsiteY4" fmla="*/ 19050 h 142875"/>
                                                                                  <a:gd name="connsiteX5" fmla="*/ 0 w 63103"/>
                                                                                  <a:gd name="connsiteY5" fmla="*/ 0 h 142875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63103" h="142875">
                                                                                    <a:moveTo>
                                                                                      <a:pt x="28575" y="142875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34528" y="120848"/>
                                                                                      <a:pt x="40482" y="98822"/>
                                                                                      <a:pt x="45244" y="857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0006" y="72628"/>
                                                                                      <a:pt x="56356" y="71041"/>
                                                                                      <a:pt x="57150" y="642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7944" y="57547"/>
                                                                                      <a:pt x="50403" y="52785"/>
                                                                                      <a:pt x="50006" y="452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9609" y="37703"/>
                                                                                      <a:pt x="63103" y="26591"/>
                                                                                      <a:pt x="54769" y="190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6435" y="11509"/>
                                                                                      <a:pt x="6350" y="397"/>
                                                                                      <a:pt x="0" y="0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087" name="Freeform 1086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332831" y="2295128"/>
                                                                                <a:ext cx="73819" cy="136128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60325 w 73819"/>
                                                                                  <a:gd name="connsiteY0" fmla="*/ 136128 h 136128"/>
                                                                                  <a:gd name="connsiteX1" fmla="*/ 72232 w 73819"/>
                                                                                  <a:gd name="connsiteY1" fmla="*/ 83741 h 136128"/>
                                                                                  <a:gd name="connsiteX2" fmla="*/ 50800 w 73819"/>
                                                                                  <a:gd name="connsiteY2" fmla="*/ 69453 h 136128"/>
                                                                                  <a:gd name="connsiteX3" fmla="*/ 50800 w 73819"/>
                                                                                  <a:gd name="connsiteY3" fmla="*/ 52785 h 136128"/>
                                                                                  <a:gd name="connsiteX4" fmla="*/ 60325 w 73819"/>
                                                                                  <a:gd name="connsiteY4" fmla="*/ 19447 h 136128"/>
                                                                                  <a:gd name="connsiteX5" fmla="*/ 62707 w 73819"/>
                                                                                  <a:gd name="connsiteY5" fmla="*/ 397 h 136128"/>
                                                                                  <a:gd name="connsiteX6" fmla="*/ 43657 w 73819"/>
                                                                                  <a:gd name="connsiteY6" fmla="*/ 17066 h 136128"/>
                                                                                  <a:gd name="connsiteX7" fmla="*/ 17463 w 73819"/>
                                                                                  <a:gd name="connsiteY7" fmla="*/ 21828 h 136128"/>
                                                                                  <a:gd name="connsiteX8" fmla="*/ 794 w 73819"/>
                                                                                  <a:gd name="connsiteY8" fmla="*/ 19447 h 136128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73819" h="136128">
                                                                                    <a:moveTo>
                                                                                      <a:pt x="60325" y="136128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67072" y="115490"/>
                                                                                      <a:pt x="73819" y="94853"/>
                                                                                      <a:pt x="72232" y="8374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0645" y="72629"/>
                                                                                      <a:pt x="54372" y="74612"/>
                                                                                      <a:pt x="50800" y="6945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7228" y="64294"/>
                                                                                      <a:pt x="49213" y="61119"/>
                                                                                      <a:pt x="50800" y="5278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2387" y="44451"/>
                                                                                      <a:pt x="58341" y="28178"/>
                                                                                      <a:pt x="60325" y="1944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2309" y="10716"/>
                                                                                      <a:pt x="65485" y="794"/>
                                                                                      <a:pt x="62707" y="39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9929" y="0"/>
                                                                                      <a:pt x="51198" y="13494"/>
                                                                                      <a:pt x="43657" y="1706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6116" y="20638"/>
                                                                                      <a:pt x="24607" y="21431"/>
                                                                                      <a:pt x="17463" y="2182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319" y="22225"/>
                                                                                      <a:pt x="0" y="20637"/>
                                                                                      <a:pt x="794" y="19447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088" name="Freeform 1087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316956" y="2217738"/>
                                                                                <a:ext cx="119459" cy="84931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76200 w 119459"/>
                                                                                  <a:gd name="connsiteY0" fmla="*/ 84931 h 84931"/>
                                                                                  <a:gd name="connsiteX1" fmla="*/ 114300 w 119459"/>
                                                                                  <a:gd name="connsiteY1" fmla="*/ 44450 h 84931"/>
                                                                                  <a:gd name="connsiteX2" fmla="*/ 107157 w 119459"/>
                                                                                  <a:gd name="connsiteY2" fmla="*/ 6350 h 84931"/>
                                                                                  <a:gd name="connsiteX3" fmla="*/ 92869 w 119459"/>
                                                                                  <a:gd name="connsiteY3" fmla="*/ 6350 h 84931"/>
                                                                                  <a:gd name="connsiteX4" fmla="*/ 47625 w 119459"/>
                                                                                  <a:gd name="connsiteY4" fmla="*/ 8731 h 84931"/>
                                                                                  <a:gd name="connsiteX5" fmla="*/ 23813 w 119459"/>
                                                                                  <a:gd name="connsiteY5" fmla="*/ 13493 h 84931"/>
                                                                                  <a:gd name="connsiteX6" fmla="*/ 0 w 119459"/>
                                                                                  <a:gd name="connsiteY6" fmla="*/ 20637 h 84931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19459" h="84931">
                                                                                    <a:moveTo>
                                                                                      <a:pt x="76200" y="84931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92670" y="71239"/>
                                                                                      <a:pt x="109141" y="57547"/>
                                                                                      <a:pt x="114300" y="444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9459" y="31353"/>
                                                                                      <a:pt x="110729" y="12700"/>
                                                                                      <a:pt x="107157" y="63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3585" y="0"/>
                                                                                      <a:pt x="102791" y="5953"/>
                                                                                      <a:pt x="92869" y="63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2947" y="6747"/>
                                                                                      <a:pt x="59134" y="7541"/>
                                                                                      <a:pt x="47625" y="87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6116" y="9921"/>
                                                                                      <a:pt x="31750" y="11509"/>
                                                                                      <a:pt x="23813" y="1349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876" y="15477"/>
                                                                                      <a:pt x="4762" y="19446"/>
                                                                                      <a:pt x="0" y="20637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089" name="Freeform 1088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340769" y="2093119"/>
                                                                                <a:ext cx="73819" cy="126206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73819 w 73819"/>
                                                                                  <a:gd name="connsiteY0" fmla="*/ 126206 h 126206"/>
                                                                                  <a:gd name="connsiteX1" fmla="*/ 40481 w 73819"/>
                                                                                  <a:gd name="connsiteY1" fmla="*/ 85725 h 126206"/>
                                                                                  <a:gd name="connsiteX2" fmla="*/ 26194 w 73819"/>
                                                                                  <a:gd name="connsiteY2" fmla="*/ 73819 h 126206"/>
                                                                                  <a:gd name="connsiteX3" fmla="*/ 28575 w 73819"/>
                                                                                  <a:gd name="connsiteY3" fmla="*/ 42862 h 126206"/>
                                                                                  <a:gd name="connsiteX4" fmla="*/ 19050 w 73819"/>
                                                                                  <a:gd name="connsiteY4" fmla="*/ 16669 h 126206"/>
                                                                                  <a:gd name="connsiteX5" fmla="*/ 0 w 73819"/>
                                                                                  <a:gd name="connsiteY5" fmla="*/ 0 h 126206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73819" h="126206">
                                                                                    <a:moveTo>
                                                                                      <a:pt x="73819" y="126206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61118" y="110331"/>
                                                                                      <a:pt x="48418" y="94456"/>
                                                                                      <a:pt x="40481" y="857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2544" y="76994"/>
                                                                                      <a:pt x="28178" y="80963"/>
                                                                                      <a:pt x="26194" y="738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4210" y="66675"/>
                                                                                      <a:pt x="29766" y="52387"/>
                                                                                      <a:pt x="28575" y="4286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7384" y="33337"/>
                                                                                      <a:pt x="23812" y="23813"/>
                                                                                      <a:pt x="19050" y="166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288" y="9525"/>
                                                                                      <a:pt x="7144" y="4762"/>
                                                                                      <a:pt x="0" y="0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090" name="Freeform 1089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412206" y="2014538"/>
                                                                                <a:ext cx="306784" cy="201612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0 w 306784"/>
                                                                                  <a:gd name="connsiteY0" fmla="*/ 200025 h 201612"/>
                                                                                  <a:gd name="connsiteX1" fmla="*/ 69057 w 306784"/>
                                                                                  <a:gd name="connsiteY1" fmla="*/ 176212 h 201612"/>
                                                                                  <a:gd name="connsiteX2" fmla="*/ 109538 w 306784"/>
                                                                                  <a:gd name="connsiteY2" fmla="*/ 192881 h 201612"/>
                                                                                  <a:gd name="connsiteX3" fmla="*/ 161925 w 306784"/>
                                                                                  <a:gd name="connsiteY3" fmla="*/ 195262 h 201612"/>
                                                                                  <a:gd name="connsiteX4" fmla="*/ 211932 w 306784"/>
                                                                                  <a:gd name="connsiteY4" fmla="*/ 154781 h 201612"/>
                                                                                  <a:gd name="connsiteX5" fmla="*/ 188119 w 306784"/>
                                                                                  <a:gd name="connsiteY5" fmla="*/ 116681 h 201612"/>
                                                                                  <a:gd name="connsiteX6" fmla="*/ 219075 w 306784"/>
                                                                                  <a:gd name="connsiteY6" fmla="*/ 107156 h 201612"/>
                                                                                  <a:gd name="connsiteX7" fmla="*/ 257175 w 306784"/>
                                                                                  <a:gd name="connsiteY7" fmla="*/ 107156 h 201612"/>
                                                                                  <a:gd name="connsiteX8" fmla="*/ 292894 w 306784"/>
                                                                                  <a:gd name="connsiteY8" fmla="*/ 107156 h 201612"/>
                                                                                  <a:gd name="connsiteX9" fmla="*/ 304800 w 306784"/>
                                                                                  <a:gd name="connsiteY9" fmla="*/ 28575 h 201612"/>
                                                                                  <a:gd name="connsiteX10" fmla="*/ 304800 w 306784"/>
                                                                                  <a:gd name="connsiteY10" fmla="*/ 0 h 201612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306784" h="201612">
                                                                                    <a:moveTo>
                                                                                      <a:pt x="0" y="200025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25400" y="188714"/>
                                                                                      <a:pt x="50801" y="177403"/>
                                                                                      <a:pt x="69057" y="17621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7313" y="175021"/>
                                                                                      <a:pt x="94060" y="189706"/>
                                                                                      <a:pt x="109538" y="1928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5016" y="196056"/>
                                                                                      <a:pt x="144859" y="201612"/>
                                                                                      <a:pt x="161925" y="19526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78991" y="188912"/>
                                                                                      <a:pt x="207566" y="167878"/>
                                                                                      <a:pt x="211932" y="1547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16298" y="141684"/>
                                                                                      <a:pt x="186929" y="124618"/>
                                                                                      <a:pt x="188119" y="1166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89309" y="108744"/>
                                                                                      <a:pt x="207566" y="108743"/>
                                                                                      <a:pt x="219075" y="1071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30584" y="105569"/>
                                                                                      <a:pt x="257175" y="107156"/>
                                                                                      <a:pt x="257175" y="1071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69478" y="107156"/>
                                                                                      <a:pt x="284957" y="120253"/>
                                                                                      <a:pt x="292894" y="1071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00831" y="94059"/>
                                                                                      <a:pt x="302816" y="46434"/>
                                                                                      <a:pt x="304800" y="285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06784" y="10716"/>
                                                                                      <a:pt x="305792" y="5358"/>
                                                                                      <a:pt x="304800" y="0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091" name="Freeform 1090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459831" y="2341166"/>
                                                                                <a:ext cx="158354" cy="123428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0 w 158354"/>
                                                                                  <a:gd name="connsiteY0" fmla="*/ 82947 h 123428"/>
                                                                                  <a:gd name="connsiteX1" fmla="*/ 52388 w 158354"/>
                                                                                  <a:gd name="connsiteY1" fmla="*/ 11509 h 123428"/>
                                                                                  <a:gd name="connsiteX2" fmla="*/ 130969 w 158354"/>
                                                                                  <a:gd name="connsiteY2" fmla="*/ 13890 h 123428"/>
                                                                                  <a:gd name="connsiteX3" fmla="*/ 150019 w 158354"/>
                                                                                  <a:gd name="connsiteY3" fmla="*/ 42465 h 123428"/>
                                                                                  <a:gd name="connsiteX4" fmla="*/ 157163 w 158354"/>
                                                                                  <a:gd name="connsiteY4" fmla="*/ 75803 h 123428"/>
                                                                                  <a:gd name="connsiteX5" fmla="*/ 157163 w 158354"/>
                                                                                  <a:gd name="connsiteY5" fmla="*/ 111522 h 123428"/>
                                                                                  <a:gd name="connsiteX6" fmla="*/ 157163 w 158354"/>
                                                                                  <a:gd name="connsiteY6" fmla="*/ 118665 h 123428"/>
                                                                                  <a:gd name="connsiteX7" fmla="*/ 157163 w 158354"/>
                                                                                  <a:gd name="connsiteY7" fmla="*/ 123428 h 123428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58354" h="123428">
                                                                                    <a:moveTo>
                                                                                      <a:pt x="0" y="82947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5280" y="52983"/>
                                                                                      <a:pt x="30560" y="23019"/>
                                                                                      <a:pt x="52388" y="1150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4216" y="0"/>
                                                                                      <a:pt x="114697" y="8731"/>
                                                                                      <a:pt x="130969" y="1389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7241" y="19049"/>
                                                                                      <a:pt x="145653" y="32146"/>
                                                                                      <a:pt x="150019" y="4246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4385" y="52784"/>
                                                                                      <a:pt x="155972" y="64294"/>
                                                                                      <a:pt x="157163" y="7580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8354" y="87312"/>
                                                                                      <a:pt x="157163" y="111522"/>
                                                                                      <a:pt x="157163" y="111522"/>
                                                                                    </a:cubicBezTo>
                                                                                    <a:lnTo>
                                                                                      <a:pt x="157163" y="118665"/>
                                                                                    </a:lnTo>
                                                                                    <a:lnTo>
                                                                                      <a:pt x="157163" y="123428"/>
                                                                                    </a:ln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092" name="Freeform 1091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431256" y="2255044"/>
                                                                                <a:ext cx="130969" cy="92869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0 w 130969"/>
                                                                                  <a:gd name="connsiteY0" fmla="*/ 0 h 92869"/>
                                                                                  <a:gd name="connsiteX1" fmla="*/ 54769 w 130969"/>
                                                                                  <a:gd name="connsiteY1" fmla="*/ 19050 h 92869"/>
                                                                                  <a:gd name="connsiteX2" fmla="*/ 85725 w 130969"/>
                                                                                  <a:gd name="connsiteY2" fmla="*/ 35719 h 92869"/>
                                                                                  <a:gd name="connsiteX3" fmla="*/ 109538 w 130969"/>
                                                                                  <a:gd name="connsiteY3" fmla="*/ 40481 h 92869"/>
                                                                                  <a:gd name="connsiteX4" fmla="*/ 130969 w 130969"/>
                                                                                  <a:gd name="connsiteY4" fmla="*/ 92869 h 92869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30969" h="92869">
                                                                                    <a:moveTo>
                                                                                      <a:pt x="0" y="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20241" y="6548"/>
                                                                                      <a:pt x="40482" y="13097"/>
                                                                                      <a:pt x="54769" y="190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9056" y="25003"/>
                                                                                      <a:pt x="76597" y="32147"/>
                                                                                      <a:pt x="85725" y="357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4853" y="39291"/>
                                                                                      <a:pt x="101997" y="30956"/>
                                                                                      <a:pt x="109538" y="404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7079" y="50006"/>
                                                                                      <a:pt x="124024" y="71437"/>
                                                                                      <a:pt x="130969" y="92869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093" name="Freeform 1092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597944" y="2121694"/>
                                                                                <a:ext cx="228599" cy="233362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0 w 228599"/>
                                                                                  <a:gd name="connsiteY0" fmla="*/ 233362 h 233362"/>
                                                                                  <a:gd name="connsiteX1" fmla="*/ 38100 w 228599"/>
                                                                                  <a:gd name="connsiteY1" fmla="*/ 200025 h 233362"/>
                                                                                  <a:gd name="connsiteX2" fmla="*/ 52387 w 228599"/>
                                                                                  <a:gd name="connsiteY2" fmla="*/ 209550 h 233362"/>
                                                                                  <a:gd name="connsiteX3" fmla="*/ 78581 w 228599"/>
                                                                                  <a:gd name="connsiteY3" fmla="*/ 192881 h 233362"/>
                                                                                  <a:gd name="connsiteX4" fmla="*/ 80962 w 228599"/>
                                                                                  <a:gd name="connsiteY4" fmla="*/ 176212 h 233362"/>
                                                                                  <a:gd name="connsiteX5" fmla="*/ 119062 w 228599"/>
                                                                                  <a:gd name="connsiteY5" fmla="*/ 159544 h 233362"/>
                                                                                  <a:gd name="connsiteX6" fmla="*/ 147637 w 228599"/>
                                                                                  <a:gd name="connsiteY6" fmla="*/ 123825 h 233362"/>
                                                                                  <a:gd name="connsiteX7" fmla="*/ 164306 w 228599"/>
                                                                                  <a:gd name="connsiteY7" fmla="*/ 145256 h 233362"/>
                                                                                  <a:gd name="connsiteX8" fmla="*/ 188119 w 228599"/>
                                                                                  <a:gd name="connsiteY8" fmla="*/ 147637 h 233362"/>
                                                                                  <a:gd name="connsiteX9" fmla="*/ 223837 w 228599"/>
                                                                                  <a:gd name="connsiteY9" fmla="*/ 85725 h 233362"/>
                                                                                  <a:gd name="connsiteX10" fmla="*/ 216694 w 228599"/>
                                                                                  <a:gd name="connsiteY10" fmla="*/ 73819 h 233362"/>
                                                                                  <a:gd name="connsiteX11" fmla="*/ 173831 w 228599"/>
                                                                                  <a:gd name="connsiteY11" fmla="*/ 71437 h 233362"/>
                                                                                  <a:gd name="connsiteX12" fmla="*/ 159544 w 228599"/>
                                                                                  <a:gd name="connsiteY12" fmla="*/ 33337 h 233362"/>
                                                                                  <a:gd name="connsiteX13" fmla="*/ 142875 w 228599"/>
                                                                                  <a:gd name="connsiteY13" fmla="*/ 26194 h 233362"/>
                                                                                  <a:gd name="connsiteX14" fmla="*/ 123825 w 228599"/>
                                                                                  <a:gd name="connsiteY14" fmla="*/ 38100 h 233362"/>
                                                                                  <a:gd name="connsiteX15" fmla="*/ 92869 w 228599"/>
                                                                                  <a:gd name="connsiteY15" fmla="*/ 21431 h 233362"/>
                                                                                  <a:gd name="connsiteX16" fmla="*/ 78581 w 228599"/>
                                                                                  <a:gd name="connsiteY16" fmla="*/ 0 h 233362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6" y="connsiteY16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228599" h="233362">
                                                                                    <a:moveTo>
                                                                                      <a:pt x="0" y="233362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4684" y="218678"/>
                                                                                      <a:pt x="29369" y="203994"/>
                                                                                      <a:pt x="38100" y="2000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6831" y="196056"/>
                                                                                      <a:pt x="45640" y="210741"/>
                                                                                      <a:pt x="52387" y="2095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9134" y="208359"/>
                                                                                      <a:pt x="73819" y="198437"/>
                                                                                      <a:pt x="78581" y="1928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3344" y="187325"/>
                                                                                      <a:pt x="74215" y="181768"/>
                                                                                      <a:pt x="80962" y="17621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7709" y="170656"/>
                                                                                      <a:pt x="107949" y="168275"/>
                                                                                      <a:pt x="119062" y="1595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0175" y="150813"/>
                                                                                      <a:pt x="140096" y="126206"/>
                                                                                      <a:pt x="147637" y="1238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5178" y="121444"/>
                                                                                      <a:pt x="157559" y="141287"/>
                                                                                      <a:pt x="164306" y="1452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71053" y="149225"/>
                                                                                      <a:pt x="178197" y="157559"/>
                                                                                      <a:pt x="188119" y="14763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98041" y="137715"/>
                                                                                      <a:pt x="219075" y="98028"/>
                                                                                      <a:pt x="223837" y="857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28599" y="73422"/>
                                                                                      <a:pt x="225028" y="76200"/>
                                                                                      <a:pt x="216694" y="738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08360" y="71438"/>
                                                                                      <a:pt x="183356" y="78184"/>
                                                                                      <a:pt x="173831" y="7143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64306" y="64690"/>
                                                                                      <a:pt x="164703" y="40878"/>
                                                                                      <a:pt x="159544" y="3333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4385" y="25796"/>
                                                                                      <a:pt x="148828" y="25400"/>
                                                                                      <a:pt x="142875" y="261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6922" y="26988"/>
                                                                                      <a:pt x="132159" y="38894"/>
                                                                                      <a:pt x="123825" y="381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5491" y="37306"/>
                                                                                      <a:pt x="100410" y="27781"/>
                                                                                      <a:pt x="92869" y="214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5328" y="15081"/>
                                                                                      <a:pt x="81954" y="7540"/>
                                                                                      <a:pt x="78581" y="0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094" name="Freeform 1093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800350" y="2245122"/>
                                                                                <a:ext cx="211931" cy="75803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211931 w 211931"/>
                                                                                  <a:gd name="connsiteY0" fmla="*/ 64691 h 75803"/>
                                                                                  <a:gd name="connsiteX1" fmla="*/ 135731 w 211931"/>
                                                                                  <a:gd name="connsiteY1" fmla="*/ 74216 h 75803"/>
                                                                                  <a:gd name="connsiteX2" fmla="*/ 97631 w 211931"/>
                                                                                  <a:gd name="connsiteY2" fmla="*/ 55166 h 75803"/>
                                                                                  <a:gd name="connsiteX3" fmla="*/ 73819 w 211931"/>
                                                                                  <a:gd name="connsiteY3" fmla="*/ 19447 h 75803"/>
                                                                                  <a:gd name="connsiteX4" fmla="*/ 54769 w 211931"/>
                                                                                  <a:gd name="connsiteY4" fmla="*/ 2778 h 75803"/>
                                                                                  <a:gd name="connsiteX5" fmla="*/ 33338 w 211931"/>
                                                                                  <a:gd name="connsiteY5" fmla="*/ 2778 h 75803"/>
                                                                                  <a:gd name="connsiteX6" fmla="*/ 0 w 211931"/>
                                                                                  <a:gd name="connsiteY6" fmla="*/ 2778 h 75803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211931" h="75803">
                                                                                    <a:moveTo>
                                                                                      <a:pt x="211931" y="64691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83356" y="70247"/>
                                                                                      <a:pt x="154781" y="75803"/>
                                                                                      <a:pt x="135731" y="7421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6681" y="72629"/>
                                                                                      <a:pt x="107950" y="64294"/>
                                                                                      <a:pt x="97631" y="5516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7312" y="46038"/>
                                                                                      <a:pt x="80963" y="28178"/>
                                                                                      <a:pt x="73819" y="1944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6675" y="10716"/>
                                                                                      <a:pt x="61516" y="5556"/>
                                                                                      <a:pt x="54769" y="277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8022" y="0"/>
                                                                                      <a:pt x="33338" y="2778"/>
                                                                                      <a:pt x="33338" y="2778"/>
                                                                                    </a:cubicBezTo>
                                                                                    <a:lnTo>
                                                                                      <a:pt x="0" y="2778"/>
                                                                                    </a:ln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095" name="Freeform 1094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871788" y="2316956"/>
                                                                                <a:ext cx="55562" cy="161925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52387 w 55562"/>
                                                                                  <a:gd name="connsiteY0" fmla="*/ 0 h 161925"/>
                                                                                  <a:gd name="connsiteX1" fmla="*/ 40481 w 55562"/>
                                                                                  <a:gd name="connsiteY1" fmla="*/ 52388 h 161925"/>
                                                                                  <a:gd name="connsiteX2" fmla="*/ 52387 w 55562"/>
                                                                                  <a:gd name="connsiteY2" fmla="*/ 76200 h 161925"/>
                                                                                  <a:gd name="connsiteX3" fmla="*/ 52387 w 55562"/>
                                                                                  <a:gd name="connsiteY3" fmla="*/ 104775 h 161925"/>
                                                                                  <a:gd name="connsiteX4" fmla="*/ 33337 w 55562"/>
                                                                                  <a:gd name="connsiteY4" fmla="*/ 121444 h 161925"/>
                                                                                  <a:gd name="connsiteX5" fmla="*/ 7143 w 55562"/>
                                                                                  <a:gd name="connsiteY5" fmla="*/ 133350 h 161925"/>
                                                                                  <a:gd name="connsiteX6" fmla="*/ 0 w 55562"/>
                                                                                  <a:gd name="connsiteY6" fmla="*/ 161925 h 161925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55562" h="161925">
                                                                                    <a:moveTo>
                                                                                      <a:pt x="52387" y="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46434" y="19844"/>
                                                                                      <a:pt x="40481" y="39688"/>
                                                                                      <a:pt x="40481" y="523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0481" y="65088"/>
                                                                                      <a:pt x="50403" y="67469"/>
                                                                                      <a:pt x="52387" y="762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4371" y="84931"/>
                                                                                      <a:pt x="55562" y="97234"/>
                                                                                      <a:pt x="52387" y="1047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9212" y="112316"/>
                                                                                      <a:pt x="40878" y="116682"/>
                                                                                      <a:pt x="33337" y="1214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5796" y="126206"/>
                                                                                      <a:pt x="12699" y="126603"/>
                                                                                      <a:pt x="7143" y="1333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87" y="140097"/>
                                                                                      <a:pt x="793" y="151011"/>
                                                                                      <a:pt x="0" y="161925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096" name="Freeform 1095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786063" y="2309813"/>
                                                                                <a:ext cx="116681" cy="123825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0 w 116681"/>
                                                                                  <a:gd name="connsiteY0" fmla="*/ 123825 h 123825"/>
                                                                                  <a:gd name="connsiteX1" fmla="*/ 30956 w 116681"/>
                                                                                  <a:gd name="connsiteY1" fmla="*/ 47625 h 123825"/>
                                                                                  <a:gd name="connsiteX2" fmla="*/ 69056 w 116681"/>
                                                                                  <a:gd name="connsiteY2" fmla="*/ 30956 h 123825"/>
                                                                                  <a:gd name="connsiteX3" fmla="*/ 97631 w 116681"/>
                                                                                  <a:gd name="connsiteY3" fmla="*/ 19050 h 123825"/>
                                                                                  <a:gd name="connsiteX4" fmla="*/ 116681 w 116681"/>
                                                                                  <a:gd name="connsiteY4" fmla="*/ 0 h 123825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16681" h="123825">
                                                                                    <a:moveTo>
                                                                                      <a:pt x="0" y="123825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9723" y="93464"/>
                                                                                      <a:pt x="19447" y="63103"/>
                                                                                      <a:pt x="30956" y="476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2465" y="32147"/>
                                                                                      <a:pt x="57944" y="35718"/>
                                                                                      <a:pt x="69056" y="309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0168" y="26194"/>
                                                                                      <a:pt x="89694" y="24209"/>
                                                                                      <a:pt x="97631" y="190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5569" y="13891"/>
                                                                                      <a:pt x="111125" y="6945"/>
                                                                                      <a:pt x="116681" y="0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097" name="Freeform 1096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667001" y="2283619"/>
                                                                                <a:ext cx="58340" cy="164306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35718 w 58340"/>
                                                                                  <a:gd name="connsiteY0" fmla="*/ 0 h 164306"/>
                                                                                  <a:gd name="connsiteX1" fmla="*/ 57149 w 58340"/>
                                                                                  <a:gd name="connsiteY1" fmla="*/ 73819 h 164306"/>
                                                                                  <a:gd name="connsiteX2" fmla="*/ 42862 w 58340"/>
                                                                                  <a:gd name="connsiteY2" fmla="*/ 109537 h 164306"/>
                                                                                  <a:gd name="connsiteX3" fmla="*/ 33337 w 58340"/>
                                                                                  <a:gd name="connsiteY3" fmla="*/ 130969 h 164306"/>
                                                                                  <a:gd name="connsiteX4" fmla="*/ 4762 w 58340"/>
                                                                                  <a:gd name="connsiteY4" fmla="*/ 135731 h 164306"/>
                                                                                  <a:gd name="connsiteX5" fmla="*/ 4762 w 58340"/>
                                                                                  <a:gd name="connsiteY5" fmla="*/ 164306 h 164306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58340" h="164306">
                                                                                    <a:moveTo>
                                                                                      <a:pt x="35718" y="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45838" y="27781"/>
                                                                                      <a:pt x="55958" y="55563"/>
                                                                                      <a:pt x="57149" y="738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8340" y="92075"/>
                                                                                      <a:pt x="46831" y="100012"/>
                                                                                      <a:pt x="42862" y="10953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8893" y="119062"/>
                                                                                      <a:pt x="39687" y="126603"/>
                                                                                      <a:pt x="33337" y="1309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6987" y="135335"/>
                                                                                      <a:pt x="9524" y="130175"/>
                                                                                      <a:pt x="4762" y="1357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0" y="141287"/>
                                                                                      <a:pt x="2381" y="152796"/>
                                                                                      <a:pt x="4762" y="164306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098" name="Freeform 1097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824163" y="2129235"/>
                                                                                <a:ext cx="197643" cy="73421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0 w 197643"/>
                                                                                  <a:gd name="connsiteY0" fmla="*/ 73421 h 73421"/>
                                                                                  <a:gd name="connsiteX1" fmla="*/ 50006 w 197643"/>
                                                                                  <a:gd name="connsiteY1" fmla="*/ 37703 h 73421"/>
                                                                                  <a:gd name="connsiteX2" fmla="*/ 64293 w 197643"/>
                                                                                  <a:gd name="connsiteY2" fmla="*/ 1984 h 73421"/>
                                                                                  <a:gd name="connsiteX3" fmla="*/ 85725 w 197643"/>
                                                                                  <a:gd name="connsiteY3" fmla="*/ 25796 h 73421"/>
                                                                                  <a:gd name="connsiteX4" fmla="*/ 104775 w 197643"/>
                                                                                  <a:gd name="connsiteY4" fmla="*/ 30559 h 73421"/>
                                                                                  <a:gd name="connsiteX5" fmla="*/ 128587 w 197643"/>
                                                                                  <a:gd name="connsiteY5" fmla="*/ 21034 h 73421"/>
                                                                                  <a:gd name="connsiteX6" fmla="*/ 171450 w 197643"/>
                                                                                  <a:gd name="connsiteY6" fmla="*/ 21034 h 73421"/>
                                                                                  <a:gd name="connsiteX7" fmla="*/ 197643 w 197643"/>
                                                                                  <a:gd name="connsiteY7" fmla="*/ 32940 h 73421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97643" h="73421">
                                                                                    <a:moveTo>
                                                                                      <a:pt x="0" y="73421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9645" y="61515"/>
                                                                                      <a:pt x="39291" y="49609"/>
                                                                                      <a:pt x="50006" y="3770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0721" y="25797"/>
                                                                                      <a:pt x="58340" y="3969"/>
                                                                                      <a:pt x="64293" y="198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0246" y="0"/>
                                                                                      <a:pt x="78978" y="21034"/>
                                                                                      <a:pt x="85725" y="2579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2472" y="30558"/>
                                                                                      <a:pt x="97631" y="31353"/>
                                                                                      <a:pt x="104775" y="3055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1919" y="29765"/>
                                                                                      <a:pt x="117475" y="22621"/>
                                                                                      <a:pt x="128587" y="2103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9699" y="19447"/>
                                                                                      <a:pt x="159941" y="19050"/>
                                                                                      <a:pt x="171450" y="2103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82959" y="23018"/>
                                                                                      <a:pt x="190301" y="27979"/>
                                                                                      <a:pt x="197643" y="32940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099" name="Freeform 1098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760266" y="2032794"/>
                                                                                <a:ext cx="140097" cy="110331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140097 w 140097"/>
                                                                                  <a:gd name="connsiteY0" fmla="*/ 110331 h 110331"/>
                                                                                  <a:gd name="connsiteX1" fmla="*/ 73422 w 140097"/>
                                                                                  <a:gd name="connsiteY1" fmla="*/ 50800 h 110331"/>
                                                                                  <a:gd name="connsiteX2" fmla="*/ 37703 w 140097"/>
                                                                                  <a:gd name="connsiteY2" fmla="*/ 55562 h 110331"/>
                                                                                  <a:gd name="connsiteX3" fmla="*/ 4365 w 140097"/>
                                                                                  <a:gd name="connsiteY3" fmla="*/ 65087 h 110331"/>
                                                                                  <a:gd name="connsiteX4" fmla="*/ 11509 w 140097"/>
                                                                                  <a:gd name="connsiteY4" fmla="*/ 34131 h 110331"/>
                                                                                  <a:gd name="connsiteX5" fmla="*/ 4365 w 140097"/>
                                                                                  <a:gd name="connsiteY5" fmla="*/ 5556 h 110331"/>
                                                                                  <a:gd name="connsiteX6" fmla="*/ 1984 w 140097"/>
                                                                                  <a:gd name="connsiteY6" fmla="*/ 794 h 110331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40097" h="110331">
                                                                                    <a:moveTo>
                                                                                      <a:pt x="140097" y="110331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15292" y="85129"/>
                                                                                      <a:pt x="90488" y="59928"/>
                                                                                      <a:pt x="73422" y="508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6356" y="41672"/>
                                                                                      <a:pt x="49212" y="53181"/>
                                                                                      <a:pt x="37703" y="5556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6194" y="57943"/>
                                                                                      <a:pt x="8730" y="68659"/>
                                                                                      <a:pt x="4365" y="6508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0" y="61515"/>
                                                                                      <a:pt x="11509" y="44053"/>
                                                                                      <a:pt x="11509" y="341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509" y="24209"/>
                                                                                      <a:pt x="5952" y="11112"/>
                                                                                      <a:pt x="4365" y="55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778" y="0"/>
                                                                                      <a:pt x="2381" y="397"/>
                                                                                      <a:pt x="1984" y="794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</p:grpSp>
                                                                      </p:grpSp>
                                                                      <p:sp>
                                                                        <p:nvSpPr>
                                                                          <p:cNvPr id="1077" name="Freeform 1076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2079625" y="2401888"/>
                                                                            <a:ext cx="139700" cy="106362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0 w 139700"/>
                                                                              <a:gd name="connsiteY0" fmla="*/ 106362 h 106362"/>
                                                                              <a:gd name="connsiteX1" fmla="*/ 57150 w 139700"/>
                                                                              <a:gd name="connsiteY1" fmla="*/ 17462 h 106362"/>
                                                                              <a:gd name="connsiteX2" fmla="*/ 95250 w 139700"/>
                                                                              <a:gd name="connsiteY2" fmla="*/ 1587 h 106362"/>
                                                                              <a:gd name="connsiteX3" fmla="*/ 114300 w 139700"/>
                                                                              <a:gd name="connsiteY3" fmla="*/ 11112 h 106362"/>
                                                                              <a:gd name="connsiteX4" fmla="*/ 139700 w 139700"/>
                                                                              <a:gd name="connsiteY4" fmla="*/ 30162 h 106362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39700" h="106362">
                                                                                <a:moveTo>
                                                                                  <a:pt x="0" y="106362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20637" y="70643"/>
                                                                                  <a:pt x="41275" y="34924"/>
                                                                                  <a:pt x="57150" y="174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3025" y="0"/>
                                                                                  <a:pt x="85725" y="2645"/>
                                                                                  <a:pt x="95250" y="15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4775" y="529"/>
                                                                                  <a:pt x="106892" y="6350"/>
                                                                                  <a:pt x="114300" y="111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1708" y="15875"/>
                                                                                  <a:pt x="130704" y="23018"/>
                                                                                  <a:pt x="139700" y="30162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</p:grpSp>
                                                                  <p:grpSp>
                                                                    <p:nvGrpSpPr>
                                                                      <p:cNvPr id="744" name="Group 1056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2586038" y="2021284"/>
                                                                        <a:ext cx="1269206" cy="1004492"/>
                                                                        <a:chOff x="2586038" y="2021284"/>
                                                                        <a:chExt cx="1269206" cy="1004492"/>
                                                                      </a:xfrm>
                                                                    </p:grpSpPr>
                                                                    <p:sp>
                                                                      <p:nvSpPr>
                                                                        <p:cNvPr id="1058" name="Freeform 1057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124200" y="2247900"/>
                                                                          <a:ext cx="160735" cy="260747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71438 w 160735"/>
                                                                            <a:gd name="connsiteY0" fmla="*/ 242888 h 260747"/>
                                                                            <a:gd name="connsiteX1" fmla="*/ 147638 w 160735"/>
                                                                            <a:gd name="connsiteY1" fmla="*/ 254794 h 260747"/>
                                                                            <a:gd name="connsiteX2" fmla="*/ 150019 w 160735"/>
                                                                            <a:gd name="connsiteY2" fmla="*/ 207169 h 260747"/>
                                                                            <a:gd name="connsiteX3" fmla="*/ 150019 w 160735"/>
                                                                            <a:gd name="connsiteY3" fmla="*/ 176213 h 260747"/>
                                                                            <a:gd name="connsiteX4" fmla="*/ 107156 w 160735"/>
                                                                            <a:gd name="connsiteY4" fmla="*/ 164306 h 260747"/>
                                                                            <a:gd name="connsiteX5" fmla="*/ 76200 w 160735"/>
                                                                            <a:gd name="connsiteY5" fmla="*/ 152400 h 260747"/>
                                                                            <a:gd name="connsiteX6" fmla="*/ 40481 w 160735"/>
                                                                            <a:gd name="connsiteY6" fmla="*/ 150019 h 260747"/>
                                                                            <a:gd name="connsiteX7" fmla="*/ 19050 w 160735"/>
                                                                            <a:gd name="connsiteY7" fmla="*/ 128588 h 260747"/>
                                                                            <a:gd name="connsiteX8" fmla="*/ 19050 w 160735"/>
                                                                            <a:gd name="connsiteY8" fmla="*/ 116681 h 260747"/>
                                                                            <a:gd name="connsiteX9" fmla="*/ 26194 w 160735"/>
                                                                            <a:gd name="connsiteY9" fmla="*/ 100013 h 260747"/>
                                                                            <a:gd name="connsiteX10" fmla="*/ 26194 w 160735"/>
                                                                            <a:gd name="connsiteY10" fmla="*/ 83344 h 260747"/>
                                                                            <a:gd name="connsiteX11" fmla="*/ 28575 w 160735"/>
                                                                            <a:gd name="connsiteY11" fmla="*/ 71438 h 260747"/>
                                                                            <a:gd name="connsiteX12" fmla="*/ 19050 w 160735"/>
                                                                            <a:gd name="connsiteY12" fmla="*/ 61913 h 260747"/>
                                                                            <a:gd name="connsiteX13" fmla="*/ 28575 w 160735"/>
                                                                            <a:gd name="connsiteY13" fmla="*/ 35719 h 260747"/>
                                                                            <a:gd name="connsiteX14" fmla="*/ 9525 w 160735"/>
                                                                            <a:gd name="connsiteY14" fmla="*/ 11906 h 260747"/>
                                                                            <a:gd name="connsiteX15" fmla="*/ 0 w 160735"/>
                                                                            <a:gd name="connsiteY15" fmla="*/ 0 h 260747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  <a:cxn ang="0">
                                                                              <a:pos x="connsiteX14" y="connsiteY14"/>
                                                                            </a:cxn>
                                                                            <a:cxn ang="0">
                                                                              <a:pos x="connsiteX15" y="connsiteY15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60735" h="260747">
                                                                              <a:moveTo>
                                                                                <a:pt x="71438" y="242888"/>
                                                                              </a:moveTo>
                                                                              <a:cubicBezTo>
                                                                                <a:pt x="102989" y="251817"/>
                                                                                <a:pt x="134541" y="260747"/>
                                                                                <a:pt x="147638" y="2547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0735" y="248841"/>
                                                                                <a:pt x="149622" y="220266"/>
                                                                                <a:pt x="150019" y="2071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0416" y="194072"/>
                                                                                <a:pt x="157163" y="183357"/>
                                                                                <a:pt x="150019" y="1762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42875" y="169069"/>
                                                                                <a:pt x="119459" y="168275"/>
                                                                                <a:pt x="107156" y="1643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4853" y="160337"/>
                                                                                <a:pt x="87313" y="154781"/>
                                                                                <a:pt x="76200" y="1524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5088" y="150019"/>
                                                                                <a:pt x="50006" y="153988"/>
                                                                                <a:pt x="40481" y="1500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0956" y="146050"/>
                                                                                <a:pt x="22622" y="134144"/>
                                                                                <a:pt x="19050" y="1285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478" y="123032"/>
                                                                                <a:pt x="17859" y="121443"/>
                                                                                <a:pt x="19050" y="1166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0241" y="111919"/>
                                                                                <a:pt x="25003" y="105569"/>
                                                                                <a:pt x="26194" y="1000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7385" y="94457"/>
                                                                                <a:pt x="25797" y="88106"/>
                                                                                <a:pt x="26194" y="833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6591" y="78582"/>
                                                                                <a:pt x="29766" y="75010"/>
                                                                                <a:pt x="28575" y="714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7384" y="67866"/>
                                                                                <a:pt x="19050" y="67866"/>
                                                                                <a:pt x="19050" y="619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9050" y="55960"/>
                                                                                <a:pt x="30162" y="44053"/>
                                                                                <a:pt x="28575" y="357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6988" y="27385"/>
                                                                                <a:pt x="9525" y="11906"/>
                                                                                <a:pt x="9525" y="11906"/>
                                                                              </a:cubicBezTo>
                                                                              <a:lnTo>
                                                                                <a:pt x="0" y="0"/>
                                                                              </a:ln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059" name="Freeform 1058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024188" y="2143125"/>
                                                                          <a:ext cx="250825" cy="142478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40481 w 250825"/>
                                                                            <a:gd name="connsiteY0" fmla="*/ 0 h 142478"/>
                                                                            <a:gd name="connsiteX1" fmla="*/ 80962 w 250825"/>
                                                                            <a:gd name="connsiteY1" fmla="*/ 42863 h 142478"/>
                                                                            <a:gd name="connsiteX2" fmla="*/ 104775 w 250825"/>
                                                                            <a:gd name="connsiteY2" fmla="*/ 30956 h 142478"/>
                                                                            <a:gd name="connsiteX3" fmla="*/ 138112 w 250825"/>
                                                                            <a:gd name="connsiteY3" fmla="*/ 28575 h 142478"/>
                                                                            <a:gd name="connsiteX4" fmla="*/ 173831 w 250825"/>
                                                                            <a:gd name="connsiteY4" fmla="*/ 11906 h 142478"/>
                                                                            <a:gd name="connsiteX5" fmla="*/ 214312 w 250825"/>
                                                                            <a:gd name="connsiteY5" fmla="*/ 16669 h 142478"/>
                                                                            <a:gd name="connsiteX6" fmla="*/ 235743 w 250825"/>
                                                                            <a:gd name="connsiteY6" fmla="*/ 40481 h 142478"/>
                                                                            <a:gd name="connsiteX7" fmla="*/ 247650 w 250825"/>
                                                                            <a:gd name="connsiteY7" fmla="*/ 50006 h 142478"/>
                                                                            <a:gd name="connsiteX8" fmla="*/ 216693 w 250825"/>
                                                                            <a:gd name="connsiteY8" fmla="*/ 59531 h 142478"/>
                                                                            <a:gd name="connsiteX9" fmla="*/ 209550 w 250825"/>
                                                                            <a:gd name="connsiteY9" fmla="*/ 78581 h 142478"/>
                                                                            <a:gd name="connsiteX10" fmla="*/ 195262 w 250825"/>
                                                                            <a:gd name="connsiteY10" fmla="*/ 111919 h 142478"/>
                                                                            <a:gd name="connsiteX11" fmla="*/ 171450 w 250825"/>
                                                                            <a:gd name="connsiteY11" fmla="*/ 121444 h 142478"/>
                                                                            <a:gd name="connsiteX12" fmla="*/ 145256 w 250825"/>
                                                                            <a:gd name="connsiteY12" fmla="*/ 140494 h 142478"/>
                                                                            <a:gd name="connsiteX13" fmla="*/ 107156 w 250825"/>
                                                                            <a:gd name="connsiteY13" fmla="*/ 109538 h 142478"/>
                                                                            <a:gd name="connsiteX14" fmla="*/ 83343 w 250825"/>
                                                                            <a:gd name="connsiteY14" fmla="*/ 104775 h 142478"/>
                                                                            <a:gd name="connsiteX15" fmla="*/ 57150 w 250825"/>
                                                                            <a:gd name="connsiteY15" fmla="*/ 123825 h 142478"/>
                                                                            <a:gd name="connsiteX16" fmla="*/ 50006 w 250825"/>
                                                                            <a:gd name="connsiteY16" fmla="*/ 90488 h 142478"/>
                                                                            <a:gd name="connsiteX17" fmla="*/ 33337 w 250825"/>
                                                                            <a:gd name="connsiteY17" fmla="*/ 73819 h 142478"/>
                                                                            <a:gd name="connsiteX18" fmla="*/ 14287 w 250825"/>
                                                                            <a:gd name="connsiteY18" fmla="*/ 71438 h 142478"/>
                                                                            <a:gd name="connsiteX19" fmla="*/ 0 w 250825"/>
                                                                            <a:gd name="connsiteY19" fmla="*/ 83344 h 142478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  <a:cxn ang="0">
                                                                              <a:pos x="connsiteX14" y="connsiteY14"/>
                                                                            </a:cxn>
                                                                            <a:cxn ang="0">
                                                                              <a:pos x="connsiteX15" y="connsiteY15"/>
                                                                            </a:cxn>
                                                                            <a:cxn ang="0">
                                                                              <a:pos x="connsiteX16" y="connsiteY16"/>
                                                                            </a:cxn>
                                                                            <a:cxn ang="0">
                                                                              <a:pos x="connsiteX17" y="connsiteY17"/>
                                                                            </a:cxn>
                                                                            <a:cxn ang="0">
                                                                              <a:pos x="connsiteX18" y="connsiteY18"/>
                                                                            </a:cxn>
                                                                            <a:cxn ang="0">
                                                                              <a:pos x="connsiteX19" y="connsiteY19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250825" h="142478">
                                                                              <a:moveTo>
                                                                                <a:pt x="40481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55363" y="18852"/>
                                                                                <a:pt x="70246" y="37704"/>
                                                                                <a:pt x="80962" y="4286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1678" y="48022"/>
                                                                                <a:pt x="95250" y="33337"/>
                                                                                <a:pt x="104775" y="309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4300" y="28575"/>
                                                                                <a:pt x="126603" y="31750"/>
                                                                                <a:pt x="138112" y="285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49621" y="25400"/>
                                                                                <a:pt x="161131" y="13890"/>
                                                                                <a:pt x="173831" y="119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86531" y="9922"/>
                                                                                <a:pt x="203993" y="11907"/>
                                                                                <a:pt x="214312" y="166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24631" y="21431"/>
                                                                                <a:pt x="230187" y="34925"/>
                                                                                <a:pt x="235743" y="404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41299" y="46037"/>
                                                                                <a:pt x="250825" y="46831"/>
                                                                                <a:pt x="247650" y="500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44475" y="53181"/>
                                                                                <a:pt x="223043" y="54769"/>
                                                                                <a:pt x="216693" y="595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10343" y="64293"/>
                                                                                <a:pt x="213122" y="69850"/>
                                                                                <a:pt x="209550" y="785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05978" y="87312"/>
                                                                                <a:pt x="201612" y="104775"/>
                                                                                <a:pt x="195262" y="1119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88912" y="119063"/>
                                                                                <a:pt x="179784" y="116682"/>
                                                                                <a:pt x="171450" y="1214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3116" y="126206"/>
                                                                                <a:pt x="155972" y="142478"/>
                                                                                <a:pt x="145256" y="1404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4540" y="138510"/>
                                                                                <a:pt x="117475" y="115491"/>
                                                                                <a:pt x="107156" y="1095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6837" y="103585"/>
                                                                                <a:pt x="91677" y="102394"/>
                                                                                <a:pt x="83343" y="1047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5009" y="107156"/>
                                                                                <a:pt x="62706" y="126206"/>
                                                                                <a:pt x="57150" y="1238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1594" y="121444"/>
                                                                                <a:pt x="53975" y="98822"/>
                                                                                <a:pt x="50006" y="904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6037" y="82154"/>
                                                                                <a:pt x="39290" y="76994"/>
                                                                                <a:pt x="33337" y="738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7384" y="70644"/>
                                                                                <a:pt x="19843" y="69851"/>
                                                                                <a:pt x="14287" y="714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731" y="73025"/>
                                                                                <a:pt x="4365" y="78184"/>
                                                                                <a:pt x="0" y="83344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grpSp>
                                                                      <p:nvGrpSpPr>
                                                                        <p:cNvPr id="745" name="Group 1059"/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2586038" y="2021284"/>
                                                                          <a:ext cx="1269206" cy="1004492"/>
                                                                          <a:chOff x="2586038" y="2021284"/>
                                                                          <a:chExt cx="1269206" cy="1004492"/>
                                                                        </a:xfrm>
                                                                      </p:grpSpPr>
                                                                      <p:sp>
                                                                        <p:nvSpPr>
                                                                          <p:cNvPr id="1061" name="Freeform 1060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541713" y="2262188"/>
                                                                            <a:ext cx="313531" cy="664368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230187 w 313531"/>
                                                                              <a:gd name="connsiteY0" fmla="*/ 661987 h 664368"/>
                                                                              <a:gd name="connsiteX1" fmla="*/ 106362 w 313531"/>
                                                                              <a:gd name="connsiteY1" fmla="*/ 652462 h 664368"/>
                                                                              <a:gd name="connsiteX2" fmla="*/ 46831 w 313531"/>
                                                                              <a:gd name="connsiteY2" fmla="*/ 590550 h 664368"/>
                                                                              <a:gd name="connsiteX3" fmla="*/ 15875 w 313531"/>
                                                                              <a:gd name="connsiteY3" fmla="*/ 535781 h 664368"/>
                                                                              <a:gd name="connsiteX4" fmla="*/ 13493 w 313531"/>
                                                                              <a:gd name="connsiteY4" fmla="*/ 502443 h 664368"/>
                                                                              <a:gd name="connsiteX5" fmla="*/ 23018 w 313531"/>
                                                                              <a:gd name="connsiteY5" fmla="*/ 469106 h 664368"/>
                                                                              <a:gd name="connsiteX6" fmla="*/ 6350 w 313531"/>
                                                                              <a:gd name="connsiteY6" fmla="*/ 450056 h 664368"/>
                                                                              <a:gd name="connsiteX7" fmla="*/ 25400 w 313531"/>
                                                                              <a:gd name="connsiteY7" fmla="*/ 423862 h 664368"/>
                                                                              <a:gd name="connsiteX8" fmla="*/ 30162 w 313531"/>
                                                                              <a:gd name="connsiteY8" fmla="*/ 402431 h 664368"/>
                                                                              <a:gd name="connsiteX9" fmla="*/ 1587 w 313531"/>
                                                                              <a:gd name="connsiteY9" fmla="*/ 388143 h 664368"/>
                                                                              <a:gd name="connsiteX10" fmla="*/ 20637 w 313531"/>
                                                                              <a:gd name="connsiteY10" fmla="*/ 364331 h 664368"/>
                                                                              <a:gd name="connsiteX11" fmla="*/ 84931 w 313531"/>
                                                                              <a:gd name="connsiteY11" fmla="*/ 333375 h 664368"/>
                                                                              <a:gd name="connsiteX12" fmla="*/ 118268 w 313531"/>
                                                                              <a:gd name="connsiteY12" fmla="*/ 330993 h 664368"/>
                                                                              <a:gd name="connsiteX13" fmla="*/ 139700 w 313531"/>
                                                                              <a:gd name="connsiteY13" fmla="*/ 347662 h 664368"/>
                                                                              <a:gd name="connsiteX14" fmla="*/ 203993 w 313531"/>
                                                                              <a:gd name="connsiteY14" fmla="*/ 347662 h 664368"/>
                                                                              <a:gd name="connsiteX15" fmla="*/ 242093 w 313531"/>
                                                                              <a:gd name="connsiteY15" fmla="*/ 347662 h 664368"/>
                                                                              <a:gd name="connsiteX16" fmla="*/ 296862 w 313531"/>
                                                                              <a:gd name="connsiteY16" fmla="*/ 333375 h 664368"/>
                                                                              <a:gd name="connsiteX17" fmla="*/ 311150 w 313531"/>
                                                                              <a:gd name="connsiteY17" fmla="*/ 290512 h 664368"/>
                                                                              <a:gd name="connsiteX18" fmla="*/ 311150 w 313531"/>
                                                                              <a:gd name="connsiteY18" fmla="*/ 261937 h 664368"/>
                                                                              <a:gd name="connsiteX19" fmla="*/ 296862 w 313531"/>
                                                                              <a:gd name="connsiteY19" fmla="*/ 211931 h 664368"/>
                                                                              <a:gd name="connsiteX20" fmla="*/ 287337 w 313531"/>
                                                                              <a:gd name="connsiteY20" fmla="*/ 166687 h 664368"/>
                                                                              <a:gd name="connsiteX21" fmla="*/ 287337 w 313531"/>
                                                                              <a:gd name="connsiteY21" fmla="*/ 133350 h 664368"/>
                                                                              <a:gd name="connsiteX22" fmla="*/ 280193 w 313531"/>
                                                                              <a:gd name="connsiteY22" fmla="*/ 116681 h 664368"/>
                                                                              <a:gd name="connsiteX23" fmla="*/ 301625 w 313531"/>
                                                                              <a:gd name="connsiteY23" fmla="*/ 109537 h 664368"/>
                                                                              <a:gd name="connsiteX24" fmla="*/ 284956 w 313531"/>
                                                                              <a:gd name="connsiteY24" fmla="*/ 85725 h 664368"/>
                                                                              <a:gd name="connsiteX25" fmla="*/ 273050 w 313531"/>
                                                                              <a:gd name="connsiteY25" fmla="*/ 52387 h 664368"/>
                                                                              <a:gd name="connsiteX26" fmla="*/ 273050 w 313531"/>
                                                                              <a:gd name="connsiteY26" fmla="*/ 40481 h 664368"/>
                                                                              <a:gd name="connsiteX27" fmla="*/ 246856 w 313531"/>
                                                                              <a:gd name="connsiteY27" fmla="*/ 38100 h 664368"/>
                                                                              <a:gd name="connsiteX28" fmla="*/ 227806 w 313531"/>
                                                                              <a:gd name="connsiteY28" fmla="*/ 57150 h 664368"/>
                                                                              <a:gd name="connsiteX29" fmla="*/ 220662 w 313531"/>
                                                                              <a:gd name="connsiteY29" fmla="*/ 76200 h 664368"/>
                                                                              <a:gd name="connsiteX30" fmla="*/ 192087 w 313531"/>
                                                                              <a:gd name="connsiteY30" fmla="*/ 64293 h 664368"/>
                                                                              <a:gd name="connsiteX31" fmla="*/ 161131 w 313531"/>
                                                                              <a:gd name="connsiteY31" fmla="*/ 35718 h 664368"/>
                                                                              <a:gd name="connsiteX32" fmla="*/ 151606 w 313531"/>
                                                                              <a:gd name="connsiteY32" fmla="*/ 26193 h 664368"/>
                                                                              <a:gd name="connsiteX33" fmla="*/ 146843 w 313531"/>
                                                                              <a:gd name="connsiteY33" fmla="*/ 16668 h 664368"/>
                                                                              <a:gd name="connsiteX34" fmla="*/ 163512 w 313531"/>
                                                                              <a:gd name="connsiteY34" fmla="*/ 0 h 664368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5" y="connsiteY1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6" y="connsiteY1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7" y="connsiteY1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8" y="connsiteY1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9" y="connsiteY1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0" y="connsiteY2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1" y="connsiteY2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2" y="connsiteY2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3" y="connsiteY2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4" y="connsiteY2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5" y="connsiteY2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6" y="connsiteY2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7" y="connsiteY2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8" y="connsiteY2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9" y="connsiteY2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0" y="connsiteY3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1" y="connsiteY3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2" y="connsiteY3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3" y="connsiteY3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4" y="connsiteY34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313531" h="664368">
                                                                                <a:moveTo>
                                                                                  <a:pt x="230187" y="661987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183554" y="663177"/>
                                                                                  <a:pt x="136921" y="664368"/>
                                                                                  <a:pt x="106362" y="6524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5803" y="640556"/>
                                                                                  <a:pt x="61912" y="609997"/>
                                                                                  <a:pt x="46831" y="5905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1750" y="571103"/>
                                                                                  <a:pt x="21431" y="550465"/>
                                                                                  <a:pt x="15875" y="53578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319" y="521097"/>
                                                                                  <a:pt x="12303" y="513556"/>
                                                                                  <a:pt x="13493" y="50244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684" y="491331"/>
                                                                                  <a:pt x="24208" y="477837"/>
                                                                                  <a:pt x="23018" y="46910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828" y="460375"/>
                                                                                  <a:pt x="5953" y="457597"/>
                                                                                  <a:pt x="6350" y="4500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747" y="442515"/>
                                                                                  <a:pt x="21431" y="431799"/>
                                                                                  <a:pt x="25400" y="4238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9369" y="415925"/>
                                                                                  <a:pt x="34131" y="408384"/>
                                                                                  <a:pt x="30162" y="4024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193" y="396478"/>
                                                                                  <a:pt x="3175" y="394493"/>
                                                                                  <a:pt x="1587" y="38814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0" y="381793"/>
                                                                                  <a:pt x="6746" y="373459"/>
                                                                                  <a:pt x="20637" y="3643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4528" y="355203"/>
                                                                                  <a:pt x="68659" y="338931"/>
                                                                                  <a:pt x="84931" y="3333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1203" y="327819"/>
                                                                                  <a:pt x="109140" y="328612"/>
                                                                                  <a:pt x="118268" y="3309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7396" y="333374"/>
                                                                                  <a:pt x="125413" y="344884"/>
                                                                                  <a:pt x="139700" y="3476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3988" y="350440"/>
                                                                                  <a:pt x="203993" y="347662"/>
                                                                                  <a:pt x="203993" y="3476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21058" y="347662"/>
                                                                                  <a:pt x="226615" y="350043"/>
                                                                                  <a:pt x="242093" y="3476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7571" y="345281"/>
                                                                                  <a:pt x="285352" y="342900"/>
                                                                                  <a:pt x="296862" y="3333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08372" y="323850"/>
                                                                                  <a:pt x="308769" y="302418"/>
                                                                                  <a:pt x="311150" y="2905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13531" y="278606"/>
                                                                                  <a:pt x="313531" y="275034"/>
                                                                                  <a:pt x="311150" y="26193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08769" y="248840"/>
                                                                                  <a:pt x="300831" y="227806"/>
                                                                                  <a:pt x="296862" y="2119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92893" y="196056"/>
                                                                                  <a:pt x="288924" y="179784"/>
                                                                                  <a:pt x="287337" y="1666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5750" y="153590"/>
                                                                                  <a:pt x="288528" y="141684"/>
                                                                                  <a:pt x="287337" y="1333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6146" y="125016"/>
                                                                                  <a:pt x="277812" y="120650"/>
                                                                                  <a:pt x="280193" y="11668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2574" y="112712"/>
                                                                                  <a:pt x="300831" y="114696"/>
                                                                                  <a:pt x="301625" y="10953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02419" y="104378"/>
                                                                                  <a:pt x="289719" y="95250"/>
                                                                                  <a:pt x="284956" y="8572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0193" y="76200"/>
                                                                                  <a:pt x="275034" y="59928"/>
                                                                                  <a:pt x="273050" y="523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71066" y="44846"/>
                                                                                  <a:pt x="277416" y="42862"/>
                                                                                  <a:pt x="273050" y="4048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8684" y="38100"/>
                                                                                  <a:pt x="254397" y="35322"/>
                                                                                  <a:pt x="246856" y="381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39315" y="40878"/>
                                                                                  <a:pt x="232172" y="50800"/>
                                                                                  <a:pt x="227806" y="571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23440" y="63500"/>
                                                                                  <a:pt x="226615" y="75010"/>
                                                                                  <a:pt x="220662" y="762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4709" y="77391"/>
                                                                                  <a:pt x="202009" y="71040"/>
                                                                                  <a:pt x="192087" y="642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2165" y="57546"/>
                                                                                  <a:pt x="167878" y="42068"/>
                                                                                  <a:pt x="161131" y="3571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4384" y="29368"/>
                                                                                  <a:pt x="153987" y="29368"/>
                                                                                  <a:pt x="151606" y="261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9225" y="23018"/>
                                                                                  <a:pt x="144859" y="21033"/>
                                                                                  <a:pt x="146843" y="1666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8827" y="12303"/>
                                                                                  <a:pt x="160734" y="4366"/>
                                                                                  <a:pt x="163512" y="0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062" name="Freeform 1061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423841" y="2097485"/>
                                                                            <a:ext cx="377428" cy="390921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279003 w 377428"/>
                                                                              <a:gd name="connsiteY0" fmla="*/ 164703 h 390921"/>
                                                                              <a:gd name="connsiteX1" fmla="*/ 262334 w 377428"/>
                                                                              <a:gd name="connsiteY1" fmla="*/ 90884 h 390921"/>
                                                                              <a:gd name="connsiteX2" fmla="*/ 302815 w 377428"/>
                                                                              <a:gd name="connsiteY2" fmla="*/ 86121 h 390921"/>
                                                                              <a:gd name="connsiteX3" fmla="*/ 359965 w 377428"/>
                                                                              <a:gd name="connsiteY3" fmla="*/ 88503 h 390921"/>
                                                                              <a:gd name="connsiteX4" fmla="*/ 376634 w 377428"/>
                                                                              <a:gd name="connsiteY4" fmla="*/ 88503 h 390921"/>
                                                                              <a:gd name="connsiteX5" fmla="*/ 355203 w 377428"/>
                                                                              <a:gd name="connsiteY5" fmla="*/ 38496 h 390921"/>
                                                                              <a:gd name="connsiteX6" fmla="*/ 336153 w 377428"/>
                                                                              <a:gd name="connsiteY6" fmla="*/ 5159 h 390921"/>
                                                                              <a:gd name="connsiteX7" fmla="*/ 300434 w 377428"/>
                                                                              <a:gd name="connsiteY7" fmla="*/ 7540 h 390921"/>
                                                                              <a:gd name="connsiteX8" fmla="*/ 243284 w 377428"/>
                                                                              <a:gd name="connsiteY8" fmla="*/ 7540 h 390921"/>
                                                                              <a:gd name="connsiteX9" fmla="*/ 212328 w 377428"/>
                                                                              <a:gd name="connsiteY9" fmla="*/ 9921 h 390921"/>
                                                                              <a:gd name="connsiteX10" fmla="*/ 188515 w 377428"/>
                                                                              <a:gd name="connsiteY10" fmla="*/ 31353 h 390921"/>
                                                                              <a:gd name="connsiteX11" fmla="*/ 148034 w 377428"/>
                                                                              <a:gd name="connsiteY11" fmla="*/ 33734 h 390921"/>
                                                                              <a:gd name="connsiteX12" fmla="*/ 114697 w 377428"/>
                                                                              <a:gd name="connsiteY12" fmla="*/ 43259 h 390921"/>
                                                                              <a:gd name="connsiteX13" fmla="*/ 100409 w 377428"/>
                                                                              <a:gd name="connsiteY13" fmla="*/ 19446 h 390921"/>
                                                                              <a:gd name="connsiteX14" fmla="*/ 52784 w 377428"/>
                                                                              <a:gd name="connsiteY14" fmla="*/ 12303 h 390921"/>
                                                                              <a:gd name="connsiteX15" fmla="*/ 36115 w 377428"/>
                                                                              <a:gd name="connsiteY15" fmla="*/ 12303 h 390921"/>
                                                                              <a:gd name="connsiteX16" fmla="*/ 5159 w 377428"/>
                                                                              <a:gd name="connsiteY16" fmla="*/ 12303 h 390921"/>
                                                                              <a:gd name="connsiteX17" fmla="*/ 5159 w 377428"/>
                                                                              <a:gd name="connsiteY17" fmla="*/ 38496 h 390921"/>
                                                                              <a:gd name="connsiteX18" fmla="*/ 2778 w 377428"/>
                                                                              <a:gd name="connsiteY18" fmla="*/ 50403 h 390921"/>
                                                                              <a:gd name="connsiteX19" fmla="*/ 5159 w 377428"/>
                                                                              <a:gd name="connsiteY19" fmla="*/ 69453 h 390921"/>
                                                                              <a:gd name="connsiteX20" fmla="*/ 28972 w 377428"/>
                                                                              <a:gd name="connsiteY20" fmla="*/ 88503 h 390921"/>
                                                                              <a:gd name="connsiteX21" fmla="*/ 14684 w 377428"/>
                                                                              <a:gd name="connsiteY21" fmla="*/ 105171 h 390921"/>
                                                                              <a:gd name="connsiteX22" fmla="*/ 45640 w 377428"/>
                                                                              <a:gd name="connsiteY22" fmla="*/ 119459 h 390921"/>
                                                                              <a:gd name="connsiteX23" fmla="*/ 55165 w 377428"/>
                                                                              <a:gd name="connsiteY23" fmla="*/ 131365 h 390921"/>
                                                                              <a:gd name="connsiteX24" fmla="*/ 81359 w 377428"/>
                                                                              <a:gd name="connsiteY24" fmla="*/ 150415 h 390921"/>
                                                                              <a:gd name="connsiteX25" fmla="*/ 64690 w 377428"/>
                                                                              <a:gd name="connsiteY25" fmla="*/ 169465 h 390921"/>
                                                                              <a:gd name="connsiteX26" fmla="*/ 69453 w 377428"/>
                                                                              <a:gd name="connsiteY26" fmla="*/ 193278 h 390921"/>
                                                                              <a:gd name="connsiteX27" fmla="*/ 98028 w 377428"/>
                                                                              <a:gd name="connsiteY27" fmla="*/ 217090 h 390921"/>
                                                                              <a:gd name="connsiteX28" fmla="*/ 105172 w 377428"/>
                                                                              <a:gd name="connsiteY28" fmla="*/ 226615 h 390921"/>
                                                                              <a:gd name="connsiteX29" fmla="*/ 157559 w 377428"/>
                                                                              <a:gd name="connsiteY29" fmla="*/ 202803 h 390921"/>
                                                                              <a:gd name="connsiteX30" fmla="*/ 217090 w 377428"/>
                                                                              <a:gd name="connsiteY30" fmla="*/ 178990 h 390921"/>
                                                                              <a:gd name="connsiteX31" fmla="*/ 214709 w 377428"/>
                                                                              <a:gd name="connsiteY31" fmla="*/ 207565 h 390921"/>
                                                                              <a:gd name="connsiteX32" fmla="*/ 248047 w 377428"/>
                                                                              <a:gd name="connsiteY32" fmla="*/ 217090 h 390921"/>
                                                                              <a:gd name="connsiteX33" fmla="*/ 283765 w 377428"/>
                                                                              <a:gd name="connsiteY33" fmla="*/ 228996 h 390921"/>
                                                                              <a:gd name="connsiteX34" fmla="*/ 276622 w 377428"/>
                                                                              <a:gd name="connsiteY34" fmla="*/ 264715 h 390921"/>
                                                                              <a:gd name="connsiteX35" fmla="*/ 276622 w 377428"/>
                                                                              <a:gd name="connsiteY35" fmla="*/ 293290 h 390921"/>
                                                                              <a:gd name="connsiteX36" fmla="*/ 262334 w 377428"/>
                                                                              <a:gd name="connsiteY36" fmla="*/ 309959 h 390921"/>
                                                                              <a:gd name="connsiteX37" fmla="*/ 252809 w 377428"/>
                                                                              <a:gd name="connsiteY37" fmla="*/ 329009 h 390921"/>
                                                                              <a:gd name="connsiteX38" fmla="*/ 224234 w 377428"/>
                                                                              <a:gd name="connsiteY38" fmla="*/ 338534 h 390921"/>
                                                                              <a:gd name="connsiteX39" fmla="*/ 178990 w 377428"/>
                                                                              <a:gd name="connsiteY39" fmla="*/ 340915 h 390921"/>
                                                                              <a:gd name="connsiteX40" fmla="*/ 186134 w 377428"/>
                                                                              <a:gd name="connsiteY40" fmla="*/ 359965 h 390921"/>
                                                                              <a:gd name="connsiteX41" fmla="*/ 186134 w 377428"/>
                                                                              <a:gd name="connsiteY41" fmla="*/ 371871 h 390921"/>
                                                                              <a:gd name="connsiteX42" fmla="*/ 169465 w 377428"/>
                                                                              <a:gd name="connsiteY42" fmla="*/ 371871 h 390921"/>
                                                                              <a:gd name="connsiteX43" fmla="*/ 148034 w 377428"/>
                                                                              <a:gd name="connsiteY43" fmla="*/ 364728 h 390921"/>
                                                                              <a:gd name="connsiteX44" fmla="*/ 131365 w 377428"/>
                                                                              <a:gd name="connsiteY44" fmla="*/ 371871 h 390921"/>
                                                                              <a:gd name="connsiteX45" fmla="*/ 98028 w 377428"/>
                                                                              <a:gd name="connsiteY45" fmla="*/ 379015 h 390921"/>
                                                                              <a:gd name="connsiteX46" fmla="*/ 57547 w 377428"/>
                                                                              <a:gd name="connsiteY46" fmla="*/ 386159 h 390921"/>
                                                                              <a:gd name="connsiteX47" fmla="*/ 36115 w 377428"/>
                                                                              <a:gd name="connsiteY47" fmla="*/ 350440 h 390921"/>
                                                                              <a:gd name="connsiteX48" fmla="*/ 43259 w 377428"/>
                                                                              <a:gd name="connsiteY48" fmla="*/ 317103 h 390921"/>
                                                                              <a:gd name="connsiteX49" fmla="*/ 81359 w 377428"/>
                                                                              <a:gd name="connsiteY49" fmla="*/ 319484 h 390921"/>
                                                                              <a:gd name="connsiteX50" fmla="*/ 86122 w 377428"/>
                                                                              <a:gd name="connsiteY50" fmla="*/ 286146 h 390921"/>
                                                                              <a:gd name="connsiteX51" fmla="*/ 76597 w 377428"/>
                                                                              <a:gd name="connsiteY51" fmla="*/ 257571 h 390921"/>
                                                                              <a:gd name="connsiteX52" fmla="*/ 102790 w 377428"/>
                                                                              <a:gd name="connsiteY52" fmla="*/ 226615 h 390921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5" y="connsiteY1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6" y="connsiteY1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7" y="connsiteY1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8" y="connsiteY1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9" y="connsiteY1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0" y="connsiteY2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1" y="connsiteY2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2" y="connsiteY2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3" y="connsiteY2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4" y="connsiteY2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5" y="connsiteY2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6" y="connsiteY2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7" y="connsiteY2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8" y="connsiteY2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9" y="connsiteY2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0" y="connsiteY3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1" y="connsiteY3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2" y="connsiteY3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3" y="connsiteY3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4" y="connsiteY3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5" y="connsiteY3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6" y="connsiteY3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7" y="connsiteY3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8" y="connsiteY3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9" y="connsiteY3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0" y="connsiteY4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1" y="connsiteY4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2" y="connsiteY4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3" y="connsiteY4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4" y="connsiteY4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5" y="connsiteY4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6" y="connsiteY4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7" y="connsiteY4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8" y="connsiteY4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9" y="connsiteY4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0" y="connsiteY5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1" y="connsiteY5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2" y="connsiteY52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377428" h="390921">
                                                                                <a:moveTo>
                                                                                  <a:pt x="279003" y="164703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268684" y="134342"/>
                                                                                  <a:pt x="258365" y="103981"/>
                                                                                  <a:pt x="262334" y="9088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6303" y="77787"/>
                                                                                  <a:pt x="286543" y="86518"/>
                                                                                  <a:pt x="302815" y="8612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19087" y="85724"/>
                                                                                  <a:pt x="347662" y="88106"/>
                                                                                  <a:pt x="359965" y="8850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72268" y="88900"/>
                                                                                  <a:pt x="377428" y="96837"/>
                                                                                  <a:pt x="376634" y="8850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75840" y="80169"/>
                                                                                  <a:pt x="361950" y="52387"/>
                                                                                  <a:pt x="355203" y="3849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48456" y="24605"/>
                                                                                  <a:pt x="345281" y="10318"/>
                                                                                  <a:pt x="336153" y="515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27025" y="0"/>
                                                                                  <a:pt x="315912" y="7143"/>
                                                                                  <a:pt x="300434" y="754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4956" y="7937"/>
                                                                                  <a:pt x="257968" y="7143"/>
                                                                                  <a:pt x="243284" y="754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28600" y="7937"/>
                                                                                  <a:pt x="221456" y="5952"/>
                                                                                  <a:pt x="212328" y="992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03200" y="13890"/>
                                                                                  <a:pt x="199231" y="27384"/>
                                                                                  <a:pt x="188515" y="3135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7799" y="35322"/>
                                                                                  <a:pt x="160337" y="31750"/>
                                                                                  <a:pt x="148034" y="3373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5731" y="35718"/>
                                                                                  <a:pt x="122634" y="45640"/>
                                                                                  <a:pt x="114697" y="4325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6760" y="40878"/>
                                                                                  <a:pt x="110728" y="24605"/>
                                                                                  <a:pt x="100409" y="1944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0090" y="14287"/>
                                                                                  <a:pt x="63500" y="13493"/>
                                                                                  <a:pt x="52784" y="1230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2068" y="11113"/>
                                                                                  <a:pt x="36115" y="12303"/>
                                                                                  <a:pt x="36115" y="1230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178" y="12303"/>
                                                                                  <a:pt x="10318" y="7938"/>
                                                                                  <a:pt x="5159" y="1230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0" y="16669"/>
                                                                                  <a:pt x="5556" y="32146"/>
                                                                                  <a:pt x="5159" y="3849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762" y="44846"/>
                                                                                  <a:pt x="2778" y="45244"/>
                                                                                  <a:pt x="2778" y="5040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778" y="55562"/>
                                                                                  <a:pt x="793" y="63103"/>
                                                                                  <a:pt x="5159" y="6945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525" y="75803"/>
                                                                                  <a:pt x="27385" y="82550"/>
                                                                                  <a:pt x="28972" y="8850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0560" y="94456"/>
                                                                                  <a:pt x="11906" y="100012"/>
                                                                                  <a:pt x="14684" y="10517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462" y="110330"/>
                                                                                  <a:pt x="38893" y="115093"/>
                                                                                  <a:pt x="45640" y="11945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2387" y="123825"/>
                                                                                  <a:pt x="49212" y="126206"/>
                                                                                  <a:pt x="55165" y="13136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1118" y="136524"/>
                                                                                  <a:pt x="79772" y="144065"/>
                                                                                  <a:pt x="81359" y="15041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2947" y="156765"/>
                                                                                  <a:pt x="66674" y="162321"/>
                                                                                  <a:pt x="64690" y="16946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2706" y="176609"/>
                                                                                  <a:pt x="63897" y="185341"/>
                                                                                  <a:pt x="69453" y="19327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5009" y="201216"/>
                                                                                  <a:pt x="92075" y="211534"/>
                                                                                  <a:pt x="98028" y="21709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3981" y="222646"/>
                                                                                  <a:pt x="95250" y="228996"/>
                                                                                  <a:pt x="105172" y="22661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5094" y="224234"/>
                                                                                  <a:pt x="138906" y="210741"/>
                                                                                  <a:pt x="157559" y="20280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6212" y="194866"/>
                                                                                  <a:pt x="207565" y="178196"/>
                                                                                  <a:pt x="217090" y="17899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26615" y="179784"/>
                                                                                  <a:pt x="209550" y="201215"/>
                                                                                  <a:pt x="214709" y="20756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9868" y="213915"/>
                                                                                  <a:pt x="236538" y="213518"/>
                                                                                  <a:pt x="248047" y="21709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9556" y="220662"/>
                                                                                  <a:pt x="279003" y="221059"/>
                                                                                  <a:pt x="283765" y="22899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8528" y="236934"/>
                                                                                  <a:pt x="277812" y="253999"/>
                                                                                  <a:pt x="276622" y="26471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75432" y="275431"/>
                                                                                  <a:pt x="279003" y="285749"/>
                                                                                  <a:pt x="276622" y="29329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74241" y="300831"/>
                                                                                  <a:pt x="266303" y="304006"/>
                                                                                  <a:pt x="262334" y="30995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8365" y="315912"/>
                                                                                  <a:pt x="259159" y="324247"/>
                                                                                  <a:pt x="252809" y="32900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6459" y="333771"/>
                                                                                  <a:pt x="236537" y="336550"/>
                                                                                  <a:pt x="224234" y="33853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1931" y="340518"/>
                                                                                  <a:pt x="185340" y="337343"/>
                                                                                  <a:pt x="178990" y="34091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2640" y="344487"/>
                                                                                  <a:pt x="184943" y="354806"/>
                                                                                  <a:pt x="186134" y="35996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7325" y="365124"/>
                                                                                  <a:pt x="188912" y="369887"/>
                                                                                  <a:pt x="186134" y="37187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3356" y="373855"/>
                                                                                  <a:pt x="175815" y="373061"/>
                                                                                  <a:pt x="169465" y="37187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3115" y="370681"/>
                                                                                  <a:pt x="154384" y="364728"/>
                                                                                  <a:pt x="148034" y="36472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1684" y="364728"/>
                                                                                  <a:pt x="139699" y="369490"/>
                                                                                  <a:pt x="131365" y="37187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3031" y="374252"/>
                                                                                  <a:pt x="110331" y="376634"/>
                                                                                  <a:pt x="98028" y="37901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5725" y="381396"/>
                                                                                  <a:pt x="67866" y="390921"/>
                                                                                  <a:pt x="57547" y="38615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7228" y="381397"/>
                                                                                  <a:pt x="38496" y="361949"/>
                                                                                  <a:pt x="36115" y="35044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3734" y="338931"/>
                                                                                  <a:pt x="35718" y="322262"/>
                                                                                  <a:pt x="43259" y="31710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0800" y="311944"/>
                                                                                  <a:pt x="74215" y="324643"/>
                                                                                  <a:pt x="81359" y="31948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8503" y="314325"/>
                                                                                  <a:pt x="86916" y="296465"/>
                                                                                  <a:pt x="86122" y="28614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5328" y="275827"/>
                                                                                  <a:pt x="73819" y="267493"/>
                                                                                  <a:pt x="76597" y="25757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9375" y="247649"/>
                                                                                  <a:pt x="98425" y="232965"/>
                                                                                  <a:pt x="102790" y="226615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063" name="Freeform 1062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607594" y="2467769"/>
                                                                            <a:ext cx="130571" cy="127794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61912 w 130571"/>
                                                                              <a:gd name="connsiteY0" fmla="*/ 127794 h 127794"/>
                                                                              <a:gd name="connsiteX1" fmla="*/ 107156 w 130571"/>
                                                                              <a:gd name="connsiteY1" fmla="*/ 94456 h 127794"/>
                                                                              <a:gd name="connsiteX2" fmla="*/ 128587 w 130571"/>
                                                                              <a:gd name="connsiteY2" fmla="*/ 84931 h 127794"/>
                                                                              <a:gd name="connsiteX3" fmla="*/ 119062 w 130571"/>
                                                                              <a:gd name="connsiteY3" fmla="*/ 49212 h 127794"/>
                                                                              <a:gd name="connsiteX4" fmla="*/ 100012 w 130571"/>
                                                                              <a:gd name="connsiteY4" fmla="*/ 25400 h 127794"/>
                                                                              <a:gd name="connsiteX5" fmla="*/ 61912 w 130571"/>
                                                                              <a:gd name="connsiteY5" fmla="*/ 25400 h 127794"/>
                                                                              <a:gd name="connsiteX6" fmla="*/ 26194 w 130571"/>
                                                                              <a:gd name="connsiteY6" fmla="*/ 3969 h 127794"/>
                                                                              <a:gd name="connsiteX7" fmla="*/ 0 w 130571"/>
                                                                              <a:gd name="connsiteY7" fmla="*/ 1587 h 127794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30571" h="127794">
                                                                                <a:moveTo>
                                                                                  <a:pt x="61912" y="127794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78978" y="114697"/>
                                                                                  <a:pt x="96044" y="101600"/>
                                                                                  <a:pt x="107156" y="944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8268" y="87312"/>
                                                                                  <a:pt x="126603" y="92472"/>
                                                                                  <a:pt x="128587" y="849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0571" y="77390"/>
                                                                                  <a:pt x="123824" y="59134"/>
                                                                                  <a:pt x="119062" y="492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4300" y="39290"/>
                                                                                  <a:pt x="109537" y="29369"/>
                                                                                  <a:pt x="100012" y="254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0487" y="21431"/>
                                                                                  <a:pt x="74215" y="28972"/>
                                                                                  <a:pt x="61912" y="254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9609" y="21828"/>
                                                                                  <a:pt x="36513" y="7938"/>
                                                                                  <a:pt x="26194" y="396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875" y="0"/>
                                                                                  <a:pt x="7937" y="793"/>
                                                                                  <a:pt x="0" y="1587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064" name="Freeform 1063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406378" y="2483644"/>
                                                                            <a:ext cx="175022" cy="396478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175022 w 175022"/>
                                                                              <a:gd name="connsiteY0" fmla="*/ 369094 h 396478"/>
                                                                              <a:gd name="connsiteX1" fmla="*/ 96441 w 175022"/>
                                                                              <a:gd name="connsiteY1" fmla="*/ 395287 h 396478"/>
                                                                              <a:gd name="connsiteX2" fmla="*/ 27385 w 175022"/>
                                                                              <a:gd name="connsiteY2" fmla="*/ 361950 h 396478"/>
                                                                              <a:gd name="connsiteX3" fmla="*/ 3572 w 175022"/>
                                                                              <a:gd name="connsiteY3" fmla="*/ 323850 h 396478"/>
                                                                              <a:gd name="connsiteX4" fmla="*/ 48816 w 175022"/>
                                                                              <a:gd name="connsiteY4" fmla="*/ 278606 h 396478"/>
                                                                              <a:gd name="connsiteX5" fmla="*/ 65485 w 175022"/>
                                                                              <a:gd name="connsiteY5" fmla="*/ 254794 h 396478"/>
                                                                              <a:gd name="connsiteX6" fmla="*/ 20241 w 175022"/>
                                                                              <a:gd name="connsiteY6" fmla="*/ 204787 h 396478"/>
                                                                              <a:gd name="connsiteX7" fmla="*/ 53578 w 175022"/>
                                                                              <a:gd name="connsiteY7" fmla="*/ 171450 h 396478"/>
                                                                              <a:gd name="connsiteX8" fmla="*/ 55960 w 175022"/>
                                                                              <a:gd name="connsiteY8" fmla="*/ 147637 h 396478"/>
                                                                              <a:gd name="connsiteX9" fmla="*/ 77391 w 175022"/>
                                                                              <a:gd name="connsiteY9" fmla="*/ 150019 h 396478"/>
                                                                              <a:gd name="connsiteX10" fmla="*/ 122635 w 175022"/>
                                                                              <a:gd name="connsiteY10" fmla="*/ 145256 h 396478"/>
                                                                              <a:gd name="connsiteX11" fmla="*/ 125016 w 175022"/>
                                                                              <a:gd name="connsiteY11" fmla="*/ 114300 h 396478"/>
                                                                              <a:gd name="connsiteX12" fmla="*/ 113110 w 175022"/>
                                                                              <a:gd name="connsiteY12" fmla="*/ 73819 h 396478"/>
                                                                              <a:gd name="connsiteX13" fmla="*/ 103585 w 175022"/>
                                                                              <a:gd name="connsiteY13" fmla="*/ 28575 h 396478"/>
                                                                              <a:gd name="connsiteX14" fmla="*/ 53578 w 175022"/>
                                                                              <a:gd name="connsiteY14" fmla="*/ 28575 h 396478"/>
                                                                              <a:gd name="connsiteX15" fmla="*/ 72628 w 175022"/>
                                                                              <a:gd name="connsiteY15" fmla="*/ 0 h 396478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5" y="connsiteY15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75022" h="396478">
                                                                                <a:moveTo>
                                                                                  <a:pt x="175022" y="369094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148034" y="382786"/>
                                                                                  <a:pt x="121047" y="396478"/>
                                                                                  <a:pt x="96441" y="3952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1835" y="394096"/>
                                                                                  <a:pt x="42863" y="373856"/>
                                                                                  <a:pt x="27385" y="3619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907" y="350044"/>
                                                                                  <a:pt x="0" y="337741"/>
                                                                                  <a:pt x="3572" y="3238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144" y="309959"/>
                                                                                  <a:pt x="38497" y="290115"/>
                                                                                  <a:pt x="48816" y="27860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9135" y="267097"/>
                                                                                  <a:pt x="70247" y="267097"/>
                                                                                  <a:pt x="65485" y="25479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0723" y="242491"/>
                                                                                  <a:pt x="22226" y="218678"/>
                                                                                  <a:pt x="20241" y="2047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257" y="190896"/>
                                                                                  <a:pt x="47625" y="180975"/>
                                                                                  <a:pt x="53578" y="1714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9531" y="161925"/>
                                                                                  <a:pt x="51991" y="151209"/>
                                                                                  <a:pt x="55960" y="14763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9929" y="144065"/>
                                                                                  <a:pt x="66279" y="150416"/>
                                                                                  <a:pt x="77391" y="15001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8503" y="149622"/>
                                                                                  <a:pt x="114698" y="151209"/>
                                                                                  <a:pt x="122635" y="1452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0572" y="139303"/>
                                                                                  <a:pt x="126603" y="126206"/>
                                                                                  <a:pt x="125016" y="1143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3429" y="102394"/>
                                                                                  <a:pt x="116682" y="88106"/>
                                                                                  <a:pt x="113110" y="7381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9538" y="59532"/>
                                                                                  <a:pt x="113507" y="36116"/>
                                                                                  <a:pt x="103585" y="285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3663" y="21034"/>
                                                                                  <a:pt x="58737" y="33337"/>
                                                                                  <a:pt x="53578" y="285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8419" y="23813"/>
                                                                                  <a:pt x="60523" y="11906"/>
                                                                                  <a:pt x="72628" y="0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065" name="Freeform 1064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038475" y="2483644"/>
                                                                            <a:ext cx="428625" cy="140494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428625 w 428625"/>
                                                                              <a:gd name="connsiteY0" fmla="*/ 140494 h 140494"/>
                                                                              <a:gd name="connsiteX1" fmla="*/ 378619 w 428625"/>
                                                                              <a:gd name="connsiteY1" fmla="*/ 111919 h 140494"/>
                                                                              <a:gd name="connsiteX2" fmla="*/ 350044 w 428625"/>
                                                                              <a:gd name="connsiteY2" fmla="*/ 133350 h 140494"/>
                                                                              <a:gd name="connsiteX3" fmla="*/ 314325 w 428625"/>
                                                                              <a:gd name="connsiteY3" fmla="*/ 119062 h 140494"/>
                                                                              <a:gd name="connsiteX4" fmla="*/ 304800 w 428625"/>
                                                                              <a:gd name="connsiteY4" fmla="*/ 83344 h 140494"/>
                                                                              <a:gd name="connsiteX5" fmla="*/ 264319 w 428625"/>
                                                                              <a:gd name="connsiteY5" fmla="*/ 42862 h 140494"/>
                                                                              <a:gd name="connsiteX6" fmla="*/ 254794 w 428625"/>
                                                                              <a:gd name="connsiteY6" fmla="*/ 30956 h 140494"/>
                                                                              <a:gd name="connsiteX7" fmla="*/ 211931 w 428625"/>
                                                                              <a:gd name="connsiteY7" fmla="*/ 23812 h 140494"/>
                                                                              <a:gd name="connsiteX8" fmla="*/ 164306 w 428625"/>
                                                                              <a:gd name="connsiteY8" fmla="*/ 9525 h 140494"/>
                                                                              <a:gd name="connsiteX9" fmla="*/ 147638 w 428625"/>
                                                                              <a:gd name="connsiteY9" fmla="*/ 0 h 140494"/>
                                                                              <a:gd name="connsiteX10" fmla="*/ 119063 w 428625"/>
                                                                              <a:gd name="connsiteY10" fmla="*/ 9525 h 140494"/>
                                                                              <a:gd name="connsiteX11" fmla="*/ 97631 w 428625"/>
                                                                              <a:gd name="connsiteY11" fmla="*/ 40481 h 140494"/>
                                                                              <a:gd name="connsiteX12" fmla="*/ 64294 w 428625"/>
                                                                              <a:gd name="connsiteY12" fmla="*/ 69056 h 140494"/>
                                                                              <a:gd name="connsiteX13" fmla="*/ 33338 w 428625"/>
                                                                              <a:gd name="connsiteY13" fmla="*/ 97631 h 140494"/>
                                                                              <a:gd name="connsiteX14" fmla="*/ 19050 w 428625"/>
                                                                              <a:gd name="connsiteY14" fmla="*/ 107156 h 140494"/>
                                                                              <a:gd name="connsiteX15" fmla="*/ 0 w 428625"/>
                                                                              <a:gd name="connsiteY15" fmla="*/ 107156 h 140494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5" y="connsiteY15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428625" h="140494">
                                                                                <a:moveTo>
                                                                                  <a:pt x="428625" y="140494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410170" y="126802"/>
                                                                                  <a:pt x="391716" y="113110"/>
                                                                                  <a:pt x="378619" y="11191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65522" y="110728"/>
                                                                                  <a:pt x="360760" y="132160"/>
                                                                                  <a:pt x="350044" y="1333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39328" y="134540"/>
                                                                                  <a:pt x="321866" y="127396"/>
                                                                                  <a:pt x="314325" y="1190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06784" y="110728"/>
                                                                                  <a:pt x="313134" y="96044"/>
                                                                                  <a:pt x="304800" y="8334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96466" y="70644"/>
                                                                                  <a:pt x="272653" y="51593"/>
                                                                                  <a:pt x="264319" y="428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5985" y="34131"/>
                                                                                  <a:pt x="263525" y="34131"/>
                                                                                  <a:pt x="254794" y="309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6063" y="27781"/>
                                                                                  <a:pt x="227012" y="27384"/>
                                                                                  <a:pt x="211931" y="238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6850" y="20240"/>
                                                                                  <a:pt x="175021" y="13494"/>
                                                                                  <a:pt x="164306" y="952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3591" y="5556"/>
                                                                                  <a:pt x="155178" y="0"/>
                                                                                  <a:pt x="147638" y="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0098" y="0"/>
                                                                                  <a:pt x="127397" y="2778"/>
                                                                                  <a:pt x="119063" y="952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0729" y="16272"/>
                                                                                  <a:pt x="106759" y="30559"/>
                                                                                  <a:pt x="97631" y="4048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8503" y="50403"/>
                                                                                  <a:pt x="75009" y="59531"/>
                                                                                  <a:pt x="64294" y="690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3579" y="78581"/>
                                                                                  <a:pt x="40879" y="91281"/>
                                                                                  <a:pt x="33338" y="976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797" y="103981"/>
                                                                                  <a:pt x="24606" y="105569"/>
                                                                                  <a:pt x="19050" y="1071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494" y="108743"/>
                                                                                  <a:pt x="6747" y="107949"/>
                                                                                  <a:pt x="0" y="107156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066" name="Freeform 1065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176190" y="2100263"/>
                                                                            <a:ext cx="277416" cy="215503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7541 w 277416"/>
                                                                              <a:gd name="connsiteY0" fmla="*/ 0 h 215503"/>
                                                                              <a:gd name="connsiteX1" fmla="*/ 7541 w 277416"/>
                                                                              <a:gd name="connsiteY1" fmla="*/ 64293 h 215503"/>
                                                                              <a:gd name="connsiteX2" fmla="*/ 52785 w 277416"/>
                                                                              <a:gd name="connsiteY2" fmla="*/ 57150 h 215503"/>
                                                                              <a:gd name="connsiteX3" fmla="*/ 88504 w 277416"/>
                                                                              <a:gd name="connsiteY3" fmla="*/ 83343 h 215503"/>
                                                                              <a:gd name="connsiteX4" fmla="*/ 121841 w 277416"/>
                                                                              <a:gd name="connsiteY4" fmla="*/ 92868 h 215503"/>
                                                                              <a:gd name="connsiteX5" fmla="*/ 143273 w 277416"/>
                                                                              <a:gd name="connsiteY5" fmla="*/ 145256 h 215503"/>
                                                                              <a:gd name="connsiteX6" fmla="*/ 174229 w 277416"/>
                                                                              <a:gd name="connsiteY6" fmla="*/ 166687 h 215503"/>
                                                                              <a:gd name="connsiteX7" fmla="*/ 212329 w 277416"/>
                                                                              <a:gd name="connsiteY7" fmla="*/ 188118 h 215503"/>
                                                                              <a:gd name="connsiteX8" fmla="*/ 243285 w 277416"/>
                                                                              <a:gd name="connsiteY8" fmla="*/ 204787 h 215503"/>
                                                                              <a:gd name="connsiteX9" fmla="*/ 252810 w 277416"/>
                                                                              <a:gd name="connsiteY9" fmla="*/ 214312 h 215503"/>
                                                                              <a:gd name="connsiteX10" fmla="*/ 264716 w 277416"/>
                                                                              <a:gd name="connsiteY10" fmla="*/ 197643 h 215503"/>
                                                                              <a:gd name="connsiteX11" fmla="*/ 248048 w 277416"/>
                                                                              <a:gd name="connsiteY11" fmla="*/ 180975 h 215503"/>
                                                                              <a:gd name="connsiteX12" fmla="*/ 250429 w 277416"/>
                                                                              <a:gd name="connsiteY12" fmla="*/ 138112 h 215503"/>
                                                                              <a:gd name="connsiteX13" fmla="*/ 274241 w 277416"/>
                                                                              <a:gd name="connsiteY13" fmla="*/ 111918 h 215503"/>
                                                                              <a:gd name="connsiteX14" fmla="*/ 269479 w 277416"/>
                                                                              <a:gd name="connsiteY14" fmla="*/ 104775 h 215503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277416" h="215503">
                                                                                <a:moveTo>
                                                                                  <a:pt x="7541" y="0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3770" y="27384"/>
                                                                                  <a:pt x="0" y="54768"/>
                                                                                  <a:pt x="7541" y="642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082" y="73818"/>
                                                                                  <a:pt x="39291" y="53975"/>
                                                                                  <a:pt x="52785" y="571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6279" y="60325"/>
                                                                                  <a:pt x="76995" y="77390"/>
                                                                                  <a:pt x="88504" y="8334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0013" y="89296"/>
                                                                                  <a:pt x="112713" y="82549"/>
                                                                                  <a:pt x="121841" y="9286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0969" y="103187"/>
                                                                                  <a:pt x="134542" y="132953"/>
                                                                                  <a:pt x="143273" y="1452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2004" y="157559"/>
                                                                                  <a:pt x="162720" y="159543"/>
                                                                                  <a:pt x="174229" y="1666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5738" y="173831"/>
                                                                                  <a:pt x="200820" y="181768"/>
                                                                                  <a:pt x="212329" y="18811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23838" y="194468"/>
                                                                                  <a:pt x="236538" y="200421"/>
                                                                                  <a:pt x="243285" y="2047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0032" y="209153"/>
                                                                                  <a:pt x="249238" y="215503"/>
                                                                                  <a:pt x="252810" y="2143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6382" y="213121"/>
                                                                                  <a:pt x="265510" y="203199"/>
                                                                                  <a:pt x="264716" y="19764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3922" y="192087"/>
                                                                                  <a:pt x="250429" y="190897"/>
                                                                                  <a:pt x="248048" y="1809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5667" y="171053"/>
                                                                                  <a:pt x="246064" y="149621"/>
                                                                                  <a:pt x="250429" y="1381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4794" y="126603"/>
                                                                                  <a:pt x="271066" y="117474"/>
                                                                                  <a:pt x="274241" y="11191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77416" y="106362"/>
                                                                                  <a:pt x="273447" y="105568"/>
                                                                                  <a:pt x="269479" y="104775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067" name="Freeform 1066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186113" y="2269331"/>
                                                                            <a:ext cx="238125" cy="154781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238125 w 238125"/>
                                                                              <a:gd name="connsiteY0" fmla="*/ 38100 h 154781"/>
                                                                              <a:gd name="connsiteX1" fmla="*/ 226218 w 238125"/>
                                                                              <a:gd name="connsiteY1" fmla="*/ 88107 h 154781"/>
                                                                              <a:gd name="connsiteX2" fmla="*/ 197643 w 238125"/>
                                                                              <a:gd name="connsiteY2" fmla="*/ 100013 h 154781"/>
                                                                              <a:gd name="connsiteX3" fmla="*/ 195262 w 238125"/>
                                                                              <a:gd name="connsiteY3" fmla="*/ 128588 h 154781"/>
                                                                              <a:gd name="connsiteX4" fmla="*/ 157162 w 238125"/>
                                                                              <a:gd name="connsiteY4" fmla="*/ 152400 h 154781"/>
                                                                              <a:gd name="connsiteX5" fmla="*/ 138112 w 238125"/>
                                                                              <a:gd name="connsiteY5" fmla="*/ 142875 h 154781"/>
                                                                              <a:gd name="connsiteX6" fmla="*/ 150018 w 238125"/>
                                                                              <a:gd name="connsiteY6" fmla="*/ 107157 h 154781"/>
                                                                              <a:gd name="connsiteX7" fmla="*/ 130968 w 238125"/>
                                                                              <a:gd name="connsiteY7" fmla="*/ 95250 h 154781"/>
                                                                              <a:gd name="connsiteX8" fmla="*/ 102393 w 238125"/>
                                                                              <a:gd name="connsiteY8" fmla="*/ 97632 h 154781"/>
                                                                              <a:gd name="connsiteX9" fmla="*/ 85725 w 238125"/>
                                                                              <a:gd name="connsiteY9" fmla="*/ 97632 h 154781"/>
                                                                              <a:gd name="connsiteX10" fmla="*/ 69056 w 238125"/>
                                                                              <a:gd name="connsiteY10" fmla="*/ 78582 h 154781"/>
                                                                              <a:gd name="connsiteX11" fmla="*/ 45243 w 238125"/>
                                                                              <a:gd name="connsiteY11" fmla="*/ 52388 h 154781"/>
                                                                              <a:gd name="connsiteX12" fmla="*/ 26193 w 238125"/>
                                                                              <a:gd name="connsiteY12" fmla="*/ 23813 h 154781"/>
                                                                              <a:gd name="connsiteX13" fmla="*/ 16668 w 238125"/>
                                                                              <a:gd name="connsiteY13" fmla="*/ 9525 h 154781"/>
                                                                              <a:gd name="connsiteX14" fmla="*/ 0 w 238125"/>
                                                                              <a:gd name="connsiteY14" fmla="*/ 0 h 154781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238125" h="154781">
                                                                                <a:moveTo>
                                                                                  <a:pt x="238125" y="38100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235545" y="57944"/>
                                                                                  <a:pt x="232965" y="77788"/>
                                                                                  <a:pt x="226218" y="8810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9471" y="98426"/>
                                                                                  <a:pt x="202802" y="93266"/>
                                                                                  <a:pt x="197643" y="1000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2484" y="106760"/>
                                                                                  <a:pt x="202009" y="119857"/>
                                                                                  <a:pt x="195262" y="12858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8515" y="137319"/>
                                                                                  <a:pt x="166687" y="150019"/>
                                                                                  <a:pt x="157162" y="1524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7637" y="154781"/>
                                                                                  <a:pt x="139303" y="150415"/>
                                                                                  <a:pt x="138112" y="1428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6921" y="135335"/>
                                                                                  <a:pt x="151209" y="115095"/>
                                                                                  <a:pt x="150018" y="10715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8827" y="99219"/>
                                                                                  <a:pt x="138906" y="96838"/>
                                                                                  <a:pt x="130968" y="952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3030" y="93662"/>
                                                                                  <a:pt x="109933" y="97235"/>
                                                                                  <a:pt x="102393" y="976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4853" y="98029"/>
                                                                                  <a:pt x="91281" y="100807"/>
                                                                                  <a:pt x="85725" y="976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0169" y="94457"/>
                                                                                  <a:pt x="75803" y="86123"/>
                                                                                  <a:pt x="69056" y="7858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2309" y="71041"/>
                                                                                  <a:pt x="52387" y="61516"/>
                                                                                  <a:pt x="45243" y="5238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8099" y="43260"/>
                                                                                  <a:pt x="26193" y="23813"/>
                                                                                  <a:pt x="26193" y="238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431" y="16669"/>
                                                                                  <a:pt x="21033" y="13494"/>
                                                                                  <a:pt x="16668" y="952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303" y="5556"/>
                                                                                  <a:pt x="6151" y="2778"/>
                                                                                  <a:pt x="0" y="0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068" name="Freeform 1067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274219" y="2414588"/>
                                                                            <a:ext cx="50006" cy="62706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50006 w 50006"/>
                                                                              <a:gd name="connsiteY0" fmla="*/ 0 h 62706"/>
                                                                              <a:gd name="connsiteX1" fmla="*/ 23812 w 50006"/>
                                                                              <a:gd name="connsiteY1" fmla="*/ 52387 h 62706"/>
                                                                              <a:gd name="connsiteX2" fmla="*/ 7144 w 50006"/>
                                                                              <a:gd name="connsiteY2" fmla="*/ 61912 h 62706"/>
                                                                              <a:gd name="connsiteX3" fmla="*/ 0 w 50006"/>
                                                                              <a:gd name="connsiteY3" fmla="*/ 54768 h 62706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50006" h="62706">
                                                                                <a:moveTo>
                                                                                  <a:pt x="50006" y="0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40481" y="21034"/>
                                                                                  <a:pt x="30956" y="42068"/>
                                                                                  <a:pt x="23812" y="523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668" y="62706"/>
                                                                                  <a:pt x="11113" y="61515"/>
                                                                                  <a:pt x="7144" y="619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175" y="62309"/>
                                                                                  <a:pt x="1587" y="58538"/>
                                                                                  <a:pt x="0" y="54768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069" name="Freeform 1068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417094" y="2347913"/>
                                                                            <a:ext cx="59531" cy="66675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0 w 59531"/>
                                                                              <a:gd name="connsiteY0" fmla="*/ 0 h 66675"/>
                                                                              <a:gd name="connsiteX1" fmla="*/ 59531 w 59531"/>
                                                                              <a:gd name="connsiteY1" fmla="*/ 66675 h 66675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59531" h="66675">
                                                                                <a:moveTo>
                                                                                  <a:pt x="0" y="0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25003" y="28575"/>
                                                                                  <a:pt x="50006" y="57150"/>
                                                                                  <a:pt x="59531" y="66675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070" name="Freeform 1069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269456" y="2021284"/>
                                                                            <a:ext cx="154782" cy="164704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154782 w 154782"/>
                                                                              <a:gd name="connsiteY0" fmla="*/ 83741 h 164704"/>
                                                                              <a:gd name="connsiteX1" fmla="*/ 104775 w 154782"/>
                                                                              <a:gd name="connsiteY1" fmla="*/ 157560 h 164704"/>
                                                                              <a:gd name="connsiteX2" fmla="*/ 64294 w 154782"/>
                                                                              <a:gd name="connsiteY2" fmla="*/ 126604 h 164704"/>
                                                                              <a:gd name="connsiteX3" fmla="*/ 40482 w 154782"/>
                                                                              <a:gd name="connsiteY3" fmla="*/ 90885 h 164704"/>
                                                                              <a:gd name="connsiteX4" fmla="*/ 16669 w 154782"/>
                                                                              <a:gd name="connsiteY4" fmla="*/ 52785 h 164704"/>
                                                                              <a:gd name="connsiteX5" fmla="*/ 47625 w 154782"/>
                                                                              <a:gd name="connsiteY5" fmla="*/ 43260 h 164704"/>
                                                                              <a:gd name="connsiteX6" fmla="*/ 80963 w 154782"/>
                                                                              <a:gd name="connsiteY6" fmla="*/ 14685 h 164704"/>
                                                                              <a:gd name="connsiteX7" fmla="*/ 85725 w 154782"/>
                                                                              <a:gd name="connsiteY7" fmla="*/ 397 h 164704"/>
                                                                              <a:gd name="connsiteX8" fmla="*/ 52388 w 154782"/>
                                                                              <a:gd name="connsiteY8" fmla="*/ 12304 h 164704"/>
                                                                              <a:gd name="connsiteX9" fmla="*/ 23813 w 154782"/>
                                                                              <a:gd name="connsiteY9" fmla="*/ 17066 h 164704"/>
                                                                              <a:gd name="connsiteX10" fmla="*/ 0 w 154782"/>
                                                                              <a:gd name="connsiteY10" fmla="*/ 21829 h 164704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54782" h="164704">
                                                                                <a:moveTo>
                                                                                  <a:pt x="154782" y="83741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137319" y="117078"/>
                                                                                  <a:pt x="119856" y="150416"/>
                                                                                  <a:pt x="104775" y="15756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9694" y="164704"/>
                                                                                  <a:pt x="75009" y="137716"/>
                                                                                  <a:pt x="64294" y="12660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3579" y="115492"/>
                                                                                  <a:pt x="48419" y="103188"/>
                                                                                  <a:pt x="40482" y="9088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2545" y="78582"/>
                                                                                  <a:pt x="15479" y="60722"/>
                                                                                  <a:pt x="16669" y="5278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859" y="44848"/>
                                                                                  <a:pt x="36909" y="49610"/>
                                                                                  <a:pt x="47625" y="4326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8341" y="36910"/>
                                                                                  <a:pt x="74613" y="21829"/>
                                                                                  <a:pt x="80963" y="1468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7313" y="7541"/>
                                                                                  <a:pt x="90487" y="794"/>
                                                                                  <a:pt x="85725" y="39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0963" y="0"/>
                                                                                  <a:pt x="62707" y="9526"/>
                                                                                  <a:pt x="52388" y="1230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2069" y="15082"/>
                                                                                  <a:pt x="32544" y="15478"/>
                                                                                  <a:pt x="23813" y="1706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082" y="18654"/>
                                                                                  <a:pt x="4762" y="20242"/>
                                                                                  <a:pt x="0" y="21829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071" name="Freeform 1070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2855119" y="2043113"/>
                                                                            <a:ext cx="416719" cy="600075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416719 w 416719"/>
                                                                              <a:gd name="connsiteY0" fmla="*/ 0 h 600075"/>
                                                                              <a:gd name="connsiteX1" fmla="*/ 347662 w 416719"/>
                                                                              <a:gd name="connsiteY1" fmla="*/ 45243 h 600075"/>
                                                                              <a:gd name="connsiteX2" fmla="*/ 288131 w 416719"/>
                                                                              <a:gd name="connsiteY2" fmla="*/ 45243 h 600075"/>
                                                                              <a:gd name="connsiteX3" fmla="*/ 257175 w 416719"/>
                                                                              <a:gd name="connsiteY3" fmla="*/ 64293 h 600075"/>
                                                                              <a:gd name="connsiteX4" fmla="*/ 214312 w 416719"/>
                                                                              <a:gd name="connsiteY4" fmla="*/ 76200 h 600075"/>
                                                                              <a:gd name="connsiteX5" fmla="*/ 200025 w 416719"/>
                                                                              <a:gd name="connsiteY5" fmla="*/ 95250 h 600075"/>
                                                                              <a:gd name="connsiteX6" fmla="*/ 180975 w 416719"/>
                                                                              <a:gd name="connsiteY6" fmla="*/ 107156 h 600075"/>
                                                                              <a:gd name="connsiteX7" fmla="*/ 161925 w 416719"/>
                                                                              <a:gd name="connsiteY7" fmla="*/ 114300 h 600075"/>
                                                                              <a:gd name="connsiteX8" fmla="*/ 161925 w 416719"/>
                                                                              <a:gd name="connsiteY8" fmla="*/ 128587 h 600075"/>
                                                                              <a:gd name="connsiteX9" fmla="*/ 142875 w 416719"/>
                                                                              <a:gd name="connsiteY9" fmla="*/ 140493 h 600075"/>
                                                                              <a:gd name="connsiteX10" fmla="*/ 157162 w 416719"/>
                                                                              <a:gd name="connsiteY10" fmla="*/ 164306 h 600075"/>
                                                                              <a:gd name="connsiteX11" fmla="*/ 173831 w 416719"/>
                                                                              <a:gd name="connsiteY11" fmla="*/ 214312 h 600075"/>
                                                                              <a:gd name="connsiteX12" fmla="*/ 161925 w 416719"/>
                                                                              <a:gd name="connsiteY12" fmla="*/ 250031 h 600075"/>
                                                                              <a:gd name="connsiteX13" fmla="*/ 154781 w 416719"/>
                                                                              <a:gd name="connsiteY13" fmla="*/ 271462 h 600075"/>
                                                                              <a:gd name="connsiteX14" fmla="*/ 147637 w 416719"/>
                                                                              <a:gd name="connsiteY14" fmla="*/ 271462 h 600075"/>
                                                                              <a:gd name="connsiteX15" fmla="*/ 150019 w 416719"/>
                                                                              <a:gd name="connsiteY15" fmla="*/ 295275 h 600075"/>
                                                                              <a:gd name="connsiteX16" fmla="*/ 161925 w 416719"/>
                                                                              <a:gd name="connsiteY16" fmla="*/ 307181 h 600075"/>
                                                                              <a:gd name="connsiteX17" fmla="*/ 176212 w 416719"/>
                                                                              <a:gd name="connsiteY17" fmla="*/ 319087 h 600075"/>
                                                                              <a:gd name="connsiteX18" fmla="*/ 195262 w 416719"/>
                                                                              <a:gd name="connsiteY18" fmla="*/ 321468 h 600075"/>
                                                                              <a:gd name="connsiteX19" fmla="*/ 202406 w 416719"/>
                                                                              <a:gd name="connsiteY19" fmla="*/ 330993 h 600075"/>
                                                                              <a:gd name="connsiteX20" fmla="*/ 197644 w 416719"/>
                                                                              <a:gd name="connsiteY20" fmla="*/ 354806 h 600075"/>
                                                                              <a:gd name="connsiteX21" fmla="*/ 197644 w 416719"/>
                                                                              <a:gd name="connsiteY21" fmla="*/ 371475 h 600075"/>
                                                                              <a:gd name="connsiteX22" fmla="*/ 197644 w 416719"/>
                                                                              <a:gd name="connsiteY22" fmla="*/ 388143 h 600075"/>
                                                                              <a:gd name="connsiteX23" fmla="*/ 204787 w 416719"/>
                                                                              <a:gd name="connsiteY23" fmla="*/ 397668 h 600075"/>
                                                                              <a:gd name="connsiteX24" fmla="*/ 214312 w 416719"/>
                                                                              <a:gd name="connsiteY24" fmla="*/ 404812 h 600075"/>
                                                                              <a:gd name="connsiteX25" fmla="*/ 223837 w 416719"/>
                                                                              <a:gd name="connsiteY25" fmla="*/ 416718 h 600075"/>
                                                                              <a:gd name="connsiteX26" fmla="*/ 240506 w 416719"/>
                                                                              <a:gd name="connsiteY26" fmla="*/ 433387 h 600075"/>
                                                                              <a:gd name="connsiteX27" fmla="*/ 242887 w 416719"/>
                                                                              <a:gd name="connsiteY27" fmla="*/ 459581 h 600075"/>
                                                                              <a:gd name="connsiteX28" fmla="*/ 242887 w 416719"/>
                                                                              <a:gd name="connsiteY28" fmla="*/ 483393 h 600075"/>
                                                                              <a:gd name="connsiteX29" fmla="*/ 226219 w 416719"/>
                                                                              <a:gd name="connsiteY29" fmla="*/ 500062 h 600075"/>
                                                                              <a:gd name="connsiteX30" fmla="*/ 214312 w 416719"/>
                                                                              <a:gd name="connsiteY30" fmla="*/ 516731 h 600075"/>
                                                                              <a:gd name="connsiteX31" fmla="*/ 207169 w 416719"/>
                                                                              <a:gd name="connsiteY31" fmla="*/ 531018 h 600075"/>
                                                                              <a:gd name="connsiteX32" fmla="*/ 200025 w 416719"/>
                                                                              <a:gd name="connsiteY32" fmla="*/ 545306 h 600075"/>
                                                                              <a:gd name="connsiteX33" fmla="*/ 192881 w 416719"/>
                                                                              <a:gd name="connsiteY33" fmla="*/ 547687 h 600075"/>
                                                                              <a:gd name="connsiteX34" fmla="*/ 166687 w 416719"/>
                                                                              <a:gd name="connsiteY34" fmla="*/ 552450 h 600075"/>
                                                                              <a:gd name="connsiteX35" fmla="*/ 140494 w 416719"/>
                                                                              <a:gd name="connsiteY35" fmla="*/ 538162 h 600075"/>
                                                                              <a:gd name="connsiteX36" fmla="*/ 130969 w 416719"/>
                                                                              <a:gd name="connsiteY36" fmla="*/ 535781 h 600075"/>
                                                                              <a:gd name="connsiteX37" fmla="*/ 114300 w 416719"/>
                                                                              <a:gd name="connsiteY37" fmla="*/ 519112 h 600075"/>
                                                                              <a:gd name="connsiteX38" fmla="*/ 100012 w 416719"/>
                                                                              <a:gd name="connsiteY38" fmla="*/ 495300 h 600075"/>
                                                                              <a:gd name="connsiteX39" fmla="*/ 83344 w 416719"/>
                                                                              <a:gd name="connsiteY39" fmla="*/ 483393 h 600075"/>
                                                                              <a:gd name="connsiteX40" fmla="*/ 92869 w 416719"/>
                                                                              <a:gd name="connsiteY40" fmla="*/ 516731 h 600075"/>
                                                                              <a:gd name="connsiteX41" fmla="*/ 100012 w 416719"/>
                                                                              <a:gd name="connsiteY41" fmla="*/ 526256 h 600075"/>
                                                                              <a:gd name="connsiteX42" fmla="*/ 102394 w 416719"/>
                                                                              <a:gd name="connsiteY42" fmla="*/ 559593 h 600075"/>
                                                                              <a:gd name="connsiteX43" fmla="*/ 90487 w 416719"/>
                                                                              <a:gd name="connsiteY43" fmla="*/ 569118 h 600075"/>
                                                                              <a:gd name="connsiteX44" fmla="*/ 73819 w 416719"/>
                                                                              <a:gd name="connsiteY44" fmla="*/ 576262 h 600075"/>
                                                                              <a:gd name="connsiteX45" fmla="*/ 47625 w 416719"/>
                                                                              <a:gd name="connsiteY45" fmla="*/ 595312 h 600075"/>
                                                                              <a:gd name="connsiteX46" fmla="*/ 0 w 416719"/>
                                                                              <a:gd name="connsiteY46" fmla="*/ 600075 h 600075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5" y="connsiteY1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6" y="connsiteY1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7" y="connsiteY1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8" y="connsiteY1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9" y="connsiteY1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0" y="connsiteY2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1" y="connsiteY2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2" y="connsiteY2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3" y="connsiteY2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4" y="connsiteY2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5" y="connsiteY2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6" y="connsiteY2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7" y="connsiteY2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8" y="connsiteY2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9" y="connsiteY2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0" y="connsiteY3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1" y="connsiteY3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2" y="connsiteY3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3" y="connsiteY3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4" y="connsiteY3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5" y="connsiteY3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6" y="connsiteY3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7" y="connsiteY3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8" y="connsiteY3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9" y="connsiteY3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0" y="connsiteY4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1" y="connsiteY4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2" y="connsiteY4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3" y="connsiteY4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4" y="connsiteY4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5" y="connsiteY4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6" y="connsiteY46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416719" h="600075">
                                                                                <a:moveTo>
                                                                                  <a:pt x="416719" y="0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392906" y="18851"/>
                                                                                  <a:pt x="369093" y="37703"/>
                                                                                  <a:pt x="347662" y="4524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26231" y="52783"/>
                                                                                  <a:pt x="303212" y="42068"/>
                                                                                  <a:pt x="288131" y="4524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73050" y="48418"/>
                                                                                  <a:pt x="269478" y="59134"/>
                                                                                  <a:pt x="257175" y="642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4872" y="69452"/>
                                                                                  <a:pt x="223837" y="71041"/>
                                                                                  <a:pt x="214312" y="762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04787" y="81359"/>
                                                                                  <a:pt x="205581" y="90091"/>
                                                                                  <a:pt x="200025" y="952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4469" y="100409"/>
                                                                                  <a:pt x="187325" y="103981"/>
                                                                                  <a:pt x="180975" y="1071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4625" y="110331"/>
                                                                                  <a:pt x="165100" y="110728"/>
                                                                                  <a:pt x="161925" y="1143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8750" y="117872"/>
                                                                                  <a:pt x="165100" y="124222"/>
                                                                                  <a:pt x="161925" y="1285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8750" y="132952"/>
                                                                                  <a:pt x="143669" y="134540"/>
                                                                                  <a:pt x="142875" y="1404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2081" y="146446"/>
                                                                                  <a:pt x="152003" y="152003"/>
                                                                                  <a:pt x="157162" y="16430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2321" y="176609"/>
                                                                                  <a:pt x="173037" y="200025"/>
                                                                                  <a:pt x="173831" y="2143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4625" y="228599"/>
                                                                                  <a:pt x="161925" y="250031"/>
                                                                                  <a:pt x="161925" y="2500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8750" y="259556"/>
                                                                                  <a:pt x="157162" y="267890"/>
                                                                                  <a:pt x="154781" y="2714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2400" y="275034"/>
                                                                                  <a:pt x="148431" y="267493"/>
                                                                                  <a:pt x="147637" y="2714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6843" y="275431"/>
                                                                                  <a:pt x="147638" y="289322"/>
                                                                                  <a:pt x="150019" y="2952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2400" y="301228"/>
                                                                                  <a:pt x="157560" y="303212"/>
                                                                                  <a:pt x="161925" y="30718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6290" y="311150"/>
                                                                                  <a:pt x="170656" y="316706"/>
                                                                                  <a:pt x="176212" y="3190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1768" y="321468"/>
                                                                                  <a:pt x="190896" y="319484"/>
                                                                                  <a:pt x="195262" y="32146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9628" y="323452"/>
                                                                                  <a:pt x="202009" y="325437"/>
                                                                                  <a:pt x="202406" y="3309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02803" y="336549"/>
                                                                                  <a:pt x="198438" y="348059"/>
                                                                                  <a:pt x="197644" y="35480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6850" y="361553"/>
                                                                                  <a:pt x="197644" y="371475"/>
                                                                                  <a:pt x="197644" y="3714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7644" y="377031"/>
                                                                                  <a:pt x="196454" y="383778"/>
                                                                                  <a:pt x="197644" y="38814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8834" y="392508"/>
                                                                                  <a:pt x="202009" y="394890"/>
                                                                                  <a:pt x="204787" y="39766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07565" y="400446"/>
                                                                                  <a:pt x="211137" y="401637"/>
                                                                                  <a:pt x="214312" y="4048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7487" y="407987"/>
                                                                                  <a:pt x="219471" y="411956"/>
                                                                                  <a:pt x="223837" y="41671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28203" y="421480"/>
                                                                                  <a:pt x="237331" y="426243"/>
                                                                                  <a:pt x="240506" y="4333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3681" y="440531"/>
                                                                                  <a:pt x="242490" y="451247"/>
                                                                                  <a:pt x="242887" y="45958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3284" y="467915"/>
                                                                                  <a:pt x="245665" y="476646"/>
                                                                                  <a:pt x="242887" y="4833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0109" y="490140"/>
                                                                                  <a:pt x="230982" y="494506"/>
                                                                                  <a:pt x="226219" y="5000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21457" y="505618"/>
                                                                                  <a:pt x="217487" y="511572"/>
                                                                                  <a:pt x="214312" y="5167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1137" y="521890"/>
                                                                                  <a:pt x="207169" y="531018"/>
                                                                                  <a:pt x="207169" y="53101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04788" y="535780"/>
                                                                                  <a:pt x="202406" y="542528"/>
                                                                                  <a:pt x="200025" y="54530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7644" y="548084"/>
                                                                                  <a:pt x="198437" y="546496"/>
                                                                                  <a:pt x="192881" y="5476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7325" y="548878"/>
                                                                                  <a:pt x="175418" y="554038"/>
                                                                                  <a:pt x="166687" y="5524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7956" y="550862"/>
                                                                                  <a:pt x="146447" y="540940"/>
                                                                                  <a:pt x="140494" y="5381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4541" y="535384"/>
                                                                                  <a:pt x="135335" y="538956"/>
                                                                                  <a:pt x="130969" y="53578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6603" y="532606"/>
                                                                                  <a:pt x="119460" y="525859"/>
                                                                                  <a:pt x="114300" y="5191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9141" y="512365"/>
                                                                                  <a:pt x="105171" y="501253"/>
                                                                                  <a:pt x="100012" y="4953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4853" y="489347"/>
                                                                                  <a:pt x="84535" y="479821"/>
                                                                                  <a:pt x="83344" y="4833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2153" y="486965"/>
                                                                                  <a:pt x="90091" y="509587"/>
                                                                                  <a:pt x="92869" y="5167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5647" y="523875"/>
                                                                                  <a:pt x="98425" y="519112"/>
                                                                                  <a:pt x="100012" y="5262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1600" y="533400"/>
                                                                                  <a:pt x="103982" y="552449"/>
                                                                                  <a:pt x="102394" y="5595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0807" y="566737"/>
                                                                                  <a:pt x="95250" y="566340"/>
                                                                                  <a:pt x="90487" y="56911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5725" y="571896"/>
                                                                                  <a:pt x="80963" y="571896"/>
                                                                                  <a:pt x="73819" y="5762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6675" y="580628"/>
                                                                                  <a:pt x="59928" y="591343"/>
                                                                                  <a:pt x="47625" y="5953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5322" y="599281"/>
                                                                                  <a:pt x="17661" y="599678"/>
                                                                                  <a:pt x="0" y="600075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072" name="Freeform 1071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2586038" y="2640806"/>
                                                                            <a:ext cx="426243" cy="254398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276225 w 426243"/>
                                                                              <a:gd name="connsiteY0" fmla="*/ 0 h 254398"/>
                                                                              <a:gd name="connsiteX1" fmla="*/ 178593 w 426243"/>
                                                                              <a:gd name="connsiteY1" fmla="*/ 16669 h 254398"/>
                                                                              <a:gd name="connsiteX2" fmla="*/ 164306 w 426243"/>
                                                                              <a:gd name="connsiteY2" fmla="*/ 30957 h 254398"/>
                                                                              <a:gd name="connsiteX3" fmla="*/ 138112 w 426243"/>
                                                                              <a:gd name="connsiteY3" fmla="*/ 42863 h 254398"/>
                                                                              <a:gd name="connsiteX4" fmla="*/ 104775 w 426243"/>
                                                                              <a:gd name="connsiteY4" fmla="*/ 16669 h 254398"/>
                                                                              <a:gd name="connsiteX5" fmla="*/ 66675 w 426243"/>
                                                                              <a:gd name="connsiteY5" fmla="*/ 14288 h 254398"/>
                                                                              <a:gd name="connsiteX6" fmla="*/ 40481 w 426243"/>
                                                                              <a:gd name="connsiteY6" fmla="*/ 19050 h 254398"/>
                                                                              <a:gd name="connsiteX7" fmla="*/ 14287 w 426243"/>
                                                                              <a:gd name="connsiteY7" fmla="*/ 33338 h 254398"/>
                                                                              <a:gd name="connsiteX8" fmla="*/ 2381 w 426243"/>
                                                                              <a:gd name="connsiteY8" fmla="*/ 52388 h 254398"/>
                                                                              <a:gd name="connsiteX9" fmla="*/ 4762 w 426243"/>
                                                                              <a:gd name="connsiteY9" fmla="*/ 73819 h 254398"/>
                                                                              <a:gd name="connsiteX10" fmla="*/ 30956 w 426243"/>
                                                                              <a:gd name="connsiteY10" fmla="*/ 85725 h 254398"/>
                                                                              <a:gd name="connsiteX11" fmla="*/ 59531 w 426243"/>
                                                                              <a:gd name="connsiteY11" fmla="*/ 90488 h 254398"/>
                                                                              <a:gd name="connsiteX12" fmla="*/ 78581 w 426243"/>
                                                                              <a:gd name="connsiteY12" fmla="*/ 97632 h 254398"/>
                                                                              <a:gd name="connsiteX13" fmla="*/ 92868 w 426243"/>
                                                                              <a:gd name="connsiteY13" fmla="*/ 123825 h 254398"/>
                                                                              <a:gd name="connsiteX14" fmla="*/ 92868 w 426243"/>
                                                                              <a:gd name="connsiteY14" fmla="*/ 133350 h 254398"/>
                                                                              <a:gd name="connsiteX15" fmla="*/ 128587 w 426243"/>
                                                                              <a:gd name="connsiteY15" fmla="*/ 142875 h 254398"/>
                                                                              <a:gd name="connsiteX16" fmla="*/ 154781 w 426243"/>
                                                                              <a:gd name="connsiteY16" fmla="*/ 159544 h 254398"/>
                                                                              <a:gd name="connsiteX17" fmla="*/ 219075 w 426243"/>
                                                                              <a:gd name="connsiteY17" fmla="*/ 190500 h 254398"/>
                                                                              <a:gd name="connsiteX18" fmla="*/ 257175 w 426243"/>
                                                                              <a:gd name="connsiteY18" fmla="*/ 228600 h 254398"/>
                                                                              <a:gd name="connsiteX19" fmla="*/ 278606 w 426243"/>
                                                                              <a:gd name="connsiteY19" fmla="*/ 242888 h 254398"/>
                                                                              <a:gd name="connsiteX20" fmla="*/ 307181 w 426243"/>
                                                                              <a:gd name="connsiteY20" fmla="*/ 250032 h 254398"/>
                                                                              <a:gd name="connsiteX21" fmla="*/ 333375 w 426243"/>
                                                                              <a:gd name="connsiteY21" fmla="*/ 250032 h 254398"/>
                                                                              <a:gd name="connsiteX22" fmla="*/ 361950 w 426243"/>
                                                                              <a:gd name="connsiteY22" fmla="*/ 250032 h 254398"/>
                                                                              <a:gd name="connsiteX23" fmla="*/ 385762 w 426243"/>
                                                                              <a:gd name="connsiteY23" fmla="*/ 223838 h 254398"/>
                                                                              <a:gd name="connsiteX24" fmla="*/ 404812 w 426243"/>
                                                                              <a:gd name="connsiteY24" fmla="*/ 214313 h 254398"/>
                                                                              <a:gd name="connsiteX25" fmla="*/ 426243 w 426243"/>
                                                                              <a:gd name="connsiteY25" fmla="*/ 221457 h 254398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5" y="connsiteY1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6" y="connsiteY1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7" y="connsiteY1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8" y="connsiteY1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9" y="connsiteY1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0" y="connsiteY2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1" y="connsiteY2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2" y="connsiteY2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3" y="connsiteY2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4" y="connsiteY2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5" y="connsiteY25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426243" h="254398">
                                                                                <a:moveTo>
                                                                                  <a:pt x="276225" y="0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236735" y="5755"/>
                                                                                  <a:pt x="197246" y="11510"/>
                                                                                  <a:pt x="178593" y="1666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9940" y="21828"/>
                                                                                  <a:pt x="171053" y="26591"/>
                                                                                  <a:pt x="164306" y="3095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7559" y="35323"/>
                                                                                  <a:pt x="148034" y="45244"/>
                                                                                  <a:pt x="138112" y="4286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8190" y="40482"/>
                                                                                  <a:pt x="116681" y="21432"/>
                                                                                  <a:pt x="104775" y="1666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2869" y="11907"/>
                                                                                  <a:pt x="77391" y="13891"/>
                                                                                  <a:pt x="66675" y="1428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5959" y="14685"/>
                                                                                  <a:pt x="49212" y="15875"/>
                                                                                  <a:pt x="40481" y="190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1750" y="22225"/>
                                                                                  <a:pt x="20637" y="27782"/>
                                                                                  <a:pt x="14287" y="3333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937" y="38894"/>
                                                                                  <a:pt x="3969" y="45641"/>
                                                                                  <a:pt x="2381" y="5238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94" y="59135"/>
                                                                                  <a:pt x="0" y="68263"/>
                                                                                  <a:pt x="4762" y="7381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524" y="79375"/>
                                                                                  <a:pt x="21828" y="82947"/>
                                                                                  <a:pt x="30956" y="8572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0084" y="88503"/>
                                                                                  <a:pt x="51594" y="88504"/>
                                                                                  <a:pt x="59531" y="9048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7469" y="92473"/>
                                                                                  <a:pt x="73025" y="92076"/>
                                                                                  <a:pt x="78581" y="976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4137" y="103188"/>
                                                                                  <a:pt x="90487" y="117872"/>
                                                                                  <a:pt x="92868" y="12382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5249" y="129778"/>
                                                                                  <a:pt x="86915" y="130175"/>
                                                                                  <a:pt x="92868" y="1333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8821" y="136525"/>
                                                                                  <a:pt x="118268" y="138509"/>
                                                                                  <a:pt x="128587" y="1428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8906" y="147241"/>
                                                                                  <a:pt x="139700" y="151607"/>
                                                                                  <a:pt x="154781" y="15954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9862" y="167482"/>
                                                                                  <a:pt x="202009" y="178991"/>
                                                                                  <a:pt x="219075" y="1905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36141" y="202009"/>
                                                                                  <a:pt x="247253" y="219869"/>
                                                                                  <a:pt x="257175" y="2286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7097" y="237331"/>
                                                                                  <a:pt x="270272" y="239316"/>
                                                                                  <a:pt x="278606" y="24288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6940" y="246460"/>
                                                                                  <a:pt x="298053" y="248841"/>
                                                                                  <a:pt x="307181" y="2500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16309" y="251223"/>
                                                                                  <a:pt x="333375" y="250032"/>
                                                                                  <a:pt x="333375" y="2500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42503" y="250032"/>
                                                                                  <a:pt x="353219" y="254398"/>
                                                                                  <a:pt x="361950" y="2500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70681" y="245666"/>
                                                                                  <a:pt x="378618" y="229791"/>
                                                                                  <a:pt x="385762" y="22383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92906" y="217885"/>
                                                                                  <a:pt x="398065" y="214710"/>
                                                                                  <a:pt x="404812" y="2143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11559" y="213916"/>
                                                                                  <a:pt x="422671" y="219473"/>
                                                                                  <a:pt x="426243" y="221457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073" name="Freeform 1072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007519" y="2781300"/>
                                                                            <a:ext cx="810419" cy="244476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0 w 810419"/>
                                                                              <a:gd name="connsiteY0" fmla="*/ 78581 h 244476"/>
                                                                              <a:gd name="connsiteX1" fmla="*/ 73819 w 810419"/>
                                                                              <a:gd name="connsiteY1" fmla="*/ 92869 h 244476"/>
                                                                              <a:gd name="connsiteX2" fmla="*/ 102394 w 810419"/>
                                                                              <a:gd name="connsiteY2" fmla="*/ 102394 h 244476"/>
                                                                              <a:gd name="connsiteX3" fmla="*/ 128587 w 810419"/>
                                                                              <a:gd name="connsiteY3" fmla="*/ 102394 h 244476"/>
                                                                              <a:gd name="connsiteX4" fmla="*/ 140494 w 810419"/>
                                                                              <a:gd name="connsiteY4" fmla="*/ 121444 h 244476"/>
                                                                              <a:gd name="connsiteX5" fmla="*/ 166687 w 810419"/>
                                                                              <a:gd name="connsiteY5" fmla="*/ 150019 h 244476"/>
                                                                              <a:gd name="connsiteX6" fmla="*/ 192881 w 810419"/>
                                                                              <a:gd name="connsiteY6" fmla="*/ 200025 h 244476"/>
                                                                              <a:gd name="connsiteX7" fmla="*/ 226219 w 810419"/>
                                                                              <a:gd name="connsiteY7" fmla="*/ 173831 h 244476"/>
                                                                              <a:gd name="connsiteX8" fmla="*/ 250031 w 810419"/>
                                                                              <a:gd name="connsiteY8" fmla="*/ 161925 h 244476"/>
                                                                              <a:gd name="connsiteX9" fmla="*/ 259556 w 810419"/>
                                                                              <a:gd name="connsiteY9" fmla="*/ 176213 h 244476"/>
                                                                              <a:gd name="connsiteX10" fmla="*/ 288131 w 810419"/>
                                                                              <a:gd name="connsiteY10" fmla="*/ 164306 h 244476"/>
                                                                              <a:gd name="connsiteX11" fmla="*/ 295275 w 810419"/>
                                                                              <a:gd name="connsiteY11" fmla="*/ 138113 h 244476"/>
                                                                              <a:gd name="connsiteX12" fmla="*/ 278606 w 810419"/>
                                                                              <a:gd name="connsiteY12" fmla="*/ 90488 h 244476"/>
                                                                              <a:gd name="connsiteX13" fmla="*/ 276225 w 810419"/>
                                                                              <a:gd name="connsiteY13" fmla="*/ 35719 h 244476"/>
                                                                              <a:gd name="connsiteX14" fmla="*/ 283369 w 810419"/>
                                                                              <a:gd name="connsiteY14" fmla="*/ 26194 h 244476"/>
                                                                              <a:gd name="connsiteX15" fmla="*/ 307181 w 810419"/>
                                                                              <a:gd name="connsiteY15" fmla="*/ 26194 h 244476"/>
                                                                              <a:gd name="connsiteX16" fmla="*/ 328612 w 810419"/>
                                                                              <a:gd name="connsiteY16" fmla="*/ 26194 h 244476"/>
                                                                              <a:gd name="connsiteX17" fmla="*/ 385762 w 810419"/>
                                                                              <a:gd name="connsiteY17" fmla="*/ 183356 h 244476"/>
                                                                              <a:gd name="connsiteX18" fmla="*/ 419100 w 810419"/>
                                                                              <a:gd name="connsiteY18" fmla="*/ 214313 h 244476"/>
                                                                              <a:gd name="connsiteX19" fmla="*/ 459581 w 810419"/>
                                                                              <a:gd name="connsiteY19" fmla="*/ 228600 h 244476"/>
                                                                              <a:gd name="connsiteX20" fmla="*/ 502444 w 810419"/>
                                                                              <a:gd name="connsiteY20" fmla="*/ 242888 h 244476"/>
                                                                              <a:gd name="connsiteX21" fmla="*/ 571500 w 810419"/>
                                                                              <a:gd name="connsiteY21" fmla="*/ 238125 h 244476"/>
                                                                              <a:gd name="connsiteX22" fmla="*/ 640556 w 810419"/>
                                                                              <a:gd name="connsiteY22" fmla="*/ 240506 h 244476"/>
                                                                              <a:gd name="connsiteX23" fmla="*/ 659606 w 810419"/>
                                                                              <a:gd name="connsiteY23" fmla="*/ 238125 h 244476"/>
                                                                              <a:gd name="connsiteX24" fmla="*/ 700087 w 810419"/>
                                                                              <a:gd name="connsiteY24" fmla="*/ 228600 h 244476"/>
                                                                              <a:gd name="connsiteX25" fmla="*/ 745331 w 810419"/>
                                                                              <a:gd name="connsiteY25" fmla="*/ 226219 h 244476"/>
                                                                              <a:gd name="connsiteX26" fmla="*/ 781050 w 810419"/>
                                                                              <a:gd name="connsiteY26" fmla="*/ 228600 h 244476"/>
                                                                              <a:gd name="connsiteX27" fmla="*/ 807244 w 810419"/>
                                                                              <a:gd name="connsiteY27" fmla="*/ 207169 h 244476"/>
                                                                              <a:gd name="connsiteX28" fmla="*/ 800100 w 810419"/>
                                                                              <a:gd name="connsiteY28" fmla="*/ 176213 h 244476"/>
                                                                              <a:gd name="connsiteX29" fmla="*/ 776287 w 810419"/>
                                                                              <a:gd name="connsiteY29" fmla="*/ 138113 h 244476"/>
                                                                              <a:gd name="connsiteX30" fmla="*/ 759619 w 810419"/>
                                                                              <a:gd name="connsiteY30" fmla="*/ 138113 h 244476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5" y="connsiteY1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6" y="connsiteY1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7" y="connsiteY1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8" y="connsiteY1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9" y="connsiteY1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0" y="connsiteY2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1" y="connsiteY2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2" y="connsiteY2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3" y="connsiteY2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4" y="connsiteY2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5" y="connsiteY2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6" y="connsiteY2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7" y="connsiteY2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8" y="connsiteY2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9" y="connsiteY2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0" y="connsiteY30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810419" h="244476">
                                                                                <a:moveTo>
                                                                                  <a:pt x="0" y="78581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28376" y="83740"/>
                                                                                  <a:pt x="56753" y="88900"/>
                                                                                  <a:pt x="73819" y="9286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0885" y="96838"/>
                                                                                  <a:pt x="93266" y="100807"/>
                                                                                  <a:pt x="102394" y="10239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1522" y="103982"/>
                                                                                  <a:pt x="122237" y="99219"/>
                                                                                  <a:pt x="128587" y="10239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4937" y="105569"/>
                                                                                  <a:pt x="134144" y="113507"/>
                                                                                  <a:pt x="140494" y="12144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6844" y="129381"/>
                                                                                  <a:pt x="157956" y="136922"/>
                                                                                  <a:pt x="166687" y="15001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5418" y="163116"/>
                                                                                  <a:pt x="182959" y="196056"/>
                                                                                  <a:pt x="192881" y="20002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02803" y="203994"/>
                                                                                  <a:pt x="216694" y="180181"/>
                                                                                  <a:pt x="226219" y="1738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35744" y="167481"/>
                                                                                  <a:pt x="244475" y="161528"/>
                                                                                  <a:pt x="250031" y="16192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5587" y="162322"/>
                                                                                  <a:pt x="253206" y="175816"/>
                                                                                  <a:pt x="259556" y="1762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5906" y="176610"/>
                                                                                  <a:pt x="282178" y="170656"/>
                                                                                  <a:pt x="288131" y="16430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94084" y="157956"/>
                                                                                  <a:pt x="296862" y="150416"/>
                                                                                  <a:pt x="295275" y="1381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93688" y="125810"/>
                                                                                  <a:pt x="281781" y="107554"/>
                                                                                  <a:pt x="278606" y="9048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75431" y="73422"/>
                                                                                  <a:pt x="275431" y="46435"/>
                                                                                  <a:pt x="276225" y="3571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77019" y="25003"/>
                                                                                  <a:pt x="278210" y="27781"/>
                                                                                  <a:pt x="283369" y="2619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8528" y="24607"/>
                                                                                  <a:pt x="307181" y="26194"/>
                                                                                  <a:pt x="307181" y="2619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14721" y="26194"/>
                                                                                  <a:pt x="315515" y="0"/>
                                                                                  <a:pt x="328612" y="2619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41709" y="52388"/>
                                                                                  <a:pt x="370681" y="152003"/>
                                                                                  <a:pt x="385762" y="1833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00843" y="214709"/>
                                                                                  <a:pt x="406797" y="206772"/>
                                                                                  <a:pt x="419100" y="2143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31403" y="221854"/>
                                                                                  <a:pt x="459581" y="228600"/>
                                                                                  <a:pt x="459581" y="2286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73472" y="233363"/>
                                                                                  <a:pt x="483791" y="241301"/>
                                                                                  <a:pt x="502444" y="24288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21097" y="244476"/>
                                                                                  <a:pt x="548481" y="238522"/>
                                                                                  <a:pt x="571500" y="23812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94519" y="237728"/>
                                                                                  <a:pt x="625872" y="240506"/>
                                                                                  <a:pt x="640556" y="24050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55240" y="240506"/>
                                                                                  <a:pt x="649684" y="240109"/>
                                                                                  <a:pt x="659606" y="23812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69528" y="236141"/>
                                                                                  <a:pt x="685800" y="230584"/>
                                                                                  <a:pt x="700087" y="2286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14374" y="226616"/>
                                                                                  <a:pt x="731837" y="226219"/>
                                                                                  <a:pt x="745331" y="22621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58825" y="226219"/>
                                                                                  <a:pt x="770731" y="231775"/>
                                                                                  <a:pt x="781050" y="2286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91369" y="225425"/>
                                                                                  <a:pt x="804069" y="215900"/>
                                                                                  <a:pt x="807244" y="20716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10419" y="198438"/>
                                                                                  <a:pt x="805259" y="187722"/>
                                                                                  <a:pt x="800100" y="1762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94941" y="164704"/>
                                                                                  <a:pt x="783034" y="144463"/>
                                                                                  <a:pt x="776287" y="1381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69540" y="131763"/>
                                                                                  <a:pt x="764579" y="134938"/>
                                                                                  <a:pt x="759619" y="138113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</p:grpSp>
                                                                </p:grpSp>
                                                                <p:grpSp>
                                                                  <p:nvGrpSpPr>
                                                                    <p:cNvPr id="746" name="Group 1042"/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3538934" y="2508250"/>
                                                                      <a:ext cx="681832" cy="729059"/>
                                                                      <a:chOff x="3538934" y="2508250"/>
                                                                      <a:chExt cx="681832" cy="729059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747" name="Group 1043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3538934" y="2508250"/>
                                                                        <a:ext cx="681832" cy="729059"/>
                                                                        <a:chOff x="3538934" y="2508250"/>
                                                                        <a:chExt cx="681832" cy="729059"/>
                                                                      </a:xfrm>
                                                                    </p:grpSpPr>
                                                                    <p:sp>
                                                                      <p:nvSpPr>
                                                                        <p:cNvPr id="1046" name="Freeform 1045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538934" y="2583260"/>
                                                                          <a:ext cx="299641" cy="345281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299641 w 299641"/>
                                                                            <a:gd name="connsiteY0" fmla="*/ 9921 h 345281"/>
                                                                            <a:gd name="connsiteX1" fmla="*/ 249635 w 299641"/>
                                                                            <a:gd name="connsiteY1" fmla="*/ 24209 h 345281"/>
                                                                            <a:gd name="connsiteX2" fmla="*/ 202010 w 299641"/>
                                                                            <a:gd name="connsiteY2" fmla="*/ 26590 h 345281"/>
                                                                            <a:gd name="connsiteX3" fmla="*/ 140097 w 299641"/>
                                                                            <a:gd name="connsiteY3" fmla="*/ 26590 h 345281"/>
                                                                            <a:gd name="connsiteX4" fmla="*/ 125810 w 299641"/>
                                                                            <a:gd name="connsiteY4" fmla="*/ 14684 h 345281"/>
                                                                            <a:gd name="connsiteX5" fmla="*/ 101997 w 299641"/>
                                                                            <a:gd name="connsiteY5" fmla="*/ 5159 h 345281"/>
                                                                            <a:gd name="connsiteX6" fmla="*/ 16272 w 299641"/>
                                                                            <a:gd name="connsiteY6" fmla="*/ 45640 h 345281"/>
                                                                            <a:gd name="connsiteX7" fmla="*/ 4366 w 299641"/>
                                                                            <a:gd name="connsiteY7" fmla="*/ 69453 h 345281"/>
                                                                            <a:gd name="connsiteX8" fmla="*/ 30560 w 299641"/>
                                                                            <a:gd name="connsiteY8" fmla="*/ 76596 h 345281"/>
                                                                            <a:gd name="connsiteX9" fmla="*/ 28179 w 299641"/>
                                                                            <a:gd name="connsiteY9" fmla="*/ 100409 h 345281"/>
                                                                            <a:gd name="connsiteX10" fmla="*/ 9129 w 299641"/>
                                                                            <a:gd name="connsiteY10" fmla="*/ 128984 h 345281"/>
                                                                            <a:gd name="connsiteX11" fmla="*/ 23416 w 299641"/>
                                                                            <a:gd name="connsiteY11" fmla="*/ 145653 h 345281"/>
                                                                            <a:gd name="connsiteX12" fmla="*/ 23416 w 299641"/>
                                                                            <a:gd name="connsiteY12" fmla="*/ 155178 h 345281"/>
                                                                            <a:gd name="connsiteX13" fmla="*/ 18654 w 299641"/>
                                                                            <a:gd name="connsiteY13" fmla="*/ 167084 h 345281"/>
                                                                            <a:gd name="connsiteX14" fmla="*/ 13891 w 299641"/>
                                                                            <a:gd name="connsiteY14" fmla="*/ 183753 h 345281"/>
                                                                            <a:gd name="connsiteX15" fmla="*/ 13891 w 299641"/>
                                                                            <a:gd name="connsiteY15" fmla="*/ 205184 h 345281"/>
                                                                            <a:gd name="connsiteX16" fmla="*/ 21035 w 299641"/>
                                                                            <a:gd name="connsiteY16" fmla="*/ 221853 h 345281"/>
                                                                            <a:gd name="connsiteX17" fmla="*/ 73422 w 299641"/>
                                                                            <a:gd name="connsiteY17" fmla="*/ 302815 h 345281"/>
                                                                            <a:gd name="connsiteX18" fmla="*/ 128191 w 299641"/>
                                                                            <a:gd name="connsiteY18" fmla="*/ 338534 h 345281"/>
                                                                            <a:gd name="connsiteX19" fmla="*/ 185341 w 299641"/>
                                                                            <a:gd name="connsiteY19" fmla="*/ 343296 h 345281"/>
                                                                            <a:gd name="connsiteX20" fmla="*/ 232966 w 299641"/>
                                                                            <a:gd name="connsiteY20" fmla="*/ 336153 h 345281"/>
                                                                            <a:gd name="connsiteX21" fmla="*/ 242491 w 299641"/>
                                                                            <a:gd name="connsiteY21" fmla="*/ 312340 h 345281"/>
                                                                            <a:gd name="connsiteX22" fmla="*/ 278210 w 299641"/>
                                                                            <a:gd name="connsiteY22" fmla="*/ 314721 h 345281"/>
                                                                            <a:gd name="connsiteX23" fmla="*/ 297260 w 299641"/>
                                                                            <a:gd name="connsiteY23" fmla="*/ 317103 h 345281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  <a:cxn ang="0">
                                                                              <a:pos x="connsiteX14" y="connsiteY14"/>
                                                                            </a:cxn>
                                                                            <a:cxn ang="0">
                                                                              <a:pos x="connsiteX15" y="connsiteY15"/>
                                                                            </a:cxn>
                                                                            <a:cxn ang="0">
                                                                              <a:pos x="connsiteX16" y="connsiteY16"/>
                                                                            </a:cxn>
                                                                            <a:cxn ang="0">
                                                                              <a:pos x="connsiteX17" y="connsiteY17"/>
                                                                            </a:cxn>
                                                                            <a:cxn ang="0">
                                                                              <a:pos x="connsiteX18" y="connsiteY18"/>
                                                                            </a:cxn>
                                                                            <a:cxn ang="0">
                                                                              <a:pos x="connsiteX19" y="connsiteY19"/>
                                                                            </a:cxn>
                                                                            <a:cxn ang="0">
                                                                              <a:pos x="connsiteX20" y="connsiteY20"/>
                                                                            </a:cxn>
                                                                            <a:cxn ang="0">
                                                                              <a:pos x="connsiteX21" y="connsiteY2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2" y="connsiteY22"/>
                                                                            </a:cxn>
                                                                            <a:cxn ang="0">
                                                                              <a:pos x="connsiteX23" y="connsiteY23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299641" h="345281">
                                                                              <a:moveTo>
                                                                                <a:pt x="299641" y="9921"/>
                                                                              </a:moveTo>
                                                                              <a:cubicBezTo>
                                                                                <a:pt x="282774" y="15676"/>
                                                                                <a:pt x="265907" y="21431"/>
                                                                                <a:pt x="249635" y="2420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33363" y="26987"/>
                                                                                <a:pt x="220266" y="26193"/>
                                                                                <a:pt x="202010" y="2659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83754" y="26987"/>
                                                                                <a:pt x="152797" y="28574"/>
                                                                                <a:pt x="140097" y="2659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7397" y="24606"/>
                                                                                <a:pt x="132160" y="18256"/>
                                                                                <a:pt x="125810" y="1468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9460" y="11112"/>
                                                                                <a:pt x="120253" y="0"/>
                                                                                <a:pt x="101997" y="515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3741" y="10318"/>
                                                                                <a:pt x="32544" y="34924"/>
                                                                                <a:pt x="16272" y="4564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0" y="56356"/>
                                                                                <a:pt x="1985" y="64294"/>
                                                                                <a:pt x="4366" y="6945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747" y="74612"/>
                                                                                <a:pt x="26591" y="71437"/>
                                                                                <a:pt x="30560" y="7659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4529" y="81755"/>
                                                                                <a:pt x="31751" y="91678"/>
                                                                                <a:pt x="28179" y="10040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4607" y="109140"/>
                                                                                <a:pt x="9923" y="121443"/>
                                                                                <a:pt x="9129" y="12898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335" y="136525"/>
                                                                                <a:pt x="21035" y="141287"/>
                                                                                <a:pt x="23416" y="14565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5797" y="150019"/>
                                                                                <a:pt x="24210" y="151606"/>
                                                                                <a:pt x="23416" y="15517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2622" y="158750"/>
                                                                                <a:pt x="20241" y="162322"/>
                                                                                <a:pt x="18654" y="16708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7067" y="171846"/>
                                                                                <a:pt x="14685" y="177403"/>
                                                                                <a:pt x="13891" y="18375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097" y="190103"/>
                                                                                <a:pt x="12700" y="198834"/>
                                                                                <a:pt x="13891" y="20518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082" y="211534"/>
                                                                                <a:pt x="11113" y="205581"/>
                                                                                <a:pt x="21035" y="22185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0957" y="238125"/>
                                                                                <a:pt x="55563" y="283368"/>
                                                                                <a:pt x="73422" y="30281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1281" y="322262"/>
                                                                                <a:pt x="109538" y="331787"/>
                                                                                <a:pt x="128191" y="33853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46844" y="345281"/>
                                                                                <a:pt x="167879" y="343693"/>
                                                                                <a:pt x="185341" y="34329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02803" y="342899"/>
                                                                                <a:pt x="223441" y="341312"/>
                                                                                <a:pt x="232966" y="33615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42491" y="330994"/>
                                                                                <a:pt x="234950" y="315912"/>
                                                                                <a:pt x="242491" y="31234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50032" y="308768"/>
                                                                                <a:pt x="269082" y="313927"/>
                                                                                <a:pt x="278210" y="31472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87338" y="315515"/>
                                                                                <a:pt x="293688" y="316706"/>
                                                                                <a:pt x="297260" y="317103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047" name="Freeform 1046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829050" y="2900363"/>
                                                                          <a:ext cx="202406" cy="309562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0 w 202406"/>
                                                                            <a:gd name="connsiteY0" fmla="*/ 0 h 309562"/>
                                                                            <a:gd name="connsiteX1" fmla="*/ 28575 w 202406"/>
                                                                            <a:gd name="connsiteY1" fmla="*/ 54768 h 309562"/>
                                                                            <a:gd name="connsiteX2" fmla="*/ 59531 w 202406"/>
                                                                            <a:gd name="connsiteY2" fmla="*/ 57150 h 309562"/>
                                                                            <a:gd name="connsiteX3" fmla="*/ 59531 w 202406"/>
                                                                            <a:gd name="connsiteY3" fmla="*/ 78581 h 309562"/>
                                                                            <a:gd name="connsiteX4" fmla="*/ 59531 w 202406"/>
                                                                            <a:gd name="connsiteY4" fmla="*/ 95250 h 309562"/>
                                                                            <a:gd name="connsiteX5" fmla="*/ 26194 w 202406"/>
                                                                            <a:gd name="connsiteY5" fmla="*/ 97631 h 309562"/>
                                                                            <a:gd name="connsiteX6" fmla="*/ 38100 w 202406"/>
                                                                            <a:gd name="connsiteY6" fmla="*/ 135731 h 309562"/>
                                                                            <a:gd name="connsiteX7" fmla="*/ 38100 w 202406"/>
                                                                            <a:gd name="connsiteY7" fmla="*/ 159543 h 309562"/>
                                                                            <a:gd name="connsiteX8" fmla="*/ 66675 w 202406"/>
                                                                            <a:gd name="connsiteY8" fmla="*/ 180975 h 309562"/>
                                                                            <a:gd name="connsiteX9" fmla="*/ 142875 w 202406"/>
                                                                            <a:gd name="connsiteY9" fmla="*/ 269081 h 309562"/>
                                                                            <a:gd name="connsiteX10" fmla="*/ 152400 w 202406"/>
                                                                            <a:gd name="connsiteY10" fmla="*/ 280987 h 309562"/>
                                                                            <a:gd name="connsiteX11" fmla="*/ 202406 w 202406"/>
                                                                            <a:gd name="connsiteY11" fmla="*/ 309562 h 309562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202406" h="309562">
                                                                              <a:moveTo>
                                                                                <a:pt x="0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9326" y="22621"/>
                                                                                <a:pt x="18653" y="45243"/>
                                                                                <a:pt x="28575" y="5476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8497" y="64293"/>
                                                                                <a:pt x="54372" y="53181"/>
                                                                                <a:pt x="59531" y="571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4690" y="61119"/>
                                                                                <a:pt x="59531" y="78581"/>
                                                                                <a:pt x="59531" y="785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9531" y="84931"/>
                                                                                <a:pt x="65087" y="92075"/>
                                                                                <a:pt x="59531" y="952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3975" y="98425"/>
                                                                                <a:pt x="29766" y="90884"/>
                                                                                <a:pt x="26194" y="976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2622" y="104378"/>
                                                                                <a:pt x="36116" y="125412"/>
                                                                                <a:pt x="38100" y="1357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0084" y="146050"/>
                                                                                <a:pt x="33338" y="152002"/>
                                                                                <a:pt x="38100" y="15954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2862" y="167084"/>
                                                                                <a:pt x="49213" y="162719"/>
                                                                                <a:pt x="66675" y="1809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4137" y="199231"/>
                                                                                <a:pt x="128588" y="252412"/>
                                                                                <a:pt x="142875" y="2690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7162" y="285750"/>
                                                                                <a:pt x="142478" y="274240"/>
                                                                                <a:pt x="152400" y="28098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2322" y="287734"/>
                                                                                <a:pt x="193675" y="307974"/>
                                                                                <a:pt x="202406" y="309562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048" name="Freeform 1047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921919" y="2840435"/>
                                                                          <a:ext cx="298847" cy="396874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104775 w 298847"/>
                                                                            <a:gd name="connsiteY0" fmla="*/ 369490 h 396874"/>
                                                                            <a:gd name="connsiteX1" fmla="*/ 171450 w 298847"/>
                                                                            <a:gd name="connsiteY1" fmla="*/ 379015 h 396874"/>
                                                                            <a:gd name="connsiteX2" fmla="*/ 185737 w 298847"/>
                                                                            <a:gd name="connsiteY2" fmla="*/ 388540 h 396874"/>
                                                                            <a:gd name="connsiteX3" fmla="*/ 226219 w 298847"/>
                                                                            <a:gd name="connsiteY3" fmla="*/ 390921 h 396874"/>
                                                                            <a:gd name="connsiteX4" fmla="*/ 235744 w 298847"/>
                                                                            <a:gd name="connsiteY4" fmla="*/ 390921 h 396874"/>
                                                                            <a:gd name="connsiteX5" fmla="*/ 228600 w 298847"/>
                                                                            <a:gd name="connsiteY5" fmla="*/ 355203 h 396874"/>
                                                                            <a:gd name="connsiteX6" fmla="*/ 250031 w 298847"/>
                                                                            <a:gd name="connsiteY6" fmla="*/ 348059 h 396874"/>
                                                                            <a:gd name="connsiteX7" fmla="*/ 280987 w 298847"/>
                                                                            <a:gd name="connsiteY7" fmla="*/ 331390 h 396874"/>
                                                                            <a:gd name="connsiteX8" fmla="*/ 295275 w 298847"/>
                                                                            <a:gd name="connsiteY8" fmla="*/ 312340 h 396874"/>
                                                                            <a:gd name="connsiteX9" fmla="*/ 280987 w 298847"/>
                                                                            <a:gd name="connsiteY9" fmla="*/ 293290 h 396874"/>
                                                                            <a:gd name="connsiteX10" fmla="*/ 278606 w 298847"/>
                                                                            <a:gd name="connsiteY10" fmla="*/ 281384 h 396874"/>
                                                                            <a:gd name="connsiteX11" fmla="*/ 295275 w 298847"/>
                                                                            <a:gd name="connsiteY11" fmla="*/ 255190 h 396874"/>
                                                                            <a:gd name="connsiteX12" fmla="*/ 257175 w 298847"/>
                                                                            <a:gd name="connsiteY12" fmla="*/ 205184 h 396874"/>
                                                                            <a:gd name="connsiteX13" fmla="*/ 252412 w 298847"/>
                                                                            <a:gd name="connsiteY13" fmla="*/ 190896 h 396874"/>
                                                                            <a:gd name="connsiteX14" fmla="*/ 261937 w 298847"/>
                                                                            <a:gd name="connsiteY14" fmla="*/ 169465 h 396874"/>
                                                                            <a:gd name="connsiteX15" fmla="*/ 247650 w 298847"/>
                                                                            <a:gd name="connsiteY15" fmla="*/ 138509 h 396874"/>
                                                                            <a:gd name="connsiteX16" fmla="*/ 264319 w 298847"/>
                                                                            <a:gd name="connsiteY16" fmla="*/ 112315 h 396874"/>
                                                                            <a:gd name="connsiteX17" fmla="*/ 266700 w 298847"/>
                                                                            <a:gd name="connsiteY17" fmla="*/ 93265 h 396874"/>
                                                                            <a:gd name="connsiteX18" fmla="*/ 247650 w 298847"/>
                                                                            <a:gd name="connsiteY18" fmla="*/ 86121 h 396874"/>
                                                                            <a:gd name="connsiteX19" fmla="*/ 228600 w 298847"/>
                                                                            <a:gd name="connsiteY19" fmla="*/ 83740 h 396874"/>
                                                                            <a:gd name="connsiteX20" fmla="*/ 261937 w 298847"/>
                                                                            <a:gd name="connsiteY20" fmla="*/ 48021 h 396874"/>
                                                                            <a:gd name="connsiteX21" fmla="*/ 261937 w 298847"/>
                                                                            <a:gd name="connsiteY21" fmla="*/ 31353 h 396874"/>
                                                                            <a:gd name="connsiteX22" fmla="*/ 238125 w 298847"/>
                                                                            <a:gd name="connsiteY22" fmla="*/ 31353 h 396874"/>
                                                                            <a:gd name="connsiteX23" fmla="*/ 228600 w 298847"/>
                                                                            <a:gd name="connsiteY23" fmla="*/ 43259 h 396874"/>
                                                                            <a:gd name="connsiteX24" fmla="*/ 219075 w 298847"/>
                                                                            <a:gd name="connsiteY24" fmla="*/ 24209 h 396874"/>
                                                                            <a:gd name="connsiteX25" fmla="*/ 176212 w 298847"/>
                                                                            <a:gd name="connsiteY25" fmla="*/ 7540 h 396874"/>
                                                                            <a:gd name="connsiteX26" fmla="*/ 166687 w 298847"/>
                                                                            <a:gd name="connsiteY26" fmla="*/ 2778 h 396874"/>
                                                                            <a:gd name="connsiteX27" fmla="*/ 157162 w 298847"/>
                                                                            <a:gd name="connsiteY27" fmla="*/ 24209 h 396874"/>
                                                                            <a:gd name="connsiteX28" fmla="*/ 140494 w 298847"/>
                                                                            <a:gd name="connsiteY28" fmla="*/ 48021 h 396874"/>
                                                                            <a:gd name="connsiteX29" fmla="*/ 119062 w 298847"/>
                                                                            <a:gd name="connsiteY29" fmla="*/ 76596 h 396874"/>
                                                                            <a:gd name="connsiteX30" fmla="*/ 102394 w 298847"/>
                                                                            <a:gd name="connsiteY30" fmla="*/ 98028 h 396874"/>
                                                                            <a:gd name="connsiteX31" fmla="*/ 97631 w 298847"/>
                                                                            <a:gd name="connsiteY31" fmla="*/ 107553 h 396874"/>
                                                                            <a:gd name="connsiteX32" fmla="*/ 116681 w 298847"/>
                                                                            <a:gd name="connsiteY32" fmla="*/ 117078 h 396874"/>
                                                                            <a:gd name="connsiteX33" fmla="*/ 119062 w 298847"/>
                                                                            <a:gd name="connsiteY33" fmla="*/ 128984 h 396874"/>
                                                                            <a:gd name="connsiteX34" fmla="*/ 97631 w 298847"/>
                                                                            <a:gd name="connsiteY34" fmla="*/ 143271 h 396874"/>
                                                                            <a:gd name="connsiteX35" fmla="*/ 59531 w 298847"/>
                                                                            <a:gd name="connsiteY35" fmla="*/ 143271 h 396874"/>
                                                                            <a:gd name="connsiteX36" fmla="*/ 50006 w 298847"/>
                                                                            <a:gd name="connsiteY36" fmla="*/ 164703 h 396874"/>
                                                                            <a:gd name="connsiteX37" fmla="*/ 47625 w 298847"/>
                                                                            <a:gd name="connsiteY37" fmla="*/ 200421 h 396874"/>
                                                                            <a:gd name="connsiteX38" fmla="*/ 30956 w 298847"/>
                                                                            <a:gd name="connsiteY38" fmla="*/ 224234 h 396874"/>
                                                                            <a:gd name="connsiteX39" fmla="*/ 7144 w 298847"/>
                                                                            <a:gd name="connsiteY39" fmla="*/ 212328 h 396874"/>
                                                                            <a:gd name="connsiteX40" fmla="*/ 0 w 298847"/>
                                                                            <a:gd name="connsiteY40" fmla="*/ 271859 h 396874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  <a:cxn ang="0">
                                                                              <a:pos x="connsiteX14" y="connsiteY14"/>
                                                                            </a:cxn>
                                                                            <a:cxn ang="0">
                                                                              <a:pos x="connsiteX15" y="connsiteY15"/>
                                                                            </a:cxn>
                                                                            <a:cxn ang="0">
                                                                              <a:pos x="connsiteX16" y="connsiteY16"/>
                                                                            </a:cxn>
                                                                            <a:cxn ang="0">
                                                                              <a:pos x="connsiteX17" y="connsiteY17"/>
                                                                            </a:cxn>
                                                                            <a:cxn ang="0">
                                                                              <a:pos x="connsiteX18" y="connsiteY18"/>
                                                                            </a:cxn>
                                                                            <a:cxn ang="0">
                                                                              <a:pos x="connsiteX19" y="connsiteY19"/>
                                                                            </a:cxn>
                                                                            <a:cxn ang="0">
                                                                              <a:pos x="connsiteX20" y="connsiteY20"/>
                                                                            </a:cxn>
                                                                            <a:cxn ang="0">
                                                                              <a:pos x="connsiteX21" y="connsiteY2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2" y="connsiteY22"/>
                                                                            </a:cxn>
                                                                            <a:cxn ang="0">
                                                                              <a:pos x="connsiteX23" y="connsiteY23"/>
                                                                            </a:cxn>
                                                                            <a:cxn ang="0">
                                                                              <a:pos x="connsiteX24" y="connsiteY24"/>
                                                                            </a:cxn>
                                                                            <a:cxn ang="0">
                                                                              <a:pos x="connsiteX25" y="connsiteY25"/>
                                                                            </a:cxn>
                                                                            <a:cxn ang="0">
                                                                              <a:pos x="connsiteX26" y="connsiteY26"/>
                                                                            </a:cxn>
                                                                            <a:cxn ang="0">
                                                                              <a:pos x="connsiteX27" y="connsiteY27"/>
                                                                            </a:cxn>
                                                                            <a:cxn ang="0">
                                                                              <a:pos x="connsiteX28" y="connsiteY28"/>
                                                                            </a:cxn>
                                                                            <a:cxn ang="0">
                                                                              <a:pos x="connsiteX29" y="connsiteY29"/>
                                                                            </a:cxn>
                                                                            <a:cxn ang="0">
                                                                              <a:pos x="connsiteX30" y="connsiteY30"/>
                                                                            </a:cxn>
                                                                            <a:cxn ang="0">
                                                                              <a:pos x="connsiteX31" y="connsiteY31"/>
                                                                            </a:cxn>
                                                                            <a:cxn ang="0">
                                                                              <a:pos x="connsiteX32" y="connsiteY3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3" y="connsiteY33"/>
                                                                            </a:cxn>
                                                                            <a:cxn ang="0">
                                                                              <a:pos x="connsiteX34" y="connsiteY34"/>
                                                                            </a:cxn>
                                                                            <a:cxn ang="0">
                                                                              <a:pos x="connsiteX35" y="connsiteY35"/>
                                                                            </a:cxn>
                                                                            <a:cxn ang="0">
                                                                              <a:pos x="connsiteX36" y="connsiteY36"/>
                                                                            </a:cxn>
                                                                            <a:cxn ang="0">
                                                                              <a:pos x="connsiteX37" y="connsiteY37"/>
                                                                            </a:cxn>
                                                                            <a:cxn ang="0">
                                                                              <a:pos x="connsiteX38" y="connsiteY38"/>
                                                                            </a:cxn>
                                                                            <a:cxn ang="0">
                                                                              <a:pos x="connsiteX39" y="connsiteY39"/>
                                                                            </a:cxn>
                                                                            <a:cxn ang="0">
                                                                              <a:pos x="connsiteX40" y="connsiteY40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298847" h="396874">
                                                                              <a:moveTo>
                                                                                <a:pt x="104775" y="369490"/>
                                                                              </a:moveTo>
                                                                              <a:cubicBezTo>
                                                                                <a:pt x="131365" y="372665"/>
                                                                                <a:pt x="157956" y="375840"/>
                                                                                <a:pt x="171450" y="37901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84944" y="382190"/>
                                                                                <a:pt x="176609" y="386556"/>
                                                                                <a:pt x="185737" y="38854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94865" y="390524"/>
                                                                                <a:pt x="217885" y="390524"/>
                                                                                <a:pt x="226219" y="39092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34553" y="391318"/>
                                                                                <a:pt x="235347" y="396874"/>
                                                                                <a:pt x="235744" y="39092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36141" y="384968"/>
                                                                                <a:pt x="226219" y="362347"/>
                                                                                <a:pt x="228600" y="35520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30981" y="348059"/>
                                                                                <a:pt x="241300" y="352028"/>
                                                                                <a:pt x="250031" y="34805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58762" y="344090"/>
                                                                                <a:pt x="273446" y="337343"/>
                                                                                <a:pt x="280987" y="33139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88528" y="325437"/>
                                                                                <a:pt x="295275" y="318690"/>
                                                                                <a:pt x="295275" y="31234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95275" y="305990"/>
                                                                                <a:pt x="283765" y="298449"/>
                                                                                <a:pt x="280987" y="29329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78209" y="288131"/>
                                                                                <a:pt x="276225" y="287734"/>
                                                                                <a:pt x="278606" y="28138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80987" y="275034"/>
                                                                                <a:pt x="298847" y="267890"/>
                                                                                <a:pt x="295275" y="25519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91703" y="242490"/>
                                                                                <a:pt x="264319" y="215900"/>
                                                                                <a:pt x="257175" y="20518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50031" y="194468"/>
                                                                                <a:pt x="251618" y="196849"/>
                                                                                <a:pt x="252412" y="19089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53206" y="184943"/>
                                                                                <a:pt x="262731" y="178196"/>
                                                                                <a:pt x="261937" y="16946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61143" y="160734"/>
                                                                                <a:pt x="247253" y="148034"/>
                                                                                <a:pt x="247650" y="13850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48047" y="128984"/>
                                                                                <a:pt x="261144" y="119856"/>
                                                                                <a:pt x="264319" y="11231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67494" y="104774"/>
                                                                                <a:pt x="269478" y="97631"/>
                                                                                <a:pt x="266700" y="9326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63922" y="88899"/>
                                                                                <a:pt x="254000" y="87709"/>
                                                                                <a:pt x="247650" y="8612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41300" y="84534"/>
                                                                                <a:pt x="226219" y="90090"/>
                                                                                <a:pt x="228600" y="8374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30981" y="77390"/>
                                                                                <a:pt x="256381" y="56752"/>
                                                                                <a:pt x="261937" y="4802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67493" y="39290"/>
                                                                                <a:pt x="265906" y="34131"/>
                                                                                <a:pt x="261937" y="3135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57968" y="28575"/>
                                                                                <a:pt x="243681" y="29369"/>
                                                                                <a:pt x="238125" y="3135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32569" y="33337"/>
                                                                                <a:pt x="231775" y="44450"/>
                                                                                <a:pt x="228600" y="4325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25425" y="42068"/>
                                                                                <a:pt x="227806" y="30162"/>
                                                                                <a:pt x="219075" y="2420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10344" y="18256"/>
                                                                                <a:pt x="184943" y="11112"/>
                                                                                <a:pt x="176212" y="754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7481" y="3968"/>
                                                                                <a:pt x="169862" y="0"/>
                                                                                <a:pt x="166687" y="277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3512" y="5556"/>
                                                                                <a:pt x="161528" y="16668"/>
                                                                                <a:pt x="157162" y="2420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2796" y="31750"/>
                                                                                <a:pt x="146844" y="39290"/>
                                                                                <a:pt x="140494" y="4802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4144" y="56752"/>
                                                                                <a:pt x="125412" y="68262"/>
                                                                                <a:pt x="119062" y="7659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2712" y="84930"/>
                                                                                <a:pt x="105966" y="92869"/>
                                                                                <a:pt x="102394" y="9802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8822" y="103188"/>
                                                                                <a:pt x="95250" y="104378"/>
                                                                                <a:pt x="97631" y="10755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0012" y="110728"/>
                                                                                <a:pt x="113109" y="113506"/>
                                                                                <a:pt x="116681" y="11707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0253" y="120650"/>
                                                                                <a:pt x="122237" y="124619"/>
                                                                                <a:pt x="119062" y="12898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5887" y="133349"/>
                                                                                <a:pt x="107553" y="140890"/>
                                                                                <a:pt x="97631" y="14327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7709" y="145652"/>
                                                                                <a:pt x="67468" y="139699"/>
                                                                                <a:pt x="59531" y="14327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1594" y="146843"/>
                                                                                <a:pt x="51990" y="155178"/>
                                                                                <a:pt x="50006" y="16470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8022" y="174228"/>
                                                                                <a:pt x="50800" y="190499"/>
                                                                                <a:pt x="47625" y="20042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4450" y="210343"/>
                                                                                <a:pt x="37703" y="222250"/>
                                                                                <a:pt x="30956" y="22423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4209" y="226218"/>
                                                                                <a:pt x="12303" y="204391"/>
                                                                                <a:pt x="7144" y="21232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985" y="220266"/>
                                                                                <a:pt x="1191" y="266303"/>
                                                                                <a:pt x="0" y="271859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049" name="Freeform 1048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619500" y="2605088"/>
                                                                          <a:ext cx="183356" cy="288131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183356 w 183356"/>
                                                                            <a:gd name="connsiteY0" fmla="*/ 0 h 288131"/>
                                                                            <a:gd name="connsiteX1" fmla="*/ 171450 w 183356"/>
                                                                            <a:gd name="connsiteY1" fmla="*/ 52387 h 288131"/>
                                                                            <a:gd name="connsiteX2" fmla="*/ 178594 w 183356"/>
                                                                            <a:gd name="connsiteY2" fmla="*/ 73818 h 288131"/>
                                                                            <a:gd name="connsiteX3" fmla="*/ 169069 w 183356"/>
                                                                            <a:gd name="connsiteY3" fmla="*/ 135731 h 288131"/>
                                                                            <a:gd name="connsiteX4" fmla="*/ 147638 w 183356"/>
                                                                            <a:gd name="connsiteY4" fmla="*/ 138112 h 288131"/>
                                                                            <a:gd name="connsiteX5" fmla="*/ 114300 w 183356"/>
                                                                            <a:gd name="connsiteY5" fmla="*/ 202406 h 288131"/>
                                                                            <a:gd name="connsiteX6" fmla="*/ 92869 w 183356"/>
                                                                            <a:gd name="connsiteY6" fmla="*/ 226218 h 288131"/>
                                                                            <a:gd name="connsiteX7" fmla="*/ 47625 w 183356"/>
                                                                            <a:gd name="connsiteY7" fmla="*/ 240506 h 288131"/>
                                                                            <a:gd name="connsiteX8" fmla="*/ 14288 w 183356"/>
                                                                            <a:gd name="connsiteY8" fmla="*/ 250031 h 288131"/>
                                                                            <a:gd name="connsiteX9" fmla="*/ 0 w 183356"/>
                                                                            <a:gd name="connsiteY9" fmla="*/ 288131 h 288131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83356" h="288131">
                                                                              <a:moveTo>
                                                                                <a:pt x="183356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177800" y="20042"/>
                                                                                <a:pt x="172244" y="40084"/>
                                                                                <a:pt x="171450" y="5238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70656" y="64690"/>
                                                                                <a:pt x="178991" y="59927"/>
                                                                                <a:pt x="178594" y="7381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78197" y="87709"/>
                                                                                <a:pt x="174228" y="125015"/>
                                                                                <a:pt x="169069" y="1357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3910" y="146447"/>
                                                                                <a:pt x="156766" y="127000"/>
                                                                                <a:pt x="147638" y="13811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8510" y="149225"/>
                                                                                <a:pt x="123428" y="187722"/>
                                                                                <a:pt x="114300" y="2024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5172" y="217090"/>
                                                                                <a:pt x="103981" y="219868"/>
                                                                                <a:pt x="92869" y="22621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1757" y="232568"/>
                                                                                <a:pt x="60722" y="236537"/>
                                                                                <a:pt x="47625" y="2405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4528" y="244475"/>
                                                                                <a:pt x="22225" y="242094"/>
                                                                                <a:pt x="14288" y="2500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351" y="257968"/>
                                                                                <a:pt x="2778" y="283369"/>
                                                                                <a:pt x="0" y="288131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050" name="Freeform 1049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852863" y="2508250"/>
                                                                          <a:ext cx="127397" cy="346869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42862 w 127397"/>
                                                                            <a:gd name="connsiteY0" fmla="*/ 346869 h 346869"/>
                                                                            <a:gd name="connsiteX1" fmla="*/ 47625 w 127397"/>
                                                                            <a:gd name="connsiteY1" fmla="*/ 296863 h 346869"/>
                                                                            <a:gd name="connsiteX2" fmla="*/ 69056 w 127397"/>
                                                                            <a:gd name="connsiteY2" fmla="*/ 277813 h 346869"/>
                                                                            <a:gd name="connsiteX3" fmla="*/ 35718 w 127397"/>
                                                                            <a:gd name="connsiteY3" fmla="*/ 239713 h 346869"/>
                                                                            <a:gd name="connsiteX4" fmla="*/ 114300 w 127397"/>
                                                                            <a:gd name="connsiteY4" fmla="*/ 73025 h 346869"/>
                                                                            <a:gd name="connsiteX5" fmla="*/ 114300 w 127397"/>
                                                                            <a:gd name="connsiteY5" fmla="*/ 49213 h 346869"/>
                                                                            <a:gd name="connsiteX6" fmla="*/ 111918 w 127397"/>
                                                                            <a:gd name="connsiteY6" fmla="*/ 13494 h 346869"/>
                                                                            <a:gd name="connsiteX7" fmla="*/ 80962 w 127397"/>
                                                                            <a:gd name="connsiteY7" fmla="*/ 1588 h 346869"/>
                                                                            <a:gd name="connsiteX8" fmla="*/ 61912 w 127397"/>
                                                                            <a:gd name="connsiteY8" fmla="*/ 6350 h 346869"/>
                                                                            <a:gd name="connsiteX9" fmla="*/ 35718 w 127397"/>
                                                                            <a:gd name="connsiteY9" fmla="*/ 39688 h 346869"/>
                                                                            <a:gd name="connsiteX10" fmla="*/ 19050 w 127397"/>
                                                                            <a:gd name="connsiteY10" fmla="*/ 42069 h 346869"/>
                                                                            <a:gd name="connsiteX11" fmla="*/ 0 w 127397"/>
                                                                            <a:gd name="connsiteY11" fmla="*/ 37306 h 346869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27397" h="346869">
                                                                              <a:moveTo>
                                                                                <a:pt x="42862" y="346869"/>
                                                                              </a:moveTo>
                                                                              <a:cubicBezTo>
                                                                                <a:pt x="43060" y="327620"/>
                                                                                <a:pt x="43259" y="308372"/>
                                                                                <a:pt x="47625" y="29686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1991" y="285354"/>
                                                                                <a:pt x="71041" y="287338"/>
                                                                                <a:pt x="69056" y="2778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7072" y="268288"/>
                                                                                <a:pt x="28177" y="273844"/>
                                                                                <a:pt x="35718" y="2397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3259" y="205582"/>
                                                                                <a:pt x="101203" y="104775"/>
                                                                                <a:pt x="114300" y="730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7397" y="41275"/>
                                                                                <a:pt x="114697" y="59135"/>
                                                                                <a:pt x="114300" y="492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3903" y="39291"/>
                                                                                <a:pt x="117474" y="21432"/>
                                                                                <a:pt x="111918" y="134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6362" y="5557"/>
                                                                                <a:pt x="89296" y="2779"/>
                                                                                <a:pt x="80962" y="15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2628" y="397"/>
                                                                                <a:pt x="69453" y="0"/>
                                                                                <a:pt x="61912" y="63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4371" y="12700"/>
                                                                                <a:pt x="42862" y="33735"/>
                                                                                <a:pt x="35718" y="396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8574" y="45641"/>
                                                                                <a:pt x="25003" y="42466"/>
                                                                                <a:pt x="19050" y="420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097" y="41672"/>
                                                                                <a:pt x="3969" y="40084"/>
                                                                                <a:pt x="0" y="37306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051" name="Freeform 1050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926681" y="2537619"/>
                                                                          <a:ext cx="178594" cy="248444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40482 w 178594"/>
                                                                            <a:gd name="connsiteY0" fmla="*/ 36512 h 248444"/>
                                                                            <a:gd name="connsiteX1" fmla="*/ 92869 w 178594"/>
                                                                            <a:gd name="connsiteY1" fmla="*/ 24606 h 248444"/>
                                                                            <a:gd name="connsiteX2" fmla="*/ 119063 w 178594"/>
                                                                            <a:gd name="connsiteY2" fmla="*/ 7937 h 248444"/>
                                                                            <a:gd name="connsiteX3" fmla="*/ 157163 w 178594"/>
                                                                            <a:gd name="connsiteY3" fmla="*/ 3175 h 248444"/>
                                                                            <a:gd name="connsiteX4" fmla="*/ 164307 w 178594"/>
                                                                            <a:gd name="connsiteY4" fmla="*/ 5556 h 248444"/>
                                                                            <a:gd name="connsiteX5" fmla="*/ 159544 w 178594"/>
                                                                            <a:gd name="connsiteY5" fmla="*/ 36512 h 248444"/>
                                                                            <a:gd name="connsiteX6" fmla="*/ 176213 w 178594"/>
                                                                            <a:gd name="connsiteY6" fmla="*/ 62706 h 248444"/>
                                                                            <a:gd name="connsiteX7" fmla="*/ 173832 w 178594"/>
                                                                            <a:gd name="connsiteY7" fmla="*/ 96044 h 248444"/>
                                                                            <a:gd name="connsiteX8" fmla="*/ 169069 w 178594"/>
                                                                            <a:gd name="connsiteY8" fmla="*/ 124619 h 248444"/>
                                                                            <a:gd name="connsiteX9" fmla="*/ 164307 w 178594"/>
                                                                            <a:gd name="connsiteY9" fmla="*/ 155575 h 248444"/>
                                                                            <a:gd name="connsiteX10" fmla="*/ 147638 w 178594"/>
                                                                            <a:gd name="connsiteY10" fmla="*/ 167481 h 248444"/>
                                                                            <a:gd name="connsiteX11" fmla="*/ 154782 w 178594"/>
                                                                            <a:gd name="connsiteY11" fmla="*/ 188912 h 248444"/>
                                                                            <a:gd name="connsiteX12" fmla="*/ 130969 w 178594"/>
                                                                            <a:gd name="connsiteY12" fmla="*/ 196056 h 248444"/>
                                                                            <a:gd name="connsiteX13" fmla="*/ 121444 w 178594"/>
                                                                            <a:gd name="connsiteY13" fmla="*/ 191294 h 248444"/>
                                                                            <a:gd name="connsiteX14" fmla="*/ 104775 w 178594"/>
                                                                            <a:gd name="connsiteY14" fmla="*/ 203200 h 248444"/>
                                                                            <a:gd name="connsiteX15" fmla="*/ 83344 w 178594"/>
                                                                            <a:gd name="connsiteY15" fmla="*/ 215106 h 248444"/>
                                                                            <a:gd name="connsiteX16" fmla="*/ 78582 w 178594"/>
                                                                            <a:gd name="connsiteY16" fmla="*/ 241300 h 248444"/>
                                                                            <a:gd name="connsiteX17" fmla="*/ 54769 w 178594"/>
                                                                            <a:gd name="connsiteY17" fmla="*/ 241300 h 248444"/>
                                                                            <a:gd name="connsiteX18" fmla="*/ 47625 w 178594"/>
                                                                            <a:gd name="connsiteY18" fmla="*/ 198437 h 248444"/>
                                                                            <a:gd name="connsiteX19" fmla="*/ 26194 w 178594"/>
                                                                            <a:gd name="connsiteY19" fmla="*/ 150812 h 248444"/>
                                                                            <a:gd name="connsiteX20" fmla="*/ 0 w 178594"/>
                                                                            <a:gd name="connsiteY20" fmla="*/ 115094 h 248444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  <a:cxn ang="0">
                                                                              <a:pos x="connsiteX14" y="connsiteY14"/>
                                                                            </a:cxn>
                                                                            <a:cxn ang="0">
                                                                              <a:pos x="connsiteX15" y="connsiteY15"/>
                                                                            </a:cxn>
                                                                            <a:cxn ang="0">
                                                                              <a:pos x="connsiteX16" y="connsiteY16"/>
                                                                            </a:cxn>
                                                                            <a:cxn ang="0">
                                                                              <a:pos x="connsiteX17" y="connsiteY17"/>
                                                                            </a:cxn>
                                                                            <a:cxn ang="0">
                                                                              <a:pos x="connsiteX18" y="connsiteY18"/>
                                                                            </a:cxn>
                                                                            <a:cxn ang="0">
                                                                              <a:pos x="connsiteX19" y="connsiteY19"/>
                                                                            </a:cxn>
                                                                            <a:cxn ang="0">
                                                                              <a:pos x="connsiteX20" y="connsiteY20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78594" h="248444">
                                                                              <a:moveTo>
                                                                                <a:pt x="40482" y="36512"/>
                                                                              </a:moveTo>
                                                                              <a:cubicBezTo>
                                                                                <a:pt x="60127" y="32940"/>
                                                                                <a:pt x="79772" y="29368"/>
                                                                                <a:pt x="92869" y="246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5966" y="19844"/>
                                                                                <a:pt x="108347" y="11509"/>
                                                                                <a:pt x="119063" y="793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9779" y="4365"/>
                                                                                <a:pt x="149622" y="3572"/>
                                                                                <a:pt x="157163" y="31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4704" y="2778"/>
                                                                                <a:pt x="163910" y="0"/>
                                                                                <a:pt x="164307" y="55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4704" y="11112"/>
                                                                                <a:pt x="157560" y="26987"/>
                                                                                <a:pt x="159544" y="3651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1528" y="46037"/>
                                                                                <a:pt x="173832" y="52784"/>
                                                                                <a:pt x="176213" y="627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78594" y="72628"/>
                                                                                <a:pt x="175023" y="85725"/>
                                                                                <a:pt x="173832" y="960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72641" y="106363"/>
                                                                                <a:pt x="170657" y="114697"/>
                                                                                <a:pt x="169069" y="1246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7481" y="134541"/>
                                                                                <a:pt x="167879" y="148431"/>
                                                                                <a:pt x="164307" y="1555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0735" y="162719"/>
                                                                                <a:pt x="149225" y="161925"/>
                                                                                <a:pt x="147638" y="1674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46051" y="173037"/>
                                                                                <a:pt x="157560" y="184150"/>
                                                                                <a:pt x="154782" y="18891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2004" y="193675"/>
                                                                                <a:pt x="136525" y="195659"/>
                                                                                <a:pt x="130969" y="1960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5413" y="196453"/>
                                                                                <a:pt x="125810" y="190103"/>
                                                                                <a:pt x="121444" y="1912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7078" y="192485"/>
                                                                                <a:pt x="111125" y="199231"/>
                                                                                <a:pt x="104775" y="2032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8425" y="207169"/>
                                                                                <a:pt x="87709" y="208756"/>
                                                                                <a:pt x="83344" y="2151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8979" y="221456"/>
                                                                                <a:pt x="83344" y="236934"/>
                                                                                <a:pt x="78582" y="2413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3820" y="245666"/>
                                                                                <a:pt x="59928" y="248444"/>
                                                                                <a:pt x="54769" y="2413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9610" y="234156"/>
                                                                                <a:pt x="52388" y="213518"/>
                                                                                <a:pt x="47625" y="19843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2863" y="183356"/>
                                                                                <a:pt x="34131" y="164702"/>
                                                                                <a:pt x="26194" y="15081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8257" y="136922"/>
                                                                                <a:pt x="5159" y="122635"/>
                                                                                <a:pt x="0" y="115094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052" name="Freeform 1051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4074319" y="2736056"/>
                                                                          <a:ext cx="114299" cy="137319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0 w 114299"/>
                                                                            <a:gd name="connsiteY0" fmla="*/ 0 h 137319"/>
                                                                            <a:gd name="connsiteX1" fmla="*/ 52387 w 114299"/>
                                                                            <a:gd name="connsiteY1" fmla="*/ 40482 h 137319"/>
                                                                            <a:gd name="connsiteX2" fmla="*/ 71437 w 114299"/>
                                                                            <a:gd name="connsiteY2" fmla="*/ 28575 h 137319"/>
                                                                            <a:gd name="connsiteX3" fmla="*/ 66675 w 114299"/>
                                                                            <a:gd name="connsiteY3" fmla="*/ 50007 h 137319"/>
                                                                            <a:gd name="connsiteX4" fmla="*/ 76200 w 114299"/>
                                                                            <a:gd name="connsiteY4" fmla="*/ 76200 h 137319"/>
                                                                            <a:gd name="connsiteX5" fmla="*/ 92869 w 114299"/>
                                                                            <a:gd name="connsiteY5" fmla="*/ 85725 h 137319"/>
                                                                            <a:gd name="connsiteX6" fmla="*/ 92869 w 114299"/>
                                                                            <a:gd name="connsiteY6" fmla="*/ 111919 h 137319"/>
                                                                            <a:gd name="connsiteX7" fmla="*/ 109537 w 114299"/>
                                                                            <a:gd name="connsiteY7" fmla="*/ 133350 h 137319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14299" h="137319">
                                                                              <a:moveTo>
                                                                                <a:pt x="0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20240" y="17860"/>
                                                                                <a:pt x="40481" y="35720"/>
                                                                                <a:pt x="52387" y="4048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4293" y="45245"/>
                                                                                <a:pt x="69056" y="26988"/>
                                                                                <a:pt x="71437" y="285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3818" y="30162"/>
                                                                                <a:pt x="65881" y="42070"/>
                                                                                <a:pt x="66675" y="5000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7469" y="57944"/>
                                                                                <a:pt x="71834" y="70247"/>
                                                                                <a:pt x="76200" y="762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0566" y="82153"/>
                                                                                <a:pt x="90091" y="79772"/>
                                                                                <a:pt x="92869" y="857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5647" y="91678"/>
                                                                                <a:pt x="90091" y="103982"/>
                                                                                <a:pt x="92869" y="1119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5647" y="119856"/>
                                                                                <a:pt x="114299" y="137319"/>
                                                                                <a:pt x="109537" y="133350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053" name="Freeform 1052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793331" y="2731294"/>
                                                                          <a:ext cx="252413" cy="185737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252413 w 252413"/>
                                                                            <a:gd name="connsiteY0" fmla="*/ 185737 h 185737"/>
                                                                            <a:gd name="connsiteX1" fmla="*/ 188119 w 252413"/>
                                                                            <a:gd name="connsiteY1" fmla="*/ 173831 h 185737"/>
                                                                            <a:gd name="connsiteX2" fmla="*/ 176213 w 252413"/>
                                                                            <a:gd name="connsiteY2" fmla="*/ 147637 h 185737"/>
                                                                            <a:gd name="connsiteX3" fmla="*/ 142875 w 252413"/>
                                                                            <a:gd name="connsiteY3" fmla="*/ 147637 h 185737"/>
                                                                            <a:gd name="connsiteX4" fmla="*/ 114300 w 252413"/>
                                                                            <a:gd name="connsiteY4" fmla="*/ 145256 h 185737"/>
                                                                            <a:gd name="connsiteX5" fmla="*/ 102394 w 252413"/>
                                                                            <a:gd name="connsiteY5" fmla="*/ 133350 h 185737"/>
                                                                            <a:gd name="connsiteX6" fmla="*/ 90488 w 252413"/>
                                                                            <a:gd name="connsiteY6" fmla="*/ 135731 h 185737"/>
                                                                            <a:gd name="connsiteX7" fmla="*/ 54769 w 252413"/>
                                                                            <a:gd name="connsiteY7" fmla="*/ 133350 h 185737"/>
                                                                            <a:gd name="connsiteX8" fmla="*/ 42863 w 252413"/>
                                                                            <a:gd name="connsiteY8" fmla="*/ 104775 h 185737"/>
                                                                            <a:gd name="connsiteX9" fmla="*/ 54769 w 252413"/>
                                                                            <a:gd name="connsiteY9" fmla="*/ 73819 h 185737"/>
                                                                            <a:gd name="connsiteX10" fmla="*/ 69057 w 252413"/>
                                                                            <a:gd name="connsiteY10" fmla="*/ 57150 h 185737"/>
                                                                            <a:gd name="connsiteX11" fmla="*/ 52388 w 252413"/>
                                                                            <a:gd name="connsiteY11" fmla="*/ 45244 h 185737"/>
                                                                            <a:gd name="connsiteX12" fmla="*/ 45244 w 252413"/>
                                                                            <a:gd name="connsiteY12" fmla="*/ 21431 h 185737"/>
                                                                            <a:gd name="connsiteX13" fmla="*/ 19050 w 252413"/>
                                                                            <a:gd name="connsiteY13" fmla="*/ 26194 h 185737"/>
                                                                            <a:gd name="connsiteX14" fmla="*/ 9525 w 252413"/>
                                                                            <a:gd name="connsiteY14" fmla="*/ 7144 h 185737"/>
                                                                            <a:gd name="connsiteX15" fmla="*/ 0 w 252413"/>
                                                                            <a:gd name="connsiteY15" fmla="*/ 0 h 185737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  <a:cxn ang="0">
                                                                              <a:pos x="connsiteX14" y="connsiteY14"/>
                                                                            </a:cxn>
                                                                            <a:cxn ang="0">
                                                                              <a:pos x="connsiteX15" y="connsiteY15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252413" h="185737">
                                                                              <a:moveTo>
                                                                                <a:pt x="252413" y="185737"/>
                                                                              </a:moveTo>
                                                                              <a:cubicBezTo>
                                                                                <a:pt x="226616" y="182959"/>
                                                                                <a:pt x="200819" y="180181"/>
                                                                                <a:pt x="188119" y="1738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75419" y="167481"/>
                                                                                <a:pt x="183754" y="152003"/>
                                                                                <a:pt x="176213" y="14763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8672" y="143271"/>
                                                                                <a:pt x="153194" y="148034"/>
                                                                                <a:pt x="142875" y="14763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2556" y="147240"/>
                                                                                <a:pt x="121047" y="147637"/>
                                                                                <a:pt x="114300" y="1452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7553" y="142875"/>
                                                                                <a:pt x="106363" y="134937"/>
                                                                                <a:pt x="102394" y="1333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8425" y="131763"/>
                                                                                <a:pt x="98425" y="135731"/>
                                                                                <a:pt x="90488" y="1357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2551" y="135731"/>
                                                                                <a:pt x="62707" y="138509"/>
                                                                                <a:pt x="54769" y="1333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6832" y="128191"/>
                                                                                <a:pt x="42863" y="114697"/>
                                                                                <a:pt x="42863" y="1047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2863" y="94853"/>
                                                                                <a:pt x="50403" y="81756"/>
                                                                                <a:pt x="54769" y="738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9135" y="65882"/>
                                                                                <a:pt x="69454" y="61912"/>
                                                                                <a:pt x="69057" y="571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8660" y="52388"/>
                                                                                <a:pt x="56357" y="51197"/>
                                                                                <a:pt x="52388" y="452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8419" y="39291"/>
                                                                                <a:pt x="50800" y="24606"/>
                                                                                <a:pt x="45244" y="214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9688" y="18256"/>
                                                                                <a:pt x="25003" y="28575"/>
                                                                                <a:pt x="19050" y="261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097" y="23813"/>
                                                                                <a:pt x="12700" y="11510"/>
                                                                                <a:pt x="9525" y="71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350" y="2778"/>
                                                                                <a:pt x="1587" y="1984"/>
                                                                                <a:pt x="0" y="0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054" name="Freeform 1053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893344" y="2800350"/>
                                                                          <a:ext cx="9525" cy="69056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9525 w 9525"/>
                                                                            <a:gd name="connsiteY0" fmla="*/ 0 h 69056"/>
                                                                            <a:gd name="connsiteX1" fmla="*/ 0 w 9525"/>
                                                                            <a:gd name="connsiteY1" fmla="*/ 69056 h 69056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9525" h="69056">
                                                                              <a:moveTo>
                                                                                <a:pt x="9525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5556" y="30361"/>
                                                                                <a:pt x="1587" y="60722"/>
                                                                                <a:pt x="0" y="69056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055" name="Freeform 1054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4010025" y="2769394"/>
                                                                          <a:ext cx="64294" cy="102394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0 w 64294"/>
                                                                            <a:gd name="connsiteY0" fmla="*/ 0 h 102394"/>
                                                                            <a:gd name="connsiteX1" fmla="*/ 26194 w 64294"/>
                                                                            <a:gd name="connsiteY1" fmla="*/ 69056 h 102394"/>
                                                                            <a:gd name="connsiteX2" fmla="*/ 52388 w 64294"/>
                                                                            <a:gd name="connsiteY2" fmla="*/ 80962 h 102394"/>
                                                                            <a:gd name="connsiteX3" fmla="*/ 64294 w 64294"/>
                                                                            <a:gd name="connsiteY3" fmla="*/ 102394 h 102394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64294" h="102394">
                                                                              <a:moveTo>
                                                                                <a:pt x="0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8731" y="27781"/>
                                                                                <a:pt x="17463" y="55562"/>
                                                                                <a:pt x="26194" y="690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4925" y="82550"/>
                                                                                <a:pt x="46038" y="75406"/>
                                                                                <a:pt x="52388" y="8096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8738" y="86518"/>
                                                                                <a:pt x="61913" y="98425"/>
                                                                                <a:pt x="64294" y="102394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1045" name="Freeform 1044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3838575" y="2543175"/>
                                                                        <a:ext cx="11906" cy="59531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11906 w 11906"/>
                                                                          <a:gd name="connsiteY0" fmla="*/ 0 h 59531"/>
                                                                          <a:gd name="connsiteX1" fmla="*/ 0 w 11906"/>
                                                                          <a:gd name="connsiteY1" fmla="*/ 59531 h 59531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1906" h="59531">
                                                                            <a:moveTo>
                                                                              <a:pt x="11906" y="0"/>
                                                                            </a:moveTo>
                                                                            <a:cubicBezTo>
                                                                              <a:pt x="6151" y="28575"/>
                                                                              <a:pt x="397" y="57150"/>
                                                                              <a:pt x="0" y="59531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>
                                                                        <a:defPPr>
                                                                          <a:defRPr lang="en-US"/>
                                                                        </a:defPPr>
                                                                        <a:lvl1pPr marL="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1pPr>
                                                                        <a:lvl2pPr marL="4572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2pPr>
                                                                        <a:lvl3pPr marL="9144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3pPr>
                                                                        <a:lvl4pPr marL="13716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4pPr>
                                                                        <a:lvl5pPr marL="18288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5pPr>
                                                                        <a:lvl6pPr marL="22860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6pPr>
                                                                        <a:lvl7pPr marL="27432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7pPr>
                                                                        <a:lvl8pPr marL="32004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8pPr>
                                                                        <a:lvl9pPr marL="36576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9pPr>
                                                                      </a:lstStyle>
                                                                      <a:p>
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1041" name="Oval 1040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343400" y="2895600"/>
                                                                    <a:ext cx="609600" cy="304800"/>
                                                                  </a:xfrm>
                                                                  <a:prstGeom prst="ellipse">
                                                                    <a:avLst/>
                                                                  </a:prstGeom>
                                                                  <a:solidFill>
                                                                    <a:sysClr val="window" lastClr="FFFFFF"/>
                                                                  </a:solidFill>
                                                                  <a:ln w="25400" cap="flat" cmpd="sng" algn="ctr">
                                                                    <a:noFill/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lt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lt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lt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lt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lt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lt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lt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lt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lt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" lastClr="FFFFFF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1036" name="TextBox 568"/>
                                                                <p:cNvSpPr txBox="1"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3141625" y="1447611"/>
                                                                  <a:ext cx="1066800" cy="238279"/>
                                                                </a:xfrm>
                                                                <a:prstGeom prst="rect">
                                                                  <a:avLst/>
                                                                </a:prstGeom>
                                                                <a:noFill/>
                                                                <a:ln>
                                                                  <a:solidFill>
                                                                    <a:sysClr val="window" lastClr="FFFFFF"/>
                                                                  </a:solidFill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 wrap="square" rtlCol="0">
                                                                  <a:spAutoFit/>
                                                                </a:bodyPr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r>
                                                                    <a:rPr kumimoji="0" lang="en-US" sz="1400" b="0" i="0" u="none" strike="noStrike" kern="1200" cap="none" spc="0" normalizeH="0" baseline="0" noProof="0" dirty="0" smtClean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rPr>
                                                                    <a:t>Matanzas</a:t>
                                                                  </a:r>
                                                                  <a:endParaRPr kumimoji="0" lang="en-US" sz="1400" b="0" i="0" u="none" strike="noStrike" kern="1200" cap="none" spc="0" normalizeH="0" baseline="0" noProof="0" dirty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037" name="TextBox 569"/>
                                                                <p:cNvSpPr txBox="1"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1733751" y="1447612"/>
                                                                  <a:ext cx="990600" cy="308544"/>
                                                                </a:xfrm>
                                                                <a:prstGeom prst="rect">
                                                                  <a:avLst/>
                                                                </a:prstGeom>
                                                                <a:noFill/>
                                                                <a:ln>
                                                                  <a:solidFill>
                                                                    <a:sysClr val="window" lastClr="FFFFFF"/>
                                                                  </a:solidFill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 wrap="square" rtlCol="0">
                                                                  <a:spAutoFit/>
                                                                </a:bodyPr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r>
                                                                    <a:rPr kumimoji="0" lang="en-US" sz="1400" b="0" i="0" u="none" strike="noStrike" kern="1200" cap="none" spc="0" normalizeH="0" baseline="0" noProof="0" dirty="0" smtClean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rPr>
                                                                    <a:t>Habana</a:t>
                                                                  </a:r>
                                                                  <a:endParaRPr kumimoji="0" lang="en-US" sz="1400" b="0" i="0" u="none" strike="noStrike" kern="1200" cap="none" spc="0" normalizeH="0" baseline="0" noProof="0" dirty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038" name="TextBox 570"/>
                                                                <p:cNvSpPr txBox="1"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3099755" y="3352801"/>
                                                                  <a:ext cx="1143000" cy="238279"/>
                                                                </a:xfrm>
                                                                <a:prstGeom prst="rect">
                                                                  <a:avLst/>
                                                                </a:prstGeom>
                                                                <a:noFill/>
                                                                <a:ln>
                                                                  <a:solidFill>
                                                                    <a:sysClr val="window" lastClr="FFFFFF"/>
                                                                  </a:solidFill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 wrap="square" rtlCol="0">
                                                                  <a:spAutoFit/>
                                                                </a:bodyPr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r>
                                                                    <a:rPr kumimoji="0" lang="en-US" sz="1400" b="0" i="0" u="none" strike="noStrike" kern="1200" cap="none" spc="0" normalizeH="0" baseline="0" noProof="0" dirty="0" smtClean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rPr>
                                                                    <a:t>Cienfuegos</a:t>
                                                                  </a:r>
                                                                  <a:endParaRPr kumimoji="0" lang="en-US" sz="1400" b="0" i="0" u="none" strike="noStrike" kern="1200" cap="none" spc="0" normalizeH="0" baseline="0" noProof="0" dirty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039" name="TextBox 571"/>
                                                                <p:cNvSpPr txBox="1"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609600" y="3200400"/>
                                                                  <a:ext cx="990600" cy="405074"/>
                                                                </a:xfrm>
                                                                <a:prstGeom prst="rect">
                                                                  <a:avLst/>
                                                                </a:prstGeom>
                                                                <a:noFill/>
                                                                <a:ln>
                                                                  <a:solidFill>
                                                                    <a:sysClr val="window" lastClr="FFFFFF"/>
                                                                  </a:solidFill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 wrap="square" rtlCol="0">
                                                                  <a:spAutoFit/>
                                                                </a:bodyPr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r>
                                                                    <a:rPr kumimoji="0" lang="en-US" sz="1400" b="0" i="0" u="none" strike="noStrike" kern="1200" cap="none" spc="0" normalizeH="0" baseline="0" noProof="0" dirty="0" smtClean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rPr>
                                                                    <a:t>Pinar </a:t>
                                                                  </a:r>
                                                                </a:p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r>
                                                                    <a:rPr kumimoji="0" lang="en-US" sz="1400" b="0" i="0" u="none" strike="noStrike" kern="1200" cap="none" spc="0" normalizeH="0" baseline="0" noProof="0" dirty="0" smtClean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rPr>
                                                                    <a:t>Del Rio</a:t>
                                                                  </a:r>
                                                                  <a:endParaRPr kumimoji="0" lang="en-US" sz="1400" b="0" i="0" u="none" strike="noStrike" kern="1200" cap="none" spc="0" normalizeH="0" baseline="0" noProof="0" dirty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grpSp>
                                                            <p:nvGrpSpPr>
                                                              <p:cNvPr id="748" name="Group 1007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3684588" y="2180167"/>
                                                                <a:ext cx="1102783" cy="860954"/>
                                                                <a:chOff x="3684588" y="2180167"/>
                                                                <a:chExt cx="1102783" cy="860954"/>
                                                              </a:xfrm>
                                                            </p:grpSpPr>
                                                            <p:sp>
                                                              <p:nvSpPr>
                                                                <p:cNvPr id="1009" name="Freeform 1008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161234" y="2612231"/>
                                                                  <a:ext cx="108347" cy="169069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108347 w 108347"/>
                                                                    <a:gd name="connsiteY0" fmla="*/ 0 h 169069"/>
                                                                    <a:gd name="connsiteX1" fmla="*/ 70247 w 108347"/>
                                                                    <a:gd name="connsiteY1" fmla="*/ 38100 h 169069"/>
                                                                    <a:gd name="connsiteX2" fmla="*/ 53579 w 108347"/>
                                                                    <a:gd name="connsiteY2" fmla="*/ 52388 h 169069"/>
                                                                    <a:gd name="connsiteX3" fmla="*/ 48816 w 108347"/>
                                                                    <a:gd name="connsiteY3" fmla="*/ 64294 h 169069"/>
                                                                    <a:gd name="connsiteX4" fmla="*/ 36910 w 108347"/>
                                                                    <a:gd name="connsiteY4" fmla="*/ 73819 h 169069"/>
                                                                    <a:gd name="connsiteX5" fmla="*/ 22622 w 108347"/>
                                                                    <a:gd name="connsiteY5" fmla="*/ 80963 h 169069"/>
                                                                    <a:gd name="connsiteX6" fmla="*/ 3572 w 108347"/>
                                                                    <a:gd name="connsiteY6" fmla="*/ 102394 h 169069"/>
                                                                    <a:gd name="connsiteX7" fmla="*/ 1191 w 108347"/>
                                                                    <a:gd name="connsiteY7" fmla="*/ 119063 h 169069"/>
                                                                    <a:gd name="connsiteX8" fmla="*/ 3572 w 108347"/>
                                                                    <a:gd name="connsiteY8" fmla="*/ 128588 h 169069"/>
                                                                    <a:gd name="connsiteX9" fmla="*/ 15479 w 108347"/>
                                                                    <a:gd name="connsiteY9" fmla="*/ 133350 h 169069"/>
                                                                    <a:gd name="connsiteX10" fmla="*/ 22622 w 108347"/>
                                                                    <a:gd name="connsiteY10" fmla="*/ 147638 h 169069"/>
                                                                    <a:gd name="connsiteX11" fmla="*/ 32147 w 108347"/>
                                                                    <a:gd name="connsiteY11" fmla="*/ 157163 h 169069"/>
                                                                    <a:gd name="connsiteX12" fmla="*/ 39291 w 108347"/>
                                                                    <a:gd name="connsiteY12" fmla="*/ 161925 h 169069"/>
                                                                    <a:gd name="connsiteX13" fmla="*/ 39291 w 108347"/>
                                                                    <a:gd name="connsiteY13" fmla="*/ 169069 h 169069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108347" h="169069">
                                                                      <a:moveTo>
                                                                        <a:pt x="108347" y="0"/>
                                                                      </a:moveTo>
                                                                      <a:cubicBezTo>
                                                                        <a:pt x="93464" y="14883"/>
                                                                        <a:pt x="79375" y="29369"/>
                                                                        <a:pt x="70247" y="38100"/>
                                                                      </a:cubicBezTo>
                                                                      <a:cubicBezTo>
                                                                        <a:pt x="61119" y="46831"/>
                                                                        <a:pt x="57151" y="48023"/>
                                                                        <a:pt x="53579" y="52388"/>
                                                                      </a:cubicBezTo>
                                                                      <a:cubicBezTo>
                                                                        <a:pt x="50007" y="56753"/>
                                                                        <a:pt x="51594" y="60722"/>
                                                                        <a:pt x="48816" y="64294"/>
                                                                      </a:cubicBezTo>
                                                                      <a:cubicBezTo>
                                                                        <a:pt x="46038" y="67866"/>
                                                                        <a:pt x="41276" y="71041"/>
                                                                        <a:pt x="36910" y="73819"/>
                                                                      </a:cubicBezTo>
                                                                      <a:cubicBezTo>
                                                                        <a:pt x="32544" y="76597"/>
                                                                        <a:pt x="28178" y="76201"/>
                                                                        <a:pt x="22622" y="80963"/>
                                                                      </a:cubicBezTo>
                                                                      <a:cubicBezTo>
                                                                        <a:pt x="17066" y="85726"/>
                                                                        <a:pt x="7144" y="96044"/>
                                                                        <a:pt x="3572" y="102394"/>
                                                                      </a:cubicBezTo>
                                                                      <a:cubicBezTo>
                                                                        <a:pt x="0" y="108744"/>
                                                                        <a:pt x="1191" y="114697"/>
                                                                        <a:pt x="1191" y="119063"/>
                                                                      </a:cubicBezTo>
                                                                      <a:cubicBezTo>
                                                                        <a:pt x="1191" y="123429"/>
                                                                        <a:pt x="1191" y="126207"/>
                                                                        <a:pt x="3572" y="128588"/>
                                                                      </a:cubicBezTo>
                                                                      <a:cubicBezTo>
                                                                        <a:pt x="5953" y="130969"/>
                                                                        <a:pt x="12304" y="130175"/>
                                                                        <a:pt x="15479" y="133350"/>
                                                                      </a:cubicBezTo>
                                                                      <a:cubicBezTo>
                                                                        <a:pt x="18654" y="136525"/>
                                                                        <a:pt x="19844" y="143669"/>
                                                                        <a:pt x="22622" y="147638"/>
                                                                      </a:cubicBezTo>
                                                                      <a:cubicBezTo>
                                                                        <a:pt x="25400" y="151607"/>
                                                                        <a:pt x="29369" y="154782"/>
                                                                        <a:pt x="32147" y="157163"/>
                                                                      </a:cubicBezTo>
                                                                      <a:cubicBezTo>
                                                                        <a:pt x="34925" y="159544"/>
                                                                        <a:pt x="38100" y="159941"/>
                                                                        <a:pt x="39291" y="161925"/>
                                                                      </a:cubicBezTo>
                                                                      <a:cubicBezTo>
                                                                        <a:pt x="40482" y="163909"/>
                                                                        <a:pt x="39886" y="166489"/>
                                                                        <a:pt x="39291" y="169069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grpSp>
                                                              <p:nvGrpSpPr>
                                                                <p:cNvPr id="752" name="Group 1009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3684588" y="2180167"/>
                                                                  <a:ext cx="1102783" cy="860954"/>
                                                                  <a:chOff x="3684588" y="2180167"/>
                                                                  <a:chExt cx="1102783" cy="860954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754" name="Group 1010"/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3684588" y="2180167"/>
                                                                    <a:ext cx="1102783" cy="860954"/>
                                                                    <a:chOff x="3684588" y="2180167"/>
                                                                    <a:chExt cx="1102783" cy="860954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755" name="Group 1012"/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3684588" y="2180167"/>
                                                                      <a:ext cx="1102783" cy="860954"/>
                                                                      <a:chOff x="3684588" y="2180167"/>
                                                                      <a:chExt cx="1102783" cy="860954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764" name="Group 1014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3684588" y="2180167"/>
                                                                        <a:ext cx="1102783" cy="860954"/>
                                                                        <a:chOff x="3684588" y="2180167"/>
                                                                        <a:chExt cx="1102783" cy="860954"/>
                                                                      </a:xfrm>
                                                                    </p:grpSpPr>
                                                                    <p:sp>
                                                                      <p:nvSpPr>
                                                                        <p:cNvPr id="1017" name="Freeform 1016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4198144" y="2438003"/>
                                                                          <a:ext cx="138112" cy="64691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138112 w 138112"/>
                                                                            <a:gd name="connsiteY0" fmla="*/ 64691 h 64691"/>
                                                                            <a:gd name="connsiteX1" fmla="*/ 85725 w 138112"/>
                                                                            <a:gd name="connsiteY1" fmla="*/ 38497 h 64691"/>
                                                                            <a:gd name="connsiteX2" fmla="*/ 78581 w 138112"/>
                                                                            <a:gd name="connsiteY2" fmla="*/ 31353 h 64691"/>
                                                                            <a:gd name="connsiteX3" fmla="*/ 76200 w 138112"/>
                                                                            <a:gd name="connsiteY3" fmla="*/ 40878 h 64691"/>
                                                                            <a:gd name="connsiteX4" fmla="*/ 66675 w 138112"/>
                                                                            <a:gd name="connsiteY4" fmla="*/ 12303 h 64691"/>
                                                                            <a:gd name="connsiteX5" fmla="*/ 35719 w 138112"/>
                                                                            <a:gd name="connsiteY5" fmla="*/ 397 h 64691"/>
                                                                            <a:gd name="connsiteX6" fmla="*/ 26194 w 138112"/>
                                                                            <a:gd name="connsiteY6" fmla="*/ 9922 h 64691"/>
                                                                            <a:gd name="connsiteX7" fmla="*/ 16669 w 138112"/>
                                                                            <a:gd name="connsiteY7" fmla="*/ 17066 h 64691"/>
                                                                            <a:gd name="connsiteX8" fmla="*/ 4762 w 138112"/>
                                                                            <a:gd name="connsiteY8" fmla="*/ 9922 h 64691"/>
                                                                            <a:gd name="connsiteX9" fmla="*/ 0 w 138112"/>
                                                                            <a:gd name="connsiteY9" fmla="*/ 7541 h 64691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38112" h="64691">
                                                                              <a:moveTo>
                                                                                <a:pt x="138112" y="64691"/>
                                                                              </a:moveTo>
                                                                              <a:cubicBezTo>
                                                                                <a:pt x="116879" y="54372"/>
                                                                                <a:pt x="95647" y="44053"/>
                                                                                <a:pt x="85725" y="3849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5803" y="32941"/>
                                                                                <a:pt x="80168" y="30956"/>
                                                                                <a:pt x="78581" y="3135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6994" y="31750"/>
                                                                                <a:pt x="78184" y="44053"/>
                                                                                <a:pt x="76200" y="4087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4216" y="37703"/>
                                                                                <a:pt x="73422" y="19050"/>
                                                                                <a:pt x="66675" y="1230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9928" y="5556"/>
                                                                                <a:pt x="42466" y="794"/>
                                                                                <a:pt x="35719" y="39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8972" y="0"/>
                                                                                <a:pt x="29369" y="7144"/>
                                                                                <a:pt x="26194" y="992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3019" y="12700"/>
                                                                                <a:pt x="20241" y="17066"/>
                                                                                <a:pt x="16669" y="1706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097" y="17066"/>
                                                                                <a:pt x="7540" y="11509"/>
                                                                                <a:pt x="4762" y="992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984" y="8335"/>
                                                                                <a:pt x="1587" y="7938"/>
                                                                                <a:pt x="0" y="7541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grpSp>
                                                                      <p:nvGrpSpPr>
                                                                        <p:cNvPr id="768" name="Group 1017"/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3684588" y="2180167"/>
                                                                          <a:ext cx="1102783" cy="860954"/>
                                                                          <a:chOff x="3684588" y="2180167"/>
                                                                          <a:chExt cx="1102783" cy="860954"/>
                                                                        </a:xfrm>
                                                                      </p:grpSpPr>
                                                                      <p:sp>
                                                                        <p:nvSpPr>
                                                                          <p:cNvPr id="1019" name="Freeform 1018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4072335" y="2452688"/>
                                                                            <a:ext cx="121046" cy="22225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121046 w 121046"/>
                                                                              <a:gd name="connsiteY0" fmla="*/ 14287 h 22225"/>
                                                                              <a:gd name="connsiteX1" fmla="*/ 68659 w 121046"/>
                                                                              <a:gd name="connsiteY1" fmla="*/ 4762 h 22225"/>
                                                                              <a:gd name="connsiteX2" fmla="*/ 56753 w 121046"/>
                                                                              <a:gd name="connsiteY2" fmla="*/ 7143 h 22225"/>
                                                                              <a:gd name="connsiteX3" fmla="*/ 44846 w 121046"/>
                                                                              <a:gd name="connsiteY3" fmla="*/ 21431 h 22225"/>
                                                                              <a:gd name="connsiteX4" fmla="*/ 35321 w 121046"/>
                                                                              <a:gd name="connsiteY4" fmla="*/ 11906 h 22225"/>
                                                                              <a:gd name="connsiteX5" fmla="*/ 4365 w 121046"/>
                                                                              <a:gd name="connsiteY5" fmla="*/ 7143 h 22225"/>
                                                                              <a:gd name="connsiteX6" fmla="*/ 9128 w 121046"/>
                                                                              <a:gd name="connsiteY6" fmla="*/ 0 h 22225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21046" h="22225">
                                                                                <a:moveTo>
                                                                                  <a:pt x="121046" y="14287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100210" y="10120"/>
                                                                                  <a:pt x="79374" y="5953"/>
                                                                                  <a:pt x="68659" y="47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7944" y="3571"/>
                                                                                  <a:pt x="60722" y="4365"/>
                                                                                  <a:pt x="56753" y="714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2784" y="9921"/>
                                                                                  <a:pt x="48418" y="20637"/>
                                                                                  <a:pt x="44846" y="214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1274" y="22225"/>
                                                                                  <a:pt x="42068" y="14287"/>
                                                                                  <a:pt x="35321" y="1190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574" y="9525"/>
                                                                                  <a:pt x="8730" y="9127"/>
                                                                                  <a:pt x="4365" y="714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0" y="5159"/>
                                                                                  <a:pt x="10319" y="1190"/>
                                                                                  <a:pt x="9128" y="0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grpSp>
                                                                        <p:nvGrpSpPr>
                                                                          <p:cNvPr id="772" name="Group 1019"/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3684588" y="2180167"/>
                                                                            <a:ext cx="1102783" cy="860954"/>
                                                                            <a:chOff x="3684588" y="2180167"/>
                                                                            <a:chExt cx="1102783" cy="860954"/>
                                                                          </a:xfrm>
                                                                        </p:grpSpPr>
                                                                        <p:sp>
                                                                          <p:nvSpPr>
                                                                            <p:cNvPr id="1021" name="Freeform 1020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4168775" y="2882371"/>
                                                                              <a:ext cx="333375" cy="158750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0 w 333375"/>
                                                                                <a:gd name="connsiteY0" fmla="*/ 156104 h 158750"/>
                                                                                <a:gd name="connsiteX1" fmla="*/ 60325 w 333375"/>
                                                                                <a:gd name="connsiteY1" fmla="*/ 146579 h 158750"/>
                                                                                <a:gd name="connsiteX2" fmla="*/ 88900 w 333375"/>
                                                                                <a:gd name="connsiteY2" fmla="*/ 127529 h 158750"/>
                                                                                <a:gd name="connsiteX3" fmla="*/ 95250 w 333375"/>
                                                                                <a:gd name="connsiteY3" fmla="*/ 121179 h 158750"/>
                                                                                <a:gd name="connsiteX4" fmla="*/ 123825 w 333375"/>
                                                                                <a:gd name="connsiteY4" fmla="*/ 124354 h 158750"/>
                                                                                <a:gd name="connsiteX5" fmla="*/ 142875 w 333375"/>
                                                                                <a:gd name="connsiteY5" fmla="*/ 143404 h 158750"/>
                                                                                <a:gd name="connsiteX6" fmla="*/ 184150 w 333375"/>
                                                                                <a:gd name="connsiteY6" fmla="*/ 156104 h 158750"/>
                                                                                <a:gd name="connsiteX7" fmla="*/ 193675 w 333375"/>
                                                                                <a:gd name="connsiteY7" fmla="*/ 127529 h 158750"/>
                                                                                <a:gd name="connsiteX8" fmla="*/ 203200 w 333375"/>
                                                                                <a:gd name="connsiteY8" fmla="*/ 102129 h 158750"/>
                                                                                <a:gd name="connsiteX9" fmla="*/ 215900 w 333375"/>
                                                                                <a:gd name="connsiteY9" fmla="*/ 108479 h 158750"/>
                                                                                <a:gd name="connsiteX10" fmla="*/ 228600 w 333375"/>
                                                                                <a:gd name="connsiteY10" fmla="*/ 111654 h 158750"/>
                                                                                <a:gd name="connsiteX11" fmla="*/ 247650 w 333375"/>
                                                                                <a:gd name="connsiteY11" fmla="*/ 98954 h 158750"/>
                                                                                <a:gd name="connsiteX12" fmla="*/ 250825 w 333375"/>
                                                                                <a:gd name="connsiteY12" fmla="*/ 83079 h 158750"/>
                                                                                <a:gd name="connsiteX13" fmla="*/ 238125 w 333375"/>
                                                                                <a:gd name="connsiteY13" fmla="*/ 67204 h 158750"/>
                                                                                <a:gd name="connsiteX14" fmla="*/ 225425 w 333375"/>
                                                                                <a:gd name="connsiteY14" fmla="*/ 38629 h 158750"/>
                                                                                <a:gd name="connsiteX15" fmla="*/ 215900 w 333375"/>
                                                                                <a:gd name="connsiteY15" fmla="*/ 32279 h 158750"/>
                                                                                <a:gd name="connsiteX16" fmla="*/ 231775 w 333375"/>
                                                                                <a:gd name="connsiteY16" fmla="*/ 10054 h 158750"/>
                                                                                <a:gd name="connsiteX17" fmla="*/ 257175 w 333375"/>
                                                                                <a:gd name="connsiteY17" fmla="*/ 529 h 158750"/>
                                                                                <a:gd name="connsiteX18" fmla="*/ 273050 w 333375"/>
                                                                                <a:gd name="connsiteY18" fmla="*/ 6879 h 158750"/>
                                                                                <a:gd name="connsiteX19" fmla="*/ 285750 w 333375"/>
                                                                                <a:gd name="connsiteY19" fmla="*/ 22754 h 158750"/>
                                                                                <a:gd name="connsiteX20" fmla="*/ 288925 w 333375"/>
                                                                                <a:gd name="connsiteY20" fmla="*/ 32279 h 158750"/>
                                                                                <a:gd name="connsiteX21" fmla="*/ 333375 w 333375"/>
                                                                                <a:gd name="connsiteY21" fmla="*/ 19579 h 158750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9" y="connsiteY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0" y="connsiteY2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1" y="connsiteY21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333375" h="158750">
                                                                                  <a:moveTo>
                                                                                    <a:pt x="0" y="156104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22754" y="153723"/>
                                                                                    <a:pt x="45508" y="151342"/>
                                                                                    <a:pt x="60325" y="1465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5142" y="141816"/>
                                                                                    <a:pt x="83079" y="131762"/>
                                                                                    <a:pt x="88900" y="12752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4721" y="123296"/>
                                                                                    <a:pt x="89429" y="121708"/>
                                                                                    <a:pt x="95250" y="1211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1071" y="120650"/>
                                                                                    <a:pt x="115888" y="120650"/>
                                                                                    <a:pt x="123825" y="12435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1762" y="128058"/>
                                                                                    <a:pt x="132821" y="138112"/>
                                                                                    <a:pt x="142875" y="14340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2929" y="148696"/>
                                                                                    <a:pt x="175683" y="158750"/>
                                                                                    <a:pt x="184150" y="15610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2617" y="153458"/>
                                                                                    <a:pt x="190500" y="136525"/>
                                                                                    <a:pt x="193675" y="12752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6850" y="118533"/>
                                                                                    <a:pt x="199496" y="105304"/>
                                                                                    <a:pt x="203200" y="10212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6904" y="98954"/>
                                                                                    <a:pt x="211667" y="106892"/>
                                                                                    <a:pt x="215900" y="1084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0133" y="110066"/>
                                                                                    <a:pt x="223308" y="113241"/>
                                                                                    <a:pt x="228600" y="11165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3892" y="110067"/>
                                                                                    <a:pt x="243946" y="103716"/>
                                                                                    <a:pt x="247650" y="9895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51354" y="94192"/>
                                                                                    <a:pt x="252412" y="88371"/>
                                                                                    <a:pt x="250825" y="830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49238" y="77787"/>
                                                                                    <a:pt x="242358" y="74612"/>
                                                                                    <a:pt x="238125" y="6720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3892" y="59796"/>
                                                                                    <a:pt x="229129" y="44450"/>
                                                                                    <a:pt x="225425" y="3862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1721" y="32808"/>
                                                                                    <a:pt x="214842" y="37041"/>
                                                                                    <a:pt x="215900" y="322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16958" y="27517"/>
                                                                                    <a:pt x="224896" y="15346"/>
                                                                                    <a:pt x="231775" y="1005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8654" y="4762"/>
                                                                                    <a:pt x="250296" y="1058"/>
                                                                                    <a:pt x="257175" y="52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64054" y="0"/>
                                                                                    <a:pt x="268288" y="3175"/>
                                                                                    <a:pt x="273050" y="68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77812" y="10583"/>
                                                                                    <a:pt x="283104" y="18521"/>
                                                                                    <a:pt x="285750" y="2275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88396" y="26987"/>
                                                                                    <a:pt x="280988" y="32808"/>
                                                                                    <a:pt x="288925" y="322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96863" y="31750"/>
                                                                                    <a:pt x="324908" y="22225"/>
                                                                                    <a:pt x="333375" y="19579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022" name="Freeform 1021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3684588" y="2180167"/>
                                                                              <a:ext cx="422804" cy="442383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25412 w 422804"/>
                                                                                <a:gd name="connsiteY0" fmla="*/ 7408 h 442383"/>
                                                                                <a:gd name="connsiteX1" fmla="*/ 23812 w 422804"/>
                                                                                <a:gd name="connsiteY1" fmla="*/ 1058 h 442383"/>
                                                                                <a:gd name="connsiteX2" fmla="*/ 7937 w 422804"/>
                                                                                <a:gd name="connsiteY2" fmla="*/ 1058 h 442383"/>
                                                                                <a:gd name="connsiteX3" fmla="*/ 1587 w 422804"/>
                                                                                <a:gd name="connsiteY3" fmla="*/ 7408 h 442383"/>
                                                                                <a:gd name="connsiteX4" fmla="*/ 1587 w 422804"/>
                                                                                <a:gd name="connsiteY4" fmla="*/ 32808 h 442383"/>
                                                                                <a:gd name="connsiteX5" fmla="*/ 11112 w 422804"/>
                                                                                <a:gd name="connsiteY5" fmla="*/ 70908 h 442383"/>
                                                                                <a:gd name="connsiteX6" fmla="*/ 17462 w 422804"/>
                                                                                <a:gd name="connsiteY6" fmla="*/ 89958 h 442383"/>
                                                                                <a:gd name="connsiteX7" fmla="*/ 4762 w 422804"/>
                                                                                <a:gd name="connsiteY7" fmla="*/ 99483 h 442383"/>
                                                                                <a:gd name="connsiteX8" fmla="*/ 17462 w 422804"/>
                                                                                <a:gd name="connsiteY8" fmla="*/ 115358 h 442383"/>
                                                                                <a:gd name="connsiteX9" fmla="*/ 39687 w 422804"/>
                                                                                <a:gd name="connsiteY9" fmla="*/ 140758 h 442383"/>
                                                                                <a:gd name="connsiteX10" fmla="*/ 71437 w 422804"/>
                                                                                <a:gd name="connsiteY10" fmla="*/ 159808 h 442383"/>
                                                                                <a:gd name="connsiteX11" fmla="*/ 87312 w 422804"/>
                                                                                <a:gd name="connsiteY11" fmla="*/ 140758 h 442383"/>
                                                                                <a:gd name="connsiteX12" fmla="*/ 103187 w 422804"/>
                                                                                <a:gd name="connsiteY12" fmla="*/ 121708 h 442383"/>
                                                                                <a:gd name="connsiteX13" fmla="*/ 125412 w 422804"/>
                                                                                <a:gd name="connsiteY13" fmla="*/ 121708 h 442383"/>
                                                                                <a:gd name="connsiteX14" fmla="*/ 131762 w 422804"/>
                                                                                <a:gd name="connsiteY14" fmla="*/ 124883 h 442383"/>
                                                                                <a:gd name="connsiteX15" fmla="*/ 138112 w 422804"/>
                                                                                <a:gd name="connsiteY15" fmla="*/ 153458 h 442383"/>
                                                                                <a:gd name="connsiteX16" fmla="*/ 160337 w 422804"/>
                                                                                <a:gd name="connsiteY16" fmla="*/ 194733 h 442383"/>
                                                                                <a:gd name="connsiteX17" fmla="*/ 138112 w 422804"/>
                                                                                <a:gd name="connsiteY17" fmla="*/ 197908 h 442383"/>
                                                                                <a:gd name="connsiteX18" fmla="*/ 144462 w 422804"/>
                                                                                <a:gd name="connsiteY18" fmla="*/ 248708 h 442383"/>
                                                                                <a:gd name="connsiteX19" fmla="*/ 160337 w 422804"/>
                                                                                <a:gd name="connsiteY19" fmla="*/ 315383 h 442383"/>
                                                                                <a:gd name="connsiteX20" fmla="*/ 169862 w 422804"/>
                                                                                <a:gd name="connsiteY20" fmla="*/ 363008 h 442383"/>
                                                                                <a:gd name="connsiteX21" fmla="*/ 188912 w 422804"/>
                                                                                <a:gd name="connsiteY21" fmla="*/ 369358 h 442383"/>
                                                                                <a:gd name="connsiteX22" fmla="*/ 207962 w 422804"/>
                                                                                <a:gd name="connsiteY22" fmla="*/ 369358 h 442383"/>
                                                                                <a:gd name="connsiteX23" fmla="*/ 223837 w 422804"/>
                                                                                <a:gd name="connsiteY23" fmla="*/ 340783 h 442383"/>
                                                                                <a:gd name="connsiteX24" fmla="*/ 242887 w 422804"/>
                                                                                <a:gd name="connsiteY24" fmla="*/ 331258 h 442383"/>
                                                                                <a:gd name="connsiteX25" fmla="*/ 265112 w 422804"/>
                                                                                <a:gd name="connsiteY25" fmla="*/ 334433 h 442383"/>
                                                                                <a:gd name="connsiteX26" fmla="*/ 280987 w 422804"/>
                                                                                <a:gd name="connsiteY26" fmla="*/ 343958 h 442383"/>
                                                                                <a:gd name="connsiteX27" fmla="*/ 284162 w 422804"/>
                                                                                <a:gd name="connsiteY27" fmla="*/ 369358 h 442383"/>
                                                                                <a:gd name="connsiteX28" fmla="*/ 293687 w 422804"/>
                                                                                <a:gd name="connsiteY28" fmla="*/ 388408 h 442383"/>
                                                                                <a:gd name="connsiteX29" fmla="*/ 322262 w 422804"/>
                                                                                <a:gd name="connsiteY29" fmla="*/ 385233 h 442383"/>
                                                                                <a:gd name="connsiteX30" fmla="*/ 350837 w 422804"/>
                                                                                <a:gd name="connsiteY30" fmla="*/ 369358 h 442383"/>
                                                                                <a:gd name="connsiteX31" fmla="*/ 373062 w 422804"/>
                                                                                <a:gd name="connsiteY31" fmla="*/ 363008 h 442383"/>
                                                                                <a:gd name="connsiteX32" fmla="*/ 404812 w 422804"/>
                                                                                <a:gd name="connsiteY32" fmla="*/ 359833 h 442383"/>
                                                                                <a:gd name="connsiteX33" fmla="*/ 401637 w 422804"/>
                                                                                <a:gd name="connsiteY33" fmla="*/ 382058 h 442383"/>
                                                                                <a:gd name="connsiteX34" fmla="*/ 407987 w 422804"/>
                                                                                <a:gd name="connsiteY34" fmla="*/ 401108 h 442383"/>
                                                                                <a:gd name="connsiteX35" fmla="*/ 420687 w 422804"/>
                                                                                <a:gd name="connsiteY35" fmla="*/ 420158 h 442383"/>
                                                                                <a:gd name="connsiteX36" fmla="*/ 420687 w 422804"/>
                                                                                <a:gd name="connsiteY36" fmla="*/ 442383 h 442383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9" y="connsiteY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0" y="connsiteY2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1" y="connsiteY2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2" y="connsiteY2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3" y="connsiteY2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4" y="connsiteY2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5" y="connsiteY2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6" y="connsiteY2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7" y="connsiteY2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8" y="connsiteY2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9" y="connsiteY2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0" y="connsiteY3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1" y="connsiteY3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2" y="connsiteY3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3" y="connsiteY3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4" y="connsiteY3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5" y="connsiteY3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6" y="connsiteY36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422804" h="442383">
                                                                                  <a:moveTo>
                                                                                    <a:pt x="125412" y="7408"/>
                                                                                  </a:moveTo>
                                                                                  <a:lnTo>
                                                                                    <a:pt x="23812" y="1058"/>
                                                                                  </a:lnTo>
                                                                                  <a:cubicBezTo>
                                                                                    <a:pt x="4233" y="0"/>
                                                                                    <a:pt x="11641" y="0"/>
                                                                                    <a:pt x="7937" y="10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233" y="2116"/>
                                                                                    <a:pt x="2645" y="2117"/>
                                                                                    <a:pt x="1587" y="74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29" y="12699"/>
                                                                                    <a:pt x="0" y="22225"/>
                                                                                    <a:pt x="1587" y="328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175" y="43391"/>
                                                                                    <a:pt x="8466" y="61383"/>
                                                                                    <a:pt x="11112" y="709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758" y="80433"/>
                                                                                    <a:pt x="18520" y="85196"/>
                                                                                    <a:pt x="17462" y="899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404" y="94720"/>
                                                                                    <a:pt x="4762" y="95250"/>
                                                                                    <a:pt x="4762" y="9948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762" y="103716"/>
                                                                                    <a:pt x="11641" y="108479"/>
                                                                                    <a:pt x="17462" y="1153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283" y="122237"/>
                                                                                    <a:pt x="30691" y="133350"/>
                                                                                    <a:pt x="39687" y="1407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8683" y="148166"/>
                                                                                    <a:pt x="63500" y="159808"/>
                                                                                    <a:pt x="71437" y="1598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9374" y="159808"/>
                                                                                    <a:pt x="87312" y="140758"/>
                                                                                    <a:pt x="87312" y="1407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2604" y="134408"/>
                                                                                    <a:pt x="96837" y="124883"/>
                                                                                    <a:pt x="103187" y="1217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9537" y="118533"/>
                                                                                    <a:pt x="120650" y="121179"/>
                                                                                    <a:pt x="125412" y="1217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0175" y="122237"/>
                                                                                    <a:pt x="129645" y="119591"/>
                                                                                    <a:pt x="131762" y="12488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3879" y="130175"/>
                                                                                    <a:pt x="133350" y="141816"/>
                                                                                    <a:pt x="138112" y="1534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2874" y="165100"/>
                                                                                    <a:pt x="160337" y="187325"/>
                                                                                    <a:pt x="160337" y="19473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0337" y="202141"/>
                                                                                    <a:pt x="140758" y="188912"/>
                                                                                    <a:pt x="138112" y="1979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5466" y="206904"/>
                                                                                    <a:pt x="140758" y="229129"/>
                                                                                    <a:pt x="144462" y="2487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8166" y="268287"/>
                                                                                    <a:pt x="156104" y="296333"/>
                                                                                    <a:pt x="160337" y="31538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4570" y="334433"/>
                                                                                    <a:pt x="165100" y="354012"/>
                                                                                    <a:pt x="169862" y="3630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4624" y="372004"/>
                                                                                    <a:pt x="182562" y="368300"/>
                                                                                    <a:pt x="188912" y="3693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5262" y="370416"/>
                                                                                    <a:pt x="202141" y="374120"/>
                                                                                    <a:pt x="207962" y="3693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13783" y="364596"/>
                                                                                    <a:pt x="218016" y="347133"/>
                                                                                    <a:pt x="223837" y="34078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9658" y="334433"/>
                                                                                    <a:pt x="236008" y="332316"/>
                                                                                    <a:pt x="242887" y="3312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49766" y="330200"/>
                                                                                    <a:pt x="258762" y="332316"/>
                                                                                    <a:pt x="265112" y="33443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71462" y="336550"/>
                                                                                    <a:pt x="277812" y="338137"/>
                                                                                    <a:pt x="280987" y="3439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84162" y="349779"/>
                                                                                    <a:pt x="282045" y="361950"/>
                                                                                    <a:pt x="284162" y="3693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86279" y="376766"/>
                                                                                    <a:pt x="287337" y="385762"/>
                                                                                    <a:pt x="293687" y="3884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00037" y="391054"/>
                                                                                    <a:pt x="312737" y="388408"/>
                                                                                    <a:pt x="322262" y="38523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31787" y="382058"/>
                                                                                    <a:pt x="342370" y="373062"/>
                                                                                    <a:pt x="350837" y="3693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59304" y="365654"/>
                                                                                    <a:pt x="364066" y="364595"/>
                                                                                    <a:pt x="373062" y="3630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82058" y="361421"/>
                                                                                    <a:pt x="400050" y="356658"/>
                                                                                    <a:pt x="404812" y="35983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09574" y="363008"/>
                                                                                    <a:pt x="401108" y="375179"/>
                                                                                    <a:pt x="401637" y="3820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02166" y="388937"/>
                                                                                    <a:pt x="404812" y="394758"/>
                                                                                    <a:pt x="407987" y="4011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11162" y="407458"/>
                                                                                    <a:pt x="418570" y="413279"/>
                                                                                    <a:pt x="420687" y="4201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22804" y="427037"/>
                                                                                    <a:pt x="422804" y="433916"/>
                                                                                    <a:pt x="420687" y="442383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023" name="Freeform 1022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4065588" y="2619375"/>
                                                                              <a:ext cx="126470" cy="419100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39687 w 126470"/>
                                                                                <a:gd name="connsiteY0" fmla="*/ 0 h 419100"/>
                                                                                <a:gd name="connsiteX1" fmla="*/ 26987 w 126470"/>
                                                                                <a:gd name="connsiteY1" fmla="*/ 73025 h 419100"/>
                                                                                <a:gd name="connsiteX2" fmla="*/ 17462 w 126470"/>
                                                                                <a:gd name="connsiteY2" fmla="*/ 85725 h 419100"/>
                                                                                <a:gd name="connsiteX3" fmla="*/ 7937 w 126470"/>
                                                                                <a:gd name="connsiteY3" fmla="*/ 85725 h 419100"/>
                                                                                <a:gd name="connsiteX4" fmla="*/ 17462 w 126470"/>
                                                                                <a:gd name="connsiteY4" fmla="*/ 104775 h 419100"/>
                                                                                <a:gd name="connsiteX5" fmla="*/ 4762 w 126470"/>
                                                                                <a:gd name="connsiteY5" fmla="*/ 120650 h 419100"/>
                                                                                <a:gd name="connsiteX6" fmla="*/ 46037 w 126470"/>
                                                                                <a:gd name="connsiteY6" fmla="*/ 152400 h 419100"/>
                                                                                <a:gd name="connsiteX7" fmla="*/ 61912 w 126470"/>
                                                                                <a:gd name="connsiteY7" fmla="*/ 155575 h 419100"/>
                                                                                <a:gd name="connsiteX8" fmla="*/ 74612 w 126470"/>
                                                                                <a:gd name="connsiteY8" fmla="*/ 155575 h 419100"/>
                                                                                <a:gd name="connsiteX9" fmla="*/ 80962 w 126470"/>
                                                                                <a:gd name="connsiteY9" fmla="*/ 149225 h 419100"/>
                                                                                <a:gd name="connsiteX10" fmla="*/ 74612 w 126470"/>
                                                                                <a:gd name="connsiteY10" fmla="*/ 171450 h 419100"/>
                                                                                <a:gd name="connsiteX11" fmla="*/ 87312 w 126470"/>
                                                                                <a:gd name="connsiteY11" fmla="*/ 196850 h 419100"/>
                                                                                <a:gd name="connsiteX12" fmla="*/ 106362 w 126470"/>
                                                                                <a:gd name="connsiteY12" fmla="*/ 206375 h 419100"/>
                                                                                <a:gd name="connsiteX13" fmla="*/ 100012 w 126470"/>
                                                                                <a:gd name="connsiteY13" fmla="*/ 228600 h 419100"/>
                                                                                <a:gd name="connsiteX14" fmla="*/ 122237 w 126470"/>
                                                                                <a:gd name="connsiteY14" fmla="*/ 263525 h 419100"/>
                                                                                <a:gd name="connsiteX15" fmla="*/ 84137 w 126470"/>
                                                                                <a:gd name="connsiteY15" fmla="*/ 307975 h 419100"/>
                                                                                <a:gd name="connsiteX16" fmla="*/ 119062 w 126470"/>
                                                                                <a:gd name="connsiteY16" fmla="*/ 311150 h 419100"/>
                                                                                <a:gd name="connsiteX17" fmla="*/ 125412 w 126470"/>
                                                                                <a:gd name="connsiteY17" fmla="*/ 320675 h 419100"/>
                                                                                <a:gd name="connsiteX18" fmla="*/ 112712 w 126470"/>
                                                                                <a:gd name="connsiteY18" fmla="*/ 349250 h 419100"/>
                                                                                <a:gd name="connsiteX19" fmla="*/ 103187 w 126470"/>
                                                                                <a:gd name="connsiteY19" fmla="*/ 361950 h 419100"/>
                                                                                <a:gd name="connsiteX20" fmla="*/ 122237 w 126470"/>
                                                                                <a:gd name="connsiteY20" fmla="*/ 396875 h 419100"/>
                                                                                <a:gd name="connsiteX21" fmla="*/ 106362 w 126470"/>
                                                                                <a:gd name="connsiteY21" fmla="*/ 419100 h 419100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9" y="connsiteY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0" y="connsiteY2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1" y="connsiteY21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26470" h="419100">
                                                                                  <a:moveTo>
                                                                                    <a:pt x="39687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35189" y="29369"/>
                                                                                    <a:pt x="30691" y="58738"/>
                                                                                    <a:pt x="26987" y="730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283" y="87312"/>
                                                                                    <a:pt x="20637" y="83608"/>
                                                                                    <a:pt x="17462" y="85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287" y="87842"/>
                                                                                    <a:pt x="7937" y="82550"/>
                                                                                    <a:pt x="7937" y="85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937" y="88900"/>
                                                                                    <a:pt x="17991" y="98954"/>
                                                                                    <a:pt x="17462" y="1047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933" y="110596"/>
                                                                                    <a:pt x="0" y="112713"/>
                                                                                    <a:pt x="4762" y="1206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525" y="128588"/>
                                                                                    <a:pt x="36512" y="146579"/>
                                                                                    <a:pt x="46037" y="1524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5562" y="158221"/>
                                                                                    <a:pt x="57150" y="155046"/>
                                                                                    <a:pt x="61912" y="1555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6675" y="156104"/>
                                                                                    <a:pt x="71437" y="156633"/>
                                                                                    <a:pt x="74612" y="1555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7787" y="154517"/>
                                                                                    <a:pt x="80962" y="146579"/>
                                                                                    <a:pt x="80962" y="1492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0962" y="151871"/>
                                                                                    <a:pt x="73554" y="163513"/>
                                                                                    <a:pt x="74612" y="1714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5670" y="179387"/>
                                                                                    <a:pt x="82020" y="191029"/>
                                                                                    <a:pt x="87312" y="1968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2604" y="202671"/>
                                                                                    <a:pt x="104245" y="201083"/>
                                                                                    <a:pt x="106362" y="2063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8479" y="211667"/>
                                                                                    <a:pt x="97366" y="219075"/>
                                                                                    <a:pt x="100012" y="2286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2658" y="238125"/>
                                                                                    <a:pt x="124883" y="250296"/>
                                                                                    <a:pt x="122237" y="2635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9591" y="276754"/>
                                                                                    <a:pt x="84666" y="300038"/>
                                                                                    <a:pt x="84137" y="3079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3608" y="315913"/>
                                                                                    <a:pt x="112183" y="309033"/>
                                                                                    <a:pt x="119062" y="3111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5941" y="313267"/>
                                                                                    <a:pt x="126470" y="314325"/>
                                                                                    <a:pt x="125412" y="3206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4354" y="327025"/>
                                                                                    <a:pt x="116416" y="342371"/>
                                                                                    <a:pt x="112712" y="3492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9008" y="356129"/>
                                                                                    <a:pt x="101599" y="354012"/>
                                                                                    <a:pt x="103187" y="3619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4775" y="369888"/>
                                                                                    <a:pt x="121708" y="387350"/>
                                                                                    <a:pt x="122237" y="3968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2766" y="406400"/>
                                                                                    <a:pt x="114564" y="412750"/>
                                                                                    <a:pt x="106362" y="41910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024" name="Freeform 1023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3806825" y="2187575"/>
                                                                              <a:ext cx="980546" cy="763058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0 w 980546"/>
                                                                                <a:gd name="connsiteY0" fmla="*/ 0 h 763058"/>
                                                                                <a:gd name="connsiteX1" fmla="*/ 76200 w 980546"/>
                                                                                <a:gd name="connsiteY1" fmla="*/ 53975 h 763058"/>
                                                                                <a:gd name="connsiteX2" fmla="*/ 104775 w 980546"/>
                                                                                <a:gd name="connsiteY2" fmla="*/ 63500 h 763058"/>
                                                                                <a:gd name="connsiteX3" fmla="*/ 127000 w 980546"/>
                                                                                <a:gd name="connsiteY3" fmla="*/ 76200 h 763058"/>
                                                                                <a:gd name="connsiteX4" fmla="*/ 142875 w 980546"/>
                                                                                <a:gd name="connsiteY4" fmla="*/ 85725 h 763058"/>
                                                                                <a:gd name="connsiteX5" fmla="*/ 190500 w 980546"/>
                                                                                <a:gd name="connsiteY5" fmla="*/ 85725 h 763058"/>
                                                                                <a:gd name="connsiteX6" fmla="*/ 234950 w 980546"/>
                                                                                <a:gd name="connsiteY6" fmla="*/ 85725 h 763058"/>
                                                                                <a:gd name="connsiteX7" fmla="*/ 254000 w 980546"/>
                                                                                <a:gd name="connsiteY7" fmla="*/ 85725 h 763058"/>
                                                                                <a:gd name="connsiteX8" fmla="*/ 263525 w 980546"/>
                                                                                <a:gd name="connsiteY8" fmla="*/ 85725 h 763058"/>
                                                                                <a:gd name="connsiteX9" fmla="*/ 269875 w 980546"/>
                                                                                <a:gd name="connsiteY9" fmla="*/ 73025 h 763058"/>
                                                                                <a:gd name="connsiteX10" fmla="*/ 295275 w 980546"/>
                                                                                <a:gd name="connsiteY10" fmla="*/ 69850 h 763058"/>
                                                                                <a:gd name="connsiteX11" fmla="*/ 320675 w 980546"/>
                                                                                <a:gd name="connsiteY11" fmla="*/ 69850 h 763058"/>
                                                                                <a:gd name="connsiteX12" fmla="*/ 346075 w 980546"/>
                                                                                <a:gd name="connsiteY12" fmla="*/ 69850 h 763058"/>
                                                                                <a:gd name="connsiteX13" fmla="*/ 358775 w 980546"/>
                                                                                <a:gd name="connsiteY13" fmla="*/ 69850 h 763058"/>
                                                                                <a:gd name="connsiteX14" fmla="*/ 390525 w 980546"/>
                                                                                <a:gd name="connsiteY14" fmla="*/ 111125 h 763058"/>
                                                                                <a:gd name="connsiteX15" fmla="*/ 412750 w 980546"/>
                                                                                <a:gd name="connsiteY15" fmla="*/ 107950 h 763058"/>
                                                                                <a:gd name="connsiteX16" fmla="*/ 434975 w 980546"/>
                                                                                <a:gd name="connsiteY16" fmla="*/ 142875 h 763058"/>
                                                                                <a:gd name="connsiteX17" fmla="*/ 495300 w 980546"/>
                                                                                <a:gd name="connsiteY17" fmla="*/ 146050 h 763058"/>
                                                                                <a:gd name="connsiteX18" fmla="*/ 504825 w 980546"/>
                                                                                <a:gd name="connsiteY18" fmla="*/ 177800 h 763058"/>
                                                                                <a:gd name="connsiteX19" fmla="*/ 520700 w 980546"/>
                                                                                <a:gd name="connsiteY19" fmla="*/ 200025 h 763058"/>
                                                                                <a:gd name="connsiteX20" fmla="*/ 539750 w 980546"/>
                                                                                <a:gd name="connsiteY20" fmla="*/ 206375 h 763058"/>
                                                                                <a:gd name="connsiteX21" fmla="*/ 571500 w 980546"/>
                                                                                <a:gd name="connsiteY21" fmla="*/ 225425 h 763058"/>
                                                                                <a:gd name="connsiteX22" fmla="*/ 612775 w 980546"/>
                                                                                <a:gd name="connsiteY22" fmla="*/ 250825 h 763058"/>
                                                                                <a:gd name="connsiteX23" fmla="*/ 650875 w 980546"/>
                                                                                <a:gd name="connsiteY23" fmla="*/ 257175 h 763058"/>
                                                                                <a:gd name="connsiteX24" fmla="*/ 660400 w 980546"/>
                                                                                <a:gd name="connsiteY24" fmla="*/ 257175 h 763058"/>
                                                                                <a:gd name="connsiteX25" fmla="*/ 704850 w 980546"/>
                                                                                <a:gd name="connsiteY25" fmla="*/ 352425 h 763058"/>
                                                                                <a:gd name="connsiteX26" fmla="*/ 739775 w 980546"/>
                                                                                <a:gd name="connsiteY26" fmla="*/ 387350 h 763058"/>
                                                                                <a:gd name="connsiteX27" fmla="*/ 742950 w 980546"/>
                                                                                <a:gd name="connsiteY27" fmla="*/ 412750 h 763058"/>
                                                                                <a:gd name="connsiteX28" fmla="*/ 765175 w 980546"/>
                                                                                <a:gd name="connsiteY28" fmla="*/ 415925 h 763058"/>
                                                                                <a:gd name="connsiteX29" fmla="*/ 777875 w 980546"/>
                                                                                <a:gd name="connsiteY29" fmla="*/ 428625 h 763058"/>
                                                                                <a:gd name="connsiteX30" fmla="*/ 787400 w 980546"/>
                                                                                <a:gd name="connsiteY30" fmla="*/ 441325 h 763058"/>
                                                                                <a:gd name="connsiteX31" fmla="*/ 809625 w 980546"/>
                                                                                <a:gd name="connsiteY31" fmla="*/ 444500 h 763058"/>
                                                                                <a:gd name="connsiteX32" fmla="*/ 822325 w 980546"/>
                                                                                <a:gd name="connsiteY32" fmla="*/ 457200 h 763058"/>
                                                                                <a:gd name="connsiteX33" fmla="*/ 835025 w 980546"/>
                                                                                <a:gd name="connsiteY33" fmla="*/ 476250 h 763058"/>
                                                                                <a:gd name="connsiteX34" fmla="*/ 841375 w 980546"/>
                                                                                <a:gd name="connsiteY34" fmla="*/ 498475 h 763058"/>
                                                                                <a:gd name="connsiteX35" fmla="*/ 844550 w 980546"/>
                                                                                <a:gd name="connsiteY35" fmla="*/ 511175 h 763058"/>
                                                                                <a:gd name="connsiteX36" fmla="*/ 869950 w 980546"/>
                                                                                <a:gd name="connsiteY36" fmla="*/ 514350 h 763058"/>
                                                                                <a:gd name="connsiteX37" fmla="*/ 885825 w 980546"/>
                                                                                <a:gd name="connsiteY37" fmla="*/ 514350 h 763058"/>
                                                                                <a:gd name="connsiteX38" fmla="*/ 895350 w 980546"/>
                                                                                <a:gd name="connsiteY38" fmla="*/ 520700 h 763058"/>
                                                                                <a:gd name="connsiteX39" fmla="*/ 908050 w 980546"/>
                                                                                <a:gd name="connsiteY39" fmla="*/ 593725 h 763058"/>
                                                                                <a:gd name="connsiteX40" fmla="*/ 904875 w 980546"/>
                                                                                <a:gd name="connsiteY40" fmla="*/ 619125 h 763058"/>
                                                                                <a:gd name="connsiteX41" fmla="*/ 904875 w 980546"/>
                                                                                <a:gd name="connsiteY41" fmla="*/ 635000 h 763058"/>
                                                                                <a:gd name="connsiteX42" fmla="*/ 958850 w 980546"/>
                                                                                <a:gd name="connsiteY42" fmla="*/ 669925 h 763058"/>
                                                                                <a:gd name="connsiteX43" fmla="*/ 977900 w 980546"/>
                                                                                <a:gd name="connsiteY43" fmla="*/ 679450 h 763058"/>
                                                                                <a:gd name="connsiteX44" fmla="*/ 942975 w 980546"/>
                                                                                <a:gd name="connsiteY44" fmla="*/ 692150 h 763058"/>
                                                                                <a:gd name="connsiteX45" fmla="*/ 936625 w 980546"/>
                                                                                <a:gd name="connsiteY45" fmla="*/ 714375 h 763058"/>
                                                                                <a:gd name="connsiteX46" fmla="*/ 901700 w 980546"/>
                                                                                <a:gd name="connsiteY46" fmla="*/ 685800 h 763058"/>
                                                                                <a:gd name="connsiteX47" fmla="*/ 860425 w 980546"/>
                                                                                <a:gd name="connsiteY47" fmla="*/ 698500 h 763058"/>
                                                                                <a:gd name="connsiteX48" fmla="*/ 825500 w 980546"/>
                                                                                <a:gd name="connsiteY48" fmla="*/ 708025 h 763058"/>
                                                                                <a:gd name="connsiteX49" fmla="*/ 819150 w 980546"/>
                                                                                <a:gd name="connsiteY49" fmla="*/ 727075 h 763058"/>
                                                                                <a:gd name="connsiteX50" fmla="*/ 809625 w 980546"/>
                                                                                <a:gd name="connsiteY50" fmla="*/ 749300 h 763058"/>
                                                                                <a:gd name="connsiteX51" fmla="*/ 765175 w 980546"/>
                                                                                <a:gd name="connsiteY51" fmla="*/ 762000 h 763058"/>
                                                                                <a:gd name="connsiteX52" fmla="*/ 752475 w 980546"/>
                                                                                <a:gd name="connsiteY52" fmla="*/ 742950 h 763058"/>
                                                                                <a:gd name="connsiteX53" fmla="*/ 723900 w 980546"/>
                                                                                <a:gd name="connsiteY53" fmla="*/ 733425 h 763058"/>
                                                                                <a:gd name="connsiteX54" fmla="*/ 698500 w 980546"/>
                                                                                <a:gd name="connsiteY54" fmla="*/ 720725 h 763058"/>
                                                                                <a:gd name="connsiteX55" fmla="*/ 685800 w 980546"/>
                                                                                <a:gd name="connsiteY55" fmla="*/ 717550 h 763058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9" y="connsiteY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0" y="connsiteY2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1" y="connsiteY2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2" y="connsiteY2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3" y="connsiteY2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4" y="connsiteY2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5" y="connsiteY2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6" y="connsiteY2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7" y="connsiteY2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8" y="connsiteY2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9" y="connsiteY2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0" y="connsiteY3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1" y="connsiteY3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2" y="connsiteY3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3" y="connsiteY3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4" y="connsiteY3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5" y="connsiteY3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6" y="connsiteY3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7" y="connsiteY3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8" y="connsiteY3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9" y="connsiteY3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0" y="connsiteY4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1" y="connsiteY4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2" y="connsiteY4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3" y="connsiteY4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4" y="connsiteY4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5" y="connsiteY4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6" y="connsiteY4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7" y="connsiteY4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8" y="connsiteY4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9" y="connsiteY4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0" y="connsiteY5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1" y="connsiteY5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2" y="connsiteY5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3" y="connsiteY5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4" y="connsiteY5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5" y="connsiteY5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980546" h="763058">
                                                                                  <a:moveTo>
                                                                                    <a:pt x="0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29369" y="21696"/>
                                                                                    <a:pt x="58738" y="43392"/>
                                                                                    <a:pt x="76200" y="539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3663" y="64558"/>
                                                                                    <a:pt x="96308" y="59796"/>
                                                                                    <a:pt x="104775" y="635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3242" y="67204"/>
                                                                                    <a:pt x="120650" y="72496"/>
                                                                                    <a:pt x="127000" y="762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3350" y="79904"/>
                                                                                    <a:pt x="132292" y="84138"/>
                                                                                    <a:pt x="142875" y="85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3458" y="87313"/>
                                                                                    <a:pt x="190500" y="85725"/>
                                                                                    <a:pt x="190500" y="85725"/>
                                                                                  </a:cubicBezTo>
                                                                                  <a:lnTo>
                                                                                    <a:pt x="234950" y="85725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254000" y="85725"/>
                                                                                  </a:lnTo>
                                                                                  <a:cubicBezTo>
                                                                                    <a:pt x="258762" y="85725"/>
                                                                                    <a:pt x="260879" y="87842"/>
                                                                                    <a:pt x="263525" y="85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66171" y="83608"/>
                                                                                    <a:pt x="264583" y="75671"/>
                                                                                    <a:pt x="269875" y="730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75167" y="70379"/>
                                                                                    <a:pt x="286808" y="70379"/>
                                                                                    <a:pt x="295275" y="698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03742" y="69321"/>
                                                                                    <a:pt x="320675" y="69850"/>
                                                                                    <a:pt x="320675" y="69850"/>
                                                                                  </a:cubicBezTo>
                                                                                  <a:lnTo>
                                                                                    <a:pt x="346075" y="69850"/>
                                                                                  </a:lnTo>
                                                                                  <a:cubicBezTo>
                                                                                    <a:pt x="352425" y="69850"/>
                                                                                    <a:pt x="351367" y="62971"/>
                                                                                    <a:pt x="358775" y="698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66183" y="76729"/>
                                                                                    <a:pt x="381529" y="104775"/>
                                                                                    <a:pt x="390525" y="1111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99521" y="117475"/>
                                                                                    <a:pt x="405342" y="102658"/>
                                                                                    <a:pt x="412750" y="1079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20158" y="113242"/>
                                                                                    <a:pt x="421217" y="136525"/>
                                                                                    <a:pt x="434975" y="1428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48733" y="149225"/>
                                                                                    <a:pt x="483658" y="140229"/>
                                                                                    <a:pt x="495300" y="1460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06942" y="151871"/>
                                                                                    <a:pt x="500592" y="168804"/>
                                                                                    <a:pt x="504825" y="1778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09058" y="186796"/>
                                                                                    <a:pt x="514879" y="195263"/>
                                                                                    <a:pt x="520700" y="2000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26521" y="204787"/>
                                                                                    <a:pt x="531283" y="202142"/>
                                                                                    <a:pt x="539750" y="2063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48217" y="210608"/>
                                                                                    <a:pt x="571500" y="225425"/>
                                                                                    <a:pt x="571500" y="2254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83671" y="232833"/>
                                                                                    <a:pt x="599546" y="245533"/>
                                                                                    <a:pt x="612775" y="2508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26004" y="256117"/>
                                                                                    <a:pt x="642938" y="256117"/>
                                                                                    <a:pt x="650875" y="2571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58812" y="258233"/>
                                                                                    <a:pt x="651404" y="241300"/>
                                                                                    <a:pt x="660400" y="2571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69396" y="273050"/>
                                                                                    <a:pt x="691621" y="330729"/>
                                                                                    <a:pt x="704850" y="3524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18079" y="374121"/>
                                                                                    <a:pt x="733425" y="377296"/>
                                                                                    <a:pt x="739775" y="3873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46125" y="397404"/>
                                                                                    <a:pt x="738717" y="407988"/>
                                                                                    <a:pt x="742950" y="4127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47183" y="417512"/>
                                                                                    <a:pt x="759354" y="413279"/>
                                                                                    <a:pt x="765175" y="4159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70996" y="418571"/>
                                                                                    <a:pt x="774171" y="424392"/>
                                                                                    <a:pt x="777875" y="4286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81579" y="432858"/>
                                                                                    <a:pt x="782108" y="438679"/>
                                                                                    <a:pt x="787400" y="4413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92692" y="443971"/>
                                                                                    <a:pt x="803804" y="441854"/>
                                                                                    <a:pt x="809625" y="4445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15446" y="447146"/>
                                                                                    <a:pt x="818092" y="451908"/>
                                                                                    <a:pt x="822325" y="4572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26558" y="462492"/>
                                                                                    <a:pt x="831850" y="469371"/>
                                                                                    <a:pt x="835025" y="4762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38200" y="483129"/>
                                                                                    <a:pt x="839788" y="492654"/>
                                                                                    <a:pt x="841375" y="4984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42963" y="504296"/>
                                                                                    <a:pt x="839788" y="508529"/>
                                                                                    <a:pt x="844550" y="5111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49312" y="513821"/>
                                                                                    <a:pt x="863071" y="513821"/>
                                                                                    <a:pt x="869950" y="5143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76829" y="514879"/>
                                                                                    <a:pt x="881592" y="513292"/>
                                                                                    <a:pt x="885825" y="5143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90058" y="515408"/>
                                                                                    <a:pt x="891646" y="507471"/>
                                                                                    <a:pt x="895350" y="5207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99054" y="533929"/>
                                                                                    <a:pt x="906463" y="577321"/>
                                                                                    <a:pt x="908050" y="593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09637" y="610129"/>
                                                                                    <a:pt x="905404" y="612246"/>
                                                                                    <a:pt x="904875" y="6191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04346" y="626004"/>
                                                                                    <a:pt x="895879" y="626533"/>
                                                                                    <a:pt x="904875" y="6350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13871" y="643467"/>
                                                                                    <a:pt x="946679" y="662517"/>
                                                                                    <a:pt x="958850" y="6699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71021" y="677333"/>
                                                                                    <a:pt x="980546" y="675746"/>
                                                                                    <a:pt x="977900" y="6794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75254" y="683154"/>
                                                                                    <a:pt x="949854" y="686329"/>
                                                                                    <a:pt x="942975" y="6921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36096" y="697971"/>
                                                                                    <a:pt x="943504" y="715433"/>
                                                                                    <a:pt x="936625" y="7143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29746" y="713317"/>
                                                                                    <a:pt x="914400" y="688446"/>
                                                                                    <a:pt x="901700" y="6858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89000" y="683154"/>
                                                                                    <a:pt x="873125" y="694796"/>
                                                                                    <a:pt x="860425" y="6985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47725" y="702204"/>
                                                                                    <a:pt x="832379" y="703263"/>
                                                                                    <a:pt x="825500" y="7080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18621" y="712787"/>
                                                                                    <a:pt x="821796" y="720196"/>
                                                                                    <a:pt x="819150" y="7270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16504" y="733954"/>
                                                                                    <a:pt x="818621" y="743479"/>
                                                                                    <a:pt x="809625" y="7493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00629" y="755121"/>
                                                                                    <a:pt x="774700" y="763058"/>
                                                                                    <a:pt x="765175" y="7620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55650" y="760942"/>
                                                                                    <a:pt x="759354" y="747712"/>
                                                                                    <a:pt x="752475" y="7429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45596" y="738188"/>
                                                                                    <a:pt x="732896" y="737129"/>
                                                                                    <a:pt x="723900" y="7334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14904" y="729721"/>
                                                                                    <a:pt x="704850" y="723371"/>
                                                                                    <a:pt x="698500" y="720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92150" y="718079"/>
                                                                                    <a:pt x="678392" y="712788"/>
                                                                                    <a:pt x="685800" y="71755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025" name="Freeform 1024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3844925" y="2270125"/>
                                                                              <a:ext cx="184679" cy="136525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84150 w 184679"/>
                                                                                <a:gd name="connsiteY0" fmla="*/ 0 h 136525"/>
                                                                                <a:gd name="connsiteX1" fmla="*/ 184150 w 184679"/>
                                                                                <a:gd name="connsiteY1" fmla="*/ 50800 h 136525"/>
                                                                                <a:gd name="connsiteX2" fmla="*/ 180975 w 184679"/>
                                                                                <a:gd name="connsiteY2" fmla="*/ 82550 h 136525"/>
                                                                                <a:gd name="connsiteX3" fmla="*/ 161925 w 184679"/>
                                                                                <a:gd name="connsiteY3" fmla="*/ 82550 h 136525"/>
                                                                                <a:gd name="connsiteX4" fmla="*/ 152400 w 184679"/>
                                                                                <a:gd name="connsiteY4" fmla="*/ 101600 h 136525"/>
                                                                                <a:gd name="connsiteX5" fmla="*/ 146050 w 184679"/>
                                                                                <a:gd name="connsiteY5" fmla="*/ 111125 h 136525"/>
                                                                                <a:gd name="connsiteX6" fmla="*/ 127000 w 184679"/>
                                                                                <a:gd name="connsiteY6" fmla="*/ 117475 h 136525"/>
                                                                                <a:gd name="connsiteX7" fmla="*/ 117475 w 184679"/>
                                                                                <a:gd name="connsiteY7" fmla="*/ 136525 h 136525"/>
                                                                                <a:gd name="connsiteX8" fmla="*/ 95250 w 184679"/>
                                                                                <a:gd name="connsiteY8" fmla="*/ 117475 h 136525"/>
                                                                                <a:gd name="connsiteX9" fmla="*/ 82550 w 184679"/>
                                                                                <a:gd name="connsiteY9" fmla="*/ 101600 h 136525"/>
                                                                                <a:gd name="connsiteX10" fmla="*/ 41275 w 184679"/>
                                                                                <a:gd name="connsiteY10" fmla="*/ 114300 h 136525"/>
                                                                                <a:gd name="connsiteX11" fmla="*/ 22225 w 184679"/>
                                                                                <a:gd name="connsiteY11" fmla="*/ 114300 h 136525"/>
                                                                                <a:gd name="connsiteX12" fmla="*/ 0 w 184679"/>
                                                                                <a:gd name="connsiteY12" fmla="*/ 98425 h 136525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84679" h="136525">
                                                                                  <a:moveTo>
                                                                                    <a:pt x="184150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84150" y="18521"/>
                                                                                    <a:pt x="184679" y="37042"/>
                                                                                    <a:pt x="184150" y="508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3621" y="64558"/>
                                                                                    <a:pt x="184679" y="77258"/>
                                                                                    <a:pt x="180975" y="825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7271" y="87842"/>
                                                                                    <a:pt x="166687" y="79375"/>
                                                                                    <a:pt x="161925" y="825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7163" y="85725"/>
                                                                                    <a:pt x="155046" y="96838"/>
                                                                                    <a:pt x="152400" y="1016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9754" y="106362"/>
                                                                                    <a:pt x="150283" y="108479"/>
                                                                                    <a:pt x="146050" y="1111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1817" y="113771"/>
                                                                                    <a:pt x="131762" y="113242"/>
                                                                                    <a:pt x="127000" y="1174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2238" y="121708"/>
                                                                                    <a:pt x="122767" y="136525"/>
                                                                                    <a:pt x="117475" y="1365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2183" y="136525"/>
                                                                                    <a:pt x="101071" y="123296"/>
                                                                                    <a:pt x="95250" y="1174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9429" y="111654"/>
                                                                                    <a:pt x="91546" y="102129"/>
                                                                                    <a:pt x="82550" y="1016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3554" y="101071"/>
                                                                                    <a:pt x="51329" y="112183"/>
                                                                                    <a:pt x="41275" y="1143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1221" y="116417"/>
                                                                                    <a:pt x="29104" y="116946"/>
                                                                                    <a:pt x="22225" y="1143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346" y="111654"/>
                                                                                    <a:pt x="1058" y="101071"/>
                                                                                    <a:pt x="0" y="98425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026" name="Freeform 1025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3957638" y="2281238"/>
                                                                              <a:ext cx="210741" cy="171847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23825 w 210741"/>
                                                                                <a:gd name="connsiteY0" fmla="*/ 0 h 171847"/>
                                                                                <a:gd name="connsiteX1" fmla="*/ 152400 w 210741"/>
                                                                                <a:gd name="connsiteY1" fmla="*/ 57150 h 171847"/>
                                                                                <a:gd name="connsiteX2" fmla="*/ 173831 w 210741"/>
                                                                                <a:gd name="connsiteY2" fmla="*/ 95250 h 171847"/>
                                                                                <a:gd name="connsiteX3" fmla="*/ 154781 w 210741"/>
                                                                                <a:gd name="connsiteY3" fmla="*/ 104775 h 171847"/>
                                                                                <a:gd name="connsiteX4" fmla="*/ 178593 w 210741"/>
                                                                                <a:gd name="connsiteY4" fmla="*/ 123825 h 171847"/>
                                                                                <a:gd name="connsiteX5" fmla="*/ 185737 w 210741"/>
                                                                                <a:gd name="connsiteY5" fmla="*/ 138112 h 171847"/>
                                                                                <a:gd name="connsiteX6" fmla="*/ 209550 w 210741"/>
                                                                                <a:gd name="connsiteY6" fmla="*/ 147637 h 171847"/>
                                                                                <a:gd name="connsiteX7" fmla="*/ 178593 w 210741"/>
                                                                                <a:gd name="connsiteY7" fmla="*/ 150018 h 171847"/>
                                                                                <a:gd name="connsiteX8" fmla="*/ 150018 w 210741"/>
                                                                                <a:gd name="connsiteY8" fmla="*/ 150018 h 171847"/>
                                                                                <a:gd name="connsiteX9" fmla="*/ 140493 w 210741"/>
                                                                                <a:gd name="connsiteY9" fmla="*/ 161925 h 171847"/>
                                                                                <a:gd name="connsiteX10" fmla="*/ 114300 w 210741"/>
                                                                                <a:gd name="connsiteY10" fmla="*/ 171450 h 171847"/>
                                                                                <a:gd name="connsiteX11" fmla="*/ 88106 w 210741"/>
                                                                                <a:gd name="connsiteY11" fmla="*/ 159543 h 171847"/>
                                                                                <a:gd name="connsiteX12" fmla="*/ 71437 w 210741"/>
                                                                                <a:gd name="connsiteY12" fmla="*/ 145256 h 171847"/>
                                                                                <a:gd name="connsiteX13" fmla="*/ 57150 w 210741"/>
                                                                                <a:gd name="connsiteY13" fmla="*/ 138112 h 171847"/>
                                                                                <a:gd name="connsiteX14" fmla="*/ 45243 w 210741"/>
                                                                                <a:gd name="connsiteY14" fmla="*/ 130968 h 171847"/>
                                                                                <a:gd name="connsiteX15" fmla="*/ 33337 w 210741"/>
                                                                                <a:gd name="connsiteY15" fmla="*/ 130968 h 171847"/>
                                                                                <a:gd name="connsiteX16" fmla="*/ 16668 w 210741"/>
                                                                                <a:gd name="connsiteY16" fmla="*/ 130968 h 171847"/>
                                                                                <a:gd name="connsiteX17" fmla="*/ 4762 w 210741"/>
                                                                                <a:gd name="connsiteY17" fmla="*/ 130968 h 171847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10741" h="171847">
                                                                                  <a:moveTo>
                                                                                    <a:pt x="123825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34144" y="20637"/>
                                                                                    <a:pt x="144066" y="41275"/>
                                                                                    <a:pt x="152400" y="571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0734" y="73025"/>
                                                                                    <a:pt x="173434" y="87313"/>
                                                                                    <a:pt x="173831" y="952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4228" y="103187"/>
                                                                                    <a:pt x="153987" y="100013"/>
                                                                                    <a:pt x="154781" y="1047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5575" y="109537"/>
                                                                                    <a:pt x="173434" y="118269"/>
                                                                                    <a:pt x="178593" y="1238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3752" y="129381"/>
                                                                                    <a:pt x="180578" y="134143"/>
                                                                                    <a:pt x="185737" y="13811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0897" y="142081"/>
                                                                                    <a:pt x="210741" y="145653"/>
                                                                                    <a:pt x="209550" y="14763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8359" y="149621"/>
                                                                                    <a:pt x="188515" y="149621"/>
                                                                                    <a:pt x="178593" y="15001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8671" y="150415"/>
                                                                                    <a:pt x="156368" y="148034"/>
                                                                                    <a:pt x="150018" y="15001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3668" y="152003"/>
                                                                                    <a:pt x="146446" y="158353"/>
                                                                                    <a:pt x="140493" y="1619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4540" y="165497"/>
                                                                                    <a:pt x="123031" y="171847"/>
                                                                                    <a:pt x="114300" y="1714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5569" y="171053"/>
                                                                                    <a:pt x="95250" y="163909"/>
                                                                                    <a:pt x="88106" y="15954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0962" y="155177"/>
                                                                                    <a:pt x="76596" y="148828"/>
                                                                                    <a:pt x="71437" y="14525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6278" y="141684"/>
                                                                                    <a:pt x="61516" y="140493"/>
                                                                                    <a:pt x="57150" y="13811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2784" y="135731"/>
                                                                                    <a:pt x="49212" y="132159"/>
                                                                                    <a:pt x="45243" y="13096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1274" y="129777"/>
                                                                                    <a:pt x="33337" y="130968"/>
                                                                                    <a:pt x="33337" y="130968"/>
                                                                                  </a:cubicBezTo>
                                                                                  <a:lnTo>
                                                                                    <a:pt x="16668" y="130968"/>
                                                                                  </a:lnTo>
                                                                                  <a:cubicBezTo>
                                                                                    <a:pt x="11906" y="130968"/>
                                                                                    <a:pt x="0" y="130174"/>
                                                                                    <a:pt x="4762" y="130968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027" name="Freeform 1026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4357688" y="2733278"/>
                                                                              <a:ext cx="271462" cy="162322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271462 w 271462"/>
                                                                                <a:gd name="connsiteY0" fmla="*/ 162322 h 162322"/>
                                                                                <a:gd name="connsiteX1" fmla="*/ 247650 w 271462"/>
                                                                                <a:gd name="connsiteY1" fmla="*/ 117078 h 162322"/>
                                                                                <a:gd name="connsiteX2" fmla="*/ 228600 w 271462"/>
                                                                                <a:gd name="connsiteY2" fmla="*/ 93266 h 162322"/>
                                                                                <a:gd name="connsiteX3" fmla="*/ 204787 w 271462"/>
                                                                                <a:gd name="connsiteY3" fmla="*/ 86122 h 162322"/>
                                                                                <a:gd name="connsiteX4" fmla="*/ 178593 w 271462"/>
                                                                                <a:gd name="connsiteY4" fmla="*/ 76597 h 162322"/>
                                                                                <a:gd name="connsiteX5" fmla="*/ 171450 w 271462"/>
                                                                                <a:gd name="connsiteY5" fmla="*/ 40878 h 162322"/>
                                                                                <a:gd name="connsiteX6" fmla="*/ 161925 w 271462"/>
                                                                                <a:gd name="connsiteY6" fmla="*/ 24210 h 162322"/>
                                                                                <a:gd name="connsiteX7" fmla="*/ 152400 w 271462"/>
                                                                                <a:gd name="connsiteY7" fmla="*/ 19447 h 162322"/>
                                                                                <a:gd name="connsiteX8" fmla="*/ 121443 w 271462"/>
                                                                                <a:gd name="connsiteY8" fmla="*/ 26591 h 162322"/>
                                                                                <a:gd name="connsiteX9" fmla="*/ 104775 w 271462"/>
                                                                                <a:gd name="connsiteY9" fmla="*/ 26591 h 162322"/>
                                                                                <a:gd name="connsiteX10" fmla="*/ 88106 w 271462"/>
                                                                                <a:gd name="connsiteY10" fmla="*/ 19447 h 162322"/>
                                                                                <a:gd name="connsiteX11" fmla="*/ 69056 w 271462"/>
                                                                                <a:gd name="connsiteY11" fmla="*/ 14685 h 162322"/>
                                                                                <a:gd name="connsiteX12" fmla="*/ 57150 w 271462"/>
                                                                                <a:gd name="connsiteY12" fmla="*/ 9922 h 162322"/>
                                                                                <a:gd name="connsiteX13" fmla="*/ 52387 w 271462"/>
                                                                                <a:gd name="connsiteY13" fmla="*/ 397 h 162322"/>
                                                                                <a:gd name="connsiteX14" fmla="*/ 42862 w 271462"/>
                                                                                <a:gd name="connsiteY14" fmla="*/ 12303 h 162322"/>
                                                                                <a:gd name="connsiteX15" fmla="*/ 23812 w 271462"/>
                                                                                <a:gd name="connsiteY15" fmla="*/ 17066 h 162322"/>
                                                                                <a:gd name="connsiteX16" fmla="*/ 4762 w 271462"/>
                                                                                <a:gd name="connsiteY16" fmla="*/ 24210 h 162322"/>
                                                                                <a:gd name="connsiteX17" fmla="*/ 2381 w 271462"/>
                                                                                <a:gd name="connsiteY17" fmla="*/ 38497 h 162322"/>
                                                                                <a:gd name="connsiteX18" fmla="*/ 19050 w 271462"/>
                                                                                <a:gd name="connsiteY18" fmla="*/ 45641 h 162322"/>
                                                                                <a:gd name="connsiteX19" fmla="*/ 21431 w 271462"/>
                                                                                <a:gd name="connsiteY19" fmla="*/ 55166 h 162322"/>
                                                                                <a:gd name="connsiteX20" fmla="*/ 11906 w 271462"/>
                                                                                <a:gd name="connsiteY20" fmla="*/ 74216 h 162322"/>
                                                                                <a:gd name="connsiteX21" fmla="*/ 21431 w 271462"/>
                                                                                <a:gd name="connsiteY21" fmla="*/ 93266 h 162322"/>
                                                                                <a:gd name="connsiteX22" fmla="*/ 47625 w 271462"/>
                                                                                <a:gd name="connsiteY22" fmla="*/ 90885 h 162322"/>
                                                                                <a:gd name="connsiteX23" fmla="*/ 71437 w 271462"/>
                                                                                <a:gd name="connsiteY23" fmla="*/ 109935 h 162322"/>
                                                                                <a:gd name="connsiteX24" fmla="*/ 73818 w 271462"/>
                                                                                <a:gd name="connsiteY24" fmla="*/ 119460 h 162322"/>
                                                                                <a:gd name="connsiteX25" fmla="*/ 76200 w 271462"/>
                                                                                <a:gd name="connsiteY25" fmla="*/ 131366 h 162322"/>
                                                                                <a:gd name="connsiteX26" fmla="*/ 66675 w 271462"/>
                                                                                <a:gd name="connsiteY26" fmla="*/ 143272 h 162322"/>
                                                                                <a:gd name="connsiteX27" fmla="*/ 66675 w 271462"/>
                                                                                <a:gd name="connsiteY27" fmla="*/ 148035 h 162322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9" y="connsiteY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0" y="connsiteY2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1" y="connsiteY2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2" y="connsiteY2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3" y="connsiteY2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4" y="connsiteY2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5" y="connsiteY2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6" y="connsiteY2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7" y="connsiteY27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71462" h="162322">
                                                                                  <a:moveTo>
                                                                                    <a:pt x="271462" y="162322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263128" y="145454"/>
                                                                                    <a:pt x="254794" y="128587"/>
                                                                                    <a:pt x="247650" y="11707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40506" y="105569"/>
                                                                                    <a:pt x="235744" y="98425"/>
                                                                                    <a:pt x="228600" y="9326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1456" y="88107"/>
                                                                                    <a:pt x="213122" y="88900"/>
                                                                                    <a:pt x="204787" y="8612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6453" y="83344"/>
                                                                                    <a:pt x="184149" y="84138"/>
                                                                                    <a:pt x="178593" y="7659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3037" y="69056"/>
                                                                                    <a:pt x="174228" y="49609"/>
                                                                                    <a:pt x="171450" y="4087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8672" y="32147"/>
                                                                                    <a:pt x="165100" y="27782"/>
                                                                                    <a:pt x="161925" y="2421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8750" y="20638"/>
                                                                                    <a:pt x="159147" y="19050"/>
                                                                                    <a:pt x="152400" y="1944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5653" y="19844"/>
                                                                                    <a:pt x="129381" y="25400"/>
                                                                                    <a:pt x="121443" y="2659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3505" y="27782"/>
                                                                                    <a:pt x="110331" y="27782"/>
                                                                                    <a:pt x="104775" y="2659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9219" y="25400"/>
                                                                                    <a:pt x="94059" y="21431"/>
                                                                                    <a:pt x="88106" y="1944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2153" y="17463"/>
                                                                                    <a:pt x="74215" y="16272"/>
                                                                                    <a:pt x="69056" y="1468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3897" y="13098"/>
                                                                                    <a:pt x="59928" y="12303"/>
                                                                                    <a:pt x="57150" y="992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4372" y="7541"/>
                                                                                    <a:pt x="54768" y="0"/>
                                                                                    <a:pt x="52387" y="39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0006" y="794"/>
                                                                                    <a:pt x="47625" y="9525"/>
                                                                                    <a:pt x="42862" y="1230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8100" y="15081"/>
                                                                                    <a:pt x="30162" y="15082"/>
                                                                                    <a:pt x="23812" y="1706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462" y="19051"/>
                                                                                    <a:pt x="8334" y="20638"/>
                                                                                    <a:pt x="4762" y="2421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90" y="27782"/>
                                                                                    <a:pt x="0" y="34925"/>
                                                                                    <a:pt x="2381" y="3849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762" y="42069"/>
                                                                                    <a:pt x="15875" y="42863"/>
                                                                                    <a:pt x="19050" y="4564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225" y="48419"/>
                                                                                    <a:pt x="22622" y="50404"/>
                                                                                    <a:pt x="21431" y="5516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240" y="59928"/>
                                                                                    <a:pt x="11906" y="67866"/>
                                                                                    <a:pt x="11906" y="7421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906" y="80566"/>
                                                                                    <a:pt x="15478" y="90488"/>
                                                                                    <a:pt x="21431" y="9326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7384" y="96044"/>
                                                                                    <a:pt x="39291" y="88107"/>
                                                                                    <a:pt x="47625" y="9088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5959" y="93663"/>
                                                                                    <a:pt x="67072" y="105173"/>
                                                                                    <a:pt x="71437" y="10993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5802" y="114697"/>
                                                                                    <a:pt x="73024" y="115888"/>
                                                                                    <a:pt x="73818" y="11946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4612" y="123032"/>
                                                                                    <a:pt x="77390" y="127397"/>
                                                                                    <a:pt x="76200" y="13136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5010" y="135335"/>
                                                                                    <a:pt x="68262" y="140494"/>
                                                                                    <a:pt x="66675" y="14327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5088" y="146050"/>
                                                                                    <a:pt x="63500" y="149226"/>
                                                                                    <a:pt x="66675" y="148035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028" name="Freeform 1027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4138613" y="2450306"/>
                                                                              <a:ext cx="244871" cy="221853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61912 w 244871"/>
                                                                                <a:gd name="connsiteY0" fmla="*/ 0 h 221853"/>
                                                                                <a:gd name="connsiteX1" fmla="*/ 45243 w 244871"/>
                                                                                <a:gd name="connsiteY1" fmla="*/ 47625 h 221853"/>
                                                                                <a:gd name="connsiteX2" fmla="*/ 52387 w 244871"/>
                                                                                <a:gd name="connsiteY2" fmla="*/ 64294 h 221853"/>
                                                                                <a:gd name="connsiteX3" fmla="*/ 35718 w 244871"/>
                                                                                <a:gd name="connsiteY3" fmla="*/ 71438 h 221853"/>
                                                                                <a:gd name="connsiteX4" fmla="*/ 38100 w 244871"/>
                                                                                <a:gd name="connsiteY4" fmla="*/ 95250 h 221853"/>
                                                                                <a:gd name="connsiteX5" fmla="*/ 30956 w 244871"/>
                                                                                <a:gd name="connsiteY5" fmla="*/ 107157 h 221853"/>
                                                                                <a:gd name="connsiteX6" fmla="*/ 9525 w 244871"/>
                                                                                <a:gd name="connsiteY6" fmla="*/ 107157 h 221853"/>
                                                                                <a:gd name="connsiteX7" fmla="*/ 2381 w 244871"/>
                                                                                <a:gd name="connsiteY7" fmla="*/ 107157 h 221853"/>
                                                                                <a:gd name="connsiteX8" fmla="*/ 23812 w 244871"/>
                                                                                <a:gd name="connsiteY8" fmla="*/ 123825 h 221853"/>
                                                                                <a:gd name="connsiteX9" fmla="*/ 21431 w 244871"/>
                                                                                <a:gd name="connsiteY9" fmla="*/ 138113 h 221853"/>
                                                                                <a:gd name="connsiteX10" fmla="*/ 7143 w 244871"/>
                                                                                <a:gd name="connsiteY10" fmla="*/ 154782 h 221853"/>
                                                                                <a:gd name="connsiteX11" fmla="*/ 38100 w 244871"/>
                                                                                <a:gd name="connsiteY11" fmla="*/ 154782 h 221853"/>
                                                                                <a:gd name="connsiteX12" fmla="*/ 42862 w 244871"/>
                                                                                <a:gd name="connsiteY12" fmla="*/ 159544 h 221853"/>
                                                                                <a:gd name="connsiteX13" fmla="*/ 52387 w 244871"/>
                                                                                <a:gd name="connsiteY13" fmla="*/ 176213 h 221853"/>
                                                                                <a:gd name="connsiteX14" fmla="*/ 52387 w 244871"/>
                                                                                <a:gd name="connsiteY14" fmla="*/ 183357 h 221853"/>
                                                                                <a:gd name="connsiteX15" fmla="*/ 76200 w 244871"/>
                                                                                <a:gd name="connsiteY15" fmla="*/ 166688 h 221853"/>
                                                                                <a:gd name="connsiteX16" fmla="*/ 66675 w 244871"/>
                                                                                <a:gd name="connsiteY16" fmla="*/ 150019 h 221853"/>
                                                                                <a:gd name="connsiteX17" fmla="*/ 76200 w 244871"/>
                                                                                <a:gd name="connsiteY17" fmla="*/ 133350 h 221853"/>
                                                                                <a:gd name="connsiteX18" fmla="*/ 102393 w 244871"/>
                                                                                <a:gd name="connsiteY18" fmla="*/ 130969 h 221853"/>
                                                                                <a:gd name="connsiteX19" fmla="*/ 119062 w 244871"/>
                                                                                <a:gd name="connsiteY19" fmla="*/ 140494 h 221853"/>
                                                                                <a:gd name="connsiteX20" fmla="*/ 123825 w 244871"/>
                                                                                <a:gd name="connsiteY20" fmla="*/ 152400 h 221853"/>
                                                                                <a:gd name="connsiteX21" fmla="*/ 147637 w 244871"/>
                                                                                <a:gd name="connsiteY21" fmla="*/ 173832 h 221853"/>
                                                                                <a:gd name="connsiteX22" fmla="*/ 154781 w 244871"/>
                                                                                <a:gd name="connsiteY22" fmla="*/ 183357 h 221853"/>
                                                                                <a:gd name="connsiteX23" fmla="*/ 176212 w 244871"/>
                                                                                <a:gd name="connsiteY23" fmla="*/ 185738 h 221853"/>
                                                                                <a:gd name="connsiteX24" fmla="*/ 180975 w 244871"/>
                                                                                <a:gd name="connsiteY24" fmla="*/ 190500 h 221853"/>
                                                                                <a:gd name="connsiteX25" fmla="*/ 190500 w 244871"/>
                                                                                <a:gd name="connsiteY25" fmla="*/ 197644 h 221853"/>
                                                                                <a:gd name="connsiteX26" fmla="*/ 202406 w 244871"/>
                                                                                <a:gd name="connsiteY26" fmla="*/ 211932 h 221853"/>
                                                                                <a:gd name="connsiteX27" fmla="*/ 204787 w 244871"/>
                                                                                <a:gd name="connsiteY27" fmla="*/ 219075 h 221853"/>
                                                                                <a:gd name="connsiteX28" fmla="*/ 230981 w 244871"/>
                                                                                <a:gd name="connsiteY28" fmla="*/ 195263 h 221853"/>
                                                                                <a:gd name="connsiteX29" fmla="*/ 242887 w 244871"/>
                                                                                <a:gd name="connsiteY29" fmla="*/ 185738 h 221853"/>
                                                                                <a:gd name="connsiteX30" fmla="*/ 219075 w 244871"/>
                                                                                <a:gd name="connsiteY30" fmla="*/ 176213 h 221853"/>
                                                                                <a:gd name="connsiteX31" fmla="*/ 197643 w 244871"/>
                                                                                <a:gd name="connsiteY31" fmla="*/ 150019 h 221853"/>
                                                                                <a:gd name="connsiteX32" fmla="*/ 195262 w 244871"/>
                                                                                <a:gd name="connsiteY32" fmla="*/ 126207 h 221853"/>
                                                                                <a:gd name="connsiteX33" fmla="*/ 204787 w 244871"/>
                                                                                <a:gd name="connsiteY33" fmla="*/ 102394 h 221853"/>
                                                                                <a:gd name="connsiteX34" fmla="*/ 207168 w 244871"/>
                                                                                <a:gd name="connsiteY34" fmla="*/ 100013 h 221853"/>
                                                                                <a:gd name="connsiteX35" fmla="*/ 207168 w 244871"/>
                                                                                <a:gd name="connsiteY35" fmla="*/ 92869 h 221853"/>
                                                                                <a:gd name="connsiteX36" fmla="*/ 192881 w 244871"/>
                                                                                <a:gd name="connsiteY36" fmla="*/ 76200 h 221853"/>
                                                                                <a:gd name="connsiteX37" fmla="*/ 190500 w 244871"/>
                                                                                <a:gd name="connsiteY37" fmla="*/ 64294 h 221853"/>
                                                                                <a:gd name="connsiteX38" fmla="*/ 195262 w 244871"/>
                                                                                <a:gd name="connsiteY38" fmla="*/ 50007 h 221853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9" y="connsiteY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0" y="connsiteY2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1" y="connsiteY2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2" y="connsiteY2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3" y="connsiteY2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4" y="connsiteY2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5" y="connsiteY2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6" y="connsiteY2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7" y="connsiteY2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8" y="connsiteY2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9" y="connsiteY2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0" y="connsiteY3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1" y="connsiteY3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2" y="connsiteY3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3" y="connsiteY3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4" y="connsiteY3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5" y="connsiteY3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6" y="connsiteY3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7" y="connsiteY3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8" y="connsiteY38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44871" h="221853">
                                                                                  <a:moveTo>
                                                                                    <a:pt x="61912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54371" y="18454"/>
                                                                                    <a:pt x="46830" y="36909"/>
                                                                                    <a:pt x="45243" y="476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3656" y="58341"/>
                                                                                    <a:pt x="53975" y="60325"/>
                                                                                    <a:pt x="52387" y="642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0800" y="68263"/>
                                                                                    <a:pt x="38099" y="66279"/>
                                                                                    <a:pt x="35718" y="7143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3337" y="76597"/>
                                                                                    <a:pt x="38894" y="89297"/>
                                                                                    <a:pt x="38100" y="952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7306" y="101203"/>
                                                                                    <a:pt x="35718" y="105173"/>
                                                                                    <a:pt x="30956" y="10715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6194" y="109141"/>
                                                                                    <a:pt x="9525" y="107157"/>
                                                                                    <a:pt x="9525" y="10715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763" y="107157"/>
                                                                                    <a:pt x="0" y="104379"/>
                                                                                    <a:pt x="2381" y="10715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762" y="109935"/>
                                                                                    <a:pt x="20637" y="118666"/>
                                                                                    <a:pt x="23812" y="1238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6987" y="128984"/>
                                                                                    <a:pt x="24209" y="132954"/>
                                                                                    <a:pt x="21431" y="13811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653" y="143273"/>
                                                                                    <a:pt x="4365" y="152004"/>
                                                                                    <a:pt x="7143" y="15478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921" y="157560"/>
                                                                                    <a:pt x="32147" y="153988"/>
                                                                                    <a:pt x="38100" y="15478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4053" y="155576"/>
                                                                                    <a:pt x="40481" y="155972"/>
                                                                                    <a:pt x="42862" y="15954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5243" y="163116"/>
                                                                                    <a:pt x="50800" y="172244"/>
                                                                                    <a:pt x="52387" y="17621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3975" y="180182"/>
                                                                                    <a:pt x="48418" y="184945"/>
                                                                                    <a:pt x="52387" y="18335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6356" y="181770"/>
                                                                                    <a:pt x="73819" y="172244"/>
                                                                                    <a:pt x="76200" y="16668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8581" y="161132"/>
                                                                                    <a:pt x="66675" y="155575"/>
                                                                                    <a:pt x="66675" y="15001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6675" y="144463"/>
                                                                                    <a:pt x="70247" y="136525"/>
                                                                                    <a:pt x="76200" y="1333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2153" y="130175"/>
                                                                                    <a:pt x="95249" y="129778"/>
                                                                                    <a:pt x="102393" y="13096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9537" y="132160"/>
                                                                                    <a:pt x="115490" y="136922"/>
                                                                                    <a:pt x="119062" y="1404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2634" y="144066"/>
                                                                                    <a:pt x="119063" y="146844"/>
                                                                                    <a:pt x="123825" y="1524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8588" y="157956"/>
                                                                                    <a:pt x="142478" y="168673"/>
                                                                                    <a:pt x="147637" y="17383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2796" y="178991"/>
                                                                                    <a:pt x="150019" y="181373"/>
                                                                                    <a:pt x="154781" y="18335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9544" y="185341"/>
                                                                                    <a:pt x="171846" y="184548"/>
                                                                                    <a:pt x="176212" y="18573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0578" y="186928"/>
                                                                                    <a:pt x="178594" y="188516"/>
                                                                                    <a:pt x="180975" y="1905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3356" y="192484"/>
                                                                                    <a:pt x="186928" y="194072"/>
                                                                                    <a:pt x="190500" y="19764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4072" y="201216"/>
                                                                                    <a:pt x="200025" y="208360"/>
                                                                                    <a:pt x="202406" y="21193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4787" y="215504"/>
                                                                                    <a:pt x="200025" y="221853"/>
                                                                                    <a:pt x="204787" y="2190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9550" y="216297"/>
                                                                                    <a:pt x="224631" y="200819"/>
                                                                                    <a:pt x="230981" y="19526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7331" y="189707"/>
                                                                                    <a:pt x="244871" y="188913"/>
                                                                                    <a:pt x="242887" y="18573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40903" y="182563"/>
                                                                                    <a:pt x="226616" y="182166"/>
                                                                                    <a:pt x="219075" y="17621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11534" y="170260"/>
                                                                                    <a:pt x="201612" y="158353"/>
                                                                                    <a:pt x="197643" y="15001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3674" y="141685"/>
                                                                                    <a:pt x="194071" y="134145"/>
                                                                                    <a:pt x="195262" y="12620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6453" y="118269"/>
                                                                                    <a:pt x="202803" y="106760"/>
                                                                                    <a:pt x="204787" y="1023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6771" y="98028"/>
                                                                                    <a:pt x="206771" y="101600"/>
                                                                                    <a:pt x="207168" y="10001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7565" y="98426"/>
                                                                                    <a:pt x="209549" y="96838"/>
                                                                                    <a:pt x="207168" y="9286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4787" y="88900"/>
                                                                                    <a:pt x="195659" y="80962"/>
                                                                                    <a:pt x="192881" y="762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0103" y="71438"/>
                                                                                    <a:pt x="190103" y="68659"/>
                                                                                    <a:pt x="190500" y="642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0897" y="59929"/>
                                                                                    <a:pt x="192484" y="46435"/>
                                                                                    <a:pt x="195262" y="50007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029" name="Freeform 1028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4529138" y="2631281"/>
                                                                              <a:ext cx="178593" cy="108348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0 w 178593"/>
                                                                                <a:gd name="connsiteY0" fmla="*/ 0 h 108348"/>
                                                                                <a:gd name="connsiteX1" fmla="*/ 42862 w 178593"/>
                                                                                <a:gd name="connsiteY1" fmla="*/ 38100 h 108348"/>
                                                                                <a:gd name="connsiteX2" fmla="*/ 57150 w 178593"/>
                                                                                <a:gd name="connsiteY2" fmla="*/ 38100 h 108348"/>
                                                                                <a:gd name="connsiteX3" fmla="*/ 61912 w 178593"/>
                                                                                <a:gd name="connsiteY3" fmla="*/ 30957 h 108348"/>
                                                                                <a:gd name="connsiteX4" fmla="*/ 71437 w 178593"/>
                                                                                <a:gd name="connsiteY4" fmla="*/ 23813 h 108348"/>
                                                                                <a:gd name="connsiteX5" fmla="*/ 80962 w 178593"/>
                                                                                <a:gd name="connsiteY5" fmla="*/ 33338 h 108348"/>
                                                                                <a:gd name="connsiteX6" fmla="*/ 102393 w 178593"/>
                                                                                <a:gd name="connsiteY6" fmla="*/ 47625 h 108348"/>
                                                                                <a:gd name="connsiteX7" fmla="*/ 102393 w 178593"/>
                                                                                <a:gd name="connsiteY7" fmla="*/ 64294 h 108348"/>
                                                                                <a:gd name="connsiteX8" fmla="*/ 104775 w 178593"/>
                                                                                <a:gd name="connsiteY8" fmla="*/ 73819 h 108348"/>
                                                                                <a:gd name="connsiteX9" fmla="*/ 107156 w 178593"/>
                                                                                <a:gd name="connsiteY9" fmla="*/ 83344 h 108348"/>
                                                                                <a:gd name="connsiteX10" fmla="*/ 126206 w 178593"/>
                                                                                <a:gd name="connsiteY10" fmla="*/ 85725 h 108348"/>
                                                                                <a:gd name="connsiteX11" fmla="*/ 145256 w 178593"/>
                                                                                <a:gd name="connsiteY11" fmla="*/ 92869 h 108348"/>
                                                                                <a:gd name="connsiteX12" fmla="*/ 161925 w 178593"/>
                                                                                <a:gd name="connsiteY12" fmla="*/ 100013 h 108348"/>
                                                                                <a:gd name="connsiteX13" fmla="*/ 171450 w 178593"/>
                                                                                <a:gd name="connsiteY13" fmla="*/ 107157 h 108348"/>
                                                                                <a:gd name="connsiteX14" fmla="*/ 173831 w 178593"/>
                                                                                <a:gd name="connsiteY14" fmla="*/ 107157 h 108348"/>
                                                                                <a:gd name="connsiteX15" fmla="*/ 178593 w 178593"/>
                                                                                <a:gd name="connsiteY15" fmla="*/ 107157 h 108348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78593" h="108348">
                                                                                  <a:moveTo>
                                                                                    <a:pt x="0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6668" y="15875"/>
                                                                                    <a:pt x="33337" y="31750"/>
                                                                                    <a:pt x="42862" y="381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2387" y="44450"/>
                                                                                    <a:pt x="53975" y="39290"/>
                                                                                    <a:pt x="57150" y="381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0325" y="36910"/>
                                                                                    <a:pt x="59531" y="33338"/>
                                                                                    <a:pt x="61912" y="3095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4293" y="28576"/>
                                                                                    <a:pt x="68262" y="23416"/>
                                                                                    <a:pt x="71437" y="2381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4612" y="24210"/>
                                                                                    <a:pt x="75803" y="29369"/>
                                                                                    <a:pt x="80962" y="3333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6121" y="37307"/>
                                                                                    <a:pt x="98821" y="42466"/>
                                                                                    <a:pt x="102393" y="476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5965" y="52784"/>
                                                                                    <a:pt x="101996" y="59928"/>
                                                                                    <a:pt x="102393" y="642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2790" y="68660"/>
                                                                                    <a:pt x="104775" y="73819"/>
                                                                                    <a:pt x="104775" y="7381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5569" y="76994"/>
                                                                                    <a:pt x="103584" y="81360"/>
                                                                                    <a:pt x="107156" y="8334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0728" y="85328"/>
                                                                                    <a:pt x="119856" y="84138"/>
                                                                                    <a:pt x="126206" y="85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2556" y="87313"/>
                                                                                    <a:pt x="139303" y="90488"/>
                                                                                    <a:pt x="145256" y="9286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1209" y="95250"/>
                                                                                    <a:pt x="157559" y="97632"/>
                                                                                    <a:pt x="161925" y="10001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6291" y="102394"/>
                                                                                    <a:pt x="169466" y="105966"/>
                                                                                    <a:pt x="171450" y="10715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3434" y="108348"/>
                                                                                    <a:pt x="173831" y="107157"/>
                                                                                    <a:pt x="173831" y="107157"/>
                                                                                  </a:cubicBezTo>
                                                                                  <a:lnTo>
                                                                                    <a:pt x="178593" y="107157"/>
                                                                                  </a:ln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030" name="Freeform 1029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4502944" y="2676525"/>
                                                                              <a:ext cx="76200" cy="71438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0 w 76200"/>
                                                                                <a:gd name="connsiteY0" fmla="*/ 71438 h 71438"/>
                                                                                <a:gd name="connsiteX1" fmla="*/ 57150 w 76200"/>
                                                                                <a:gd name="connsiteY1" fmla="*/ 52388 h 71438"/>
                                                                                <a:gd name="connsiteX2" fmla="*/ 69056 w 76200"/>
                                                                                <a:gd name="connsiteY2" fmla="*/ 47625 h 71438"/>
                                                                                <a:gd name="connsiteX3" fmla="*/ 52387 w 76200"/>
                                                                                <a:gd name="connsiteY3" fmla="*/ 28575 h 71438"/>
                                                                                <a:gd name="connsiteX4" fmla="*/ 45244 w 76200"/>
                                                                                <a:gd name="connsiteY4" fmla="*/ 21431 h 71438"/>
                                                                                <a:gd name="connsiteX5" fmla="*/ 45244 w 76200"/>
                                                                                <a:gd name="connsiteY5" fmla="*/ 11906 h 71438"/>
                                                                                <a:gd name="connsiteX6" fmla="*/ 71437 w 76200"/>
                                                                                <a:gd name="connsiteY6" fmla="*/ 9525 h 71438"/>
                                                                                <a:gd name="connsiteX7" fmla="*/ 73819 w 76200"/>
                                                                                <a:gd name="connsiteY7" fmla="*/ 0 h 71438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76200" h="71438">
                                                                                  <a:moveTo>
                                                                                    <a:pt x="0" y="71438"/>
                                                                                  </a:moveTo>
                                                                                  <a:lnTo>
                                                                                    <a:pt x="57150" y="52388"/>
                                                                                  </a:lnTo>
                                                                                  <a:cubicBezTo>
                                                                                    <a:pt x="68659" y="48419"/>
                                                                                    <a:pt x="69850" y="51594"/>
                                                                                    <a:pt x="69056" y="476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8262" y="43656"/>
                                                                                    <a:pt x="56356" y="32941"/>
                                                                                    <a:pt x="52387" y="285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8418" y="24209"/>
                                                                                    <a:pt x="46435" y="24209"/>
                                                                                    <a:pt x="45244" y="2143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4053" y="18653"/>
                                                                                    <a:pt x="40879" y="13890"/>
                                                                                    <a:pt x="45244" y="1190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9609" y="9922"/>
                                                                                    <a:pt x="66675" y="11509"/>
                                                                                    <a:pt x="71437" y="95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6200" y="7541"/>
                                                                                    <a:pt x="70644" y="397"/>
                                                                                    <a:pt x="73819" y="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031" name="Freeform 1030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4383881" y="2547938"/>
                                                                              <a:ext cx="123825" cy="88106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23825 w 123825"/>
                                                                                <a:gd name="connsiteY0" fmla="*/ 0 h 88106"/>
                                                                                <a:gd name="connsiteX1" fmla="*/ 61913 w 123825"/>
                                                                                <a:gd name="connsiteY1" fmla="*/ 35718 h 88106"/>
                                                                                <a:gd name="connsiteX2" fmla="*/ 38100 w 123825"/>
                                                                                <a:gd name="connsiteY2" fmla="*/ 50006 h 88106"/>
                                                                                <a:gd name="connsiteX3" fmla="*/ 16669 w 123825"/>
                                                                                <a:gd name="connsiteY3" fmla="*/ 61912 h 88106"/>
                                                                                <a:gd name="connsiteX4" fmla="*/ 21432 w 123825"/>
                                                                                <a:gd name="connsiteY4" fmla="*/ 76200 h 88106"/>
                                                                                <a:gd name="connsiteX5" fmla="*/ 0 w 123825"/>
                                                                                <a:gd name="connsiteY5" fmla="*/ 88106 h 88106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23825" h="88106">
                                                                                  <a:moveTo>
                                                                                    <a:pt x="123825" y="0"/>
                                                                                  </a:moveTo>
                                                                                  <a:lnTo>
                                                                                    <a:pt x="61913" y="35718"/>
                                                                                  </a:lnTo>
                                                                                  <a:cubicBezTo>
                                                                                    <a:pt x="47626" y="44052"/>
                                                                                    <a:pt x="45641" y="45640"/>
                                                                                    <a:pt x="38100" y="5000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0559" y="54372"/>
                                                                                    <a:pt x="19447" y="57546"/>
                                                                                    <a:pt x="16669" y="6191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891" y="66278"/>
                                                                                    <a:pt x="24210" y="71834"/>
                                                                                    <a:pt x="21432" y="762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654" y="80566"/>
                                                                                    <a:pt x="9327" y="84336"/>
                                                                                    <a:pt x="0" y="88106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032" name="Freeform 1031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4334669" y="2660651"/>
                                                                              <a:ext cx="101600" cy="92074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01600 w 101600"/>
                                                                                <a:gd name="connsiteY0" fmla="*/ 92074 h 92074"/>
                                                                                <a:gd name="connsiteX1" fmla="*/ 80169 w 101600"/>
                                                                                <a:gd name="connsiteY1" fmla="*/ 39687 h 92074"/>
                                                                                <a:gd name="connsiteX2" fmla="*/ 73025 w 101600"/>
                                                                                <a:gd name="connsiteY2" fmla="*/ 13493 h 92074"/>
                                                                                <a:gd name="connsiteX3" fmla="*/ 61119 w 101600"/>
                                                                                <a:gd name="connsiteY3" fmla="*/ 1587 h 92074"/>
                                                                                <a:gd name="connsiteX4" fmla="*/ 49212 w 101600"/>
                                                                                <a:gd name="connsiteY4" fmla="*/ 3968 h 92074"/>
                                                                                <a:gd name="connsiteX5" fmla="*/ 49212 w 101600"/>
                                                                                <a:gd name="connsiteY5" fmla="*/ 18255 h 92074"/>
                                                                                <a:gd name="connsiteX6" fmla="*/ 42069 w 101600"/>
                                                                                <a:gd name="connsiteY6" fmla="*/ 25399 h 92074"/>
                                                                                <a:gd name="connsiteX7" fmla="*/ 27781 w 101600"/>
                                                                                <a:gd name="connsiteY7" fmla="*/ 20637 h 92074"/>
                                                                                <a:gd name="connsiteX8" fmla="*/ 11112 w 101600"/>
                                                                                <a:gd name="connsiteY8" fmla="*/ 15874 h 92074"/>
                                                                                <a:gd name="connsiteX9" fmla="*/ 1587 w 101600"/>
                                                                                <a:gd name="connsiteY9" fmla="*/ 8730 h 92074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01600" h="92074">
                                                                                  <a:moveTo>
                                                                                    <a:pt x="101600" y="92074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93265" y="72429"/>
                                                                                    <a:pt x="84931" y="52784"/>
                                                                                    <a:pt x="80169" y="3968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5407" y="26590"/>
                                                                                    <a:pt x="76200" y="19843"/>
                                                                                    <a:pt x="73025" y="1349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9850" y="7143"/>
                                                                                    <a:pt x="65088" y="3175"/>
                                                                                    <a:pt x="61119" y="158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7150" y="0"/>
                                                                                    <a:pt x="51196" y="1190"/>
                                                                                    <a:pt x="49212" y="396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7228" y="6746"/>
                                                                                    <a:pt x="50403" y="14683"/>
                                                                                    <a:pt x="49212" y="1825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8021" y="21827"/>
                                                                                    <a:pt x="45641" y="25002"/>
                                                                                    <a:pt x="42069" y="2539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8497" y="25796"/>
                                                                                    <a:pt x="32940" y="22224"/>
                                                                                    <a:pt x="27781" y="2063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622" y="19050"/>
                                                                                    <a:pt x="15478" y="17858"/>
                                                                                    <a:pt x="11112" y="1587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746" y="13890"/>
                                                                                    <a:pt x="0" y="9524"/>
                                                                                    <a:pt x="1587" y="873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033" name="Freeform 1032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4322365" y="2400300"/>
                                                                              <a:ext cx="30560" cy="98822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30560 w 30560"/>
                                                                                <a:gd name="connsiteY0" fmla="*/ 0 h 98822"/>
                                                                                <a:gd name="connsiteX1" fmla="*/ 4366 w 30560"/>
                                                                                <a:gd name="connsiteY1" fmla="*/ 59531 h 98822"/>
                                                                                <a:gd name="connsiteX2" fmla="*/ 4366 w 30560"/>
                                                                                <a:gd name="connsiteY2" fmla="*/ 73819 h 98822"/>
                                                                                <a:gd name="connsiteX3" fmla="*/ 16273 w 30560"/>
                                                                                <a:gd name="connsiteY3" fmla="*/ 83344 h 98822"/>
                                                                                <a:gd name="connsiteX4" fmla="*/ 21035 w 30560"/>
                                                                                <a:gd name="connsiteY4" fmla="*/ 90488 h 98822"/>
                                                                                <a:gd name="connsiteX5" fmla="*/ 9129 w 30560"/>
                                                                                <a:gd name="connsiteY5" fmla="*/ 97631 h 98822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30560" h="98822">
                                                                                  <a:moveTo>
                                                                                    <a:pt x="30560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9646" y="23614"/>
                                                                                    <a:pt x="8732" y="47228"/>
                                                                                    <a:pt x="4366" y="5953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0" y="71834"/>
                                                                                    <a:pt x="2382" y="69850"/>
                                                                                    <a:pt x="4366" y="7381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350" y="77788"/>
                                                                                    <a:pt x="13495" y="80566"/>
                                                                                    <a:pt x="16273" y="8334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051" y="86122"/>
                                                                                    <a:pt x="22226" y="88107"/>
                                                                                    <a:pt x="21035" y="9048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844" y="92869"/>
                                                                                    <a:pt x="10320" y="98822"/>
                                                                                    <a:pt x="9129" y="97631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034" name="Freeform 1033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4162822" y="2777728"/>
                                                                              <a:ext cx="213916" cy="55165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213916 w 213916"/>
                                                                                <a:gd name="connsiteY0" fmla="*/ 44053 h 55165"/>
                                                                                <a:gd name="connsiteX1" fmla="*/ 149622 w 213916"/>
                                                                                <a:gd name="connsiteY1" fmla="*/ 51197 h 55165"/>
                                                                                <a:gd name="connsiteX2" fmla="*/ 128191 w 213916"/>
                                                                                <a:gd name="connsiteY2" fmla="*/ 53578 h 55165"/>
                                                                                <a:gd name="connsiteX3" fmla="*/ 85328 w 213916"/>
                                                                                <a:gd name="connsiteY3" fmla="*/ 41672 h 55165"/>
                                                                                <a:gd name="connsiteX4" fmla="*/ 82947 w 213916"/>
                                                                                <a:gd name="connsiteY4" fmla="*/ 39291 h 55165"/>
                                                                                <a:gd name="connsiteX5" fmla="*/ 71041 w 213916"/>
                                                                                <a:gd name="connsiteY5" fmla="*/ 34528 h 55165"/>
                                                                                <a:gd name="connsiteX6" fmla="*/ 54372 w 213916"/>
                                                                                <a:gd name="connsiteY6" fmla="*/ 25003 h 55165"/>
                                                                                <a:gd name="connsiteX7" fmla="*/ 47228 w 213916"/>
                                                                                <a:gd name="connsiteY7" fmla="*/ 22622 h 55165"/>
                                                                                <a:gd name="connsiteX8" fmla="*/ 37703 w 213916"/>
                                                                                <a:gd name="connsiteY8" fmla="*/ 15478 h 55165"/>
                                                                                <a:gd name="connsiteX9" fmla="*/ 32941 w 213916"/>
                                                                                <a:gd name="connsiteY9" fmla="*/ 5953 h 55165"/>
                                                                                <a:gd name="connsiteX10" fmla="*/ 32941 w 213916"/>
                                                                                <a:gd name="connsiteY10" fmla="*/ 1191 h 55165"/>
                                                                                <a:gd name="connsiteX11" fmla="*/ 16272 w 213916"/>
                                                                                <a:gd name="connsiteY11" fmla="*/ 13097 h 55165"/>
                                                                                <a:gd name="connsiteX12" fmla="*/ 6747 w 213916"/>
                                                                                <a:gd name="connsiteY12" fmla="*/ 17860 h 55165"/>
                                                                                <a:gd name="connsiteX13" fmla="*/ 1984 w 213916"/>
                                                                                <a:gd name="connsiteY13" fmla="*/ 20241 h 55165"/>
                                                                                <a:gd name="connsiteX14" fmla="*/ 18653 w 213916"/>
                                                                                <a:gd name="connsiteY14" fmla="*/ 36910 h 55165"/>
                                                                                <a:gd name="connsiteX15" fmla="*/ 6747 w 213916"/>
                                                                                <a:gd name="connsiteY15" fmla="*/ 48816 h 55165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13916" h="55165">
                                                                                  <a:moveTo>
                                                                                    <a:pt x="213916" y="44053"/>
                                                                                  </a:moveTo>
                                                                                  <a:lnTo>
                                                                                    <a:pt x="149622" y="51197"/>
                                                                                  </a:lnTo>
                                                                                  <a:cubicBezTo>
                                                                                    <a:pt x="135335" y="52784"/>
                                                                                    <a:pt x="138907" y="55165"/>
                                                                                    <a:pt x="128191" y="5357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7475" y="51991"/>
                                                                                    <a:pt x="92869" y="44053"/>
                                                                                    <a:pt x="85328" y="4167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7787" y="39291"/>
                                                                                    <a:pt x="85328" y="40482"/>
                                                                                    <a:pt x="82947" y="3929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0566" y="38100"/>
                                                                                    <a:pt x="75803" y="36909"/>
                                                                                    <a:pt x="71041" y="3452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6279" y="32147"/>
                                                                                    <a:pt x="58341" y="26987"/>
                                                                                    <a:pt x="54372" y="2500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0403" y="23019"/>
                                                                                    <a:pt x="50006" y="24209"/>
                                                                                    <a:pt x="47228" y="2262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4450" y="21035"/>
                                                                                    <a:pt x="40084" y="18256"/>
                                                                                    <a:pt x="37703" y="1547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5322" y="12700"/>
                                                                                    <a:pt x="33735" y="8334"/>
                                                                                    <a:pt x="32941" y="595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2147" y="3572"/>
                                                                                    <a:pt x="35719" y="0"/>
                                                                                    <a:pt x="32941" y="119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0163" y="2382"/>
                                                                                    <a:pt x="20638" y="10319"/>
                                                                                    <a:pt x="16272" y="1309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906" y="15875"/>
                                                                                    <a:pt x="6747" y="17860"/>
                                                                                    <a:pt x="6747" y="1786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366" y="19051"/>
                                                                                    <a:pt x="0" y="17066"/>
                                                                                    <a:pt x="1984" y="2024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968" y="23416"/>
                                                                                    <a:pt x="17859" y="32148"/>
                                                                                    <a:pt x="18653" y="3691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447" y="41672"/>
                                                                                    <a:pt x="4366" y="44451"/>
                                                                                    <a:pt x="6747" y="48816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</p:grpSp>
                                                                    </p:grp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1016" name="Freeform 1015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4074319" y="2264569"/>
                                                                        <a:ext cx="28575" cy="61912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28575 w 28575"/>
                                                                          <a:gd name="connsiteY0" fmla="*/ 61912 h 61912"/>
                                                                          <a:gd name="connsiteX1" fmla="*/ 0 w 28575"/>
                                                                          <a:gd name="connsiteY1" fmla="*/ 0 h 61912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28575" h="61912">
                                                                            <a:moveTo>
                                                                              <a:pt x="28575" y="61912"/>
                                                                            </a:moveTo>
                                                                            <a:cubicBezTo>
                                                                              <a:pt x="16669" y="36710"/>
                                                                              <a:pt x="4763" y="11509"/>
                                                                              <a:pt x="0" y="0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>
                                                                        <a:defPPr>
                                                                          <a:defRPr lang="en-US"/>
                                                                        </a:defPPr>
                                                                        <a:lvl1pPr marL="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1pPr>
                                                                        <a:lvl2pPr marL="4572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2pPr>
                                                                        <a:lvl3pPr marL="9144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3pPr>
                                                                        <a:lvl4pPr marL="13716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4pPr>
                                                                        <a:lvl5pPr marL="18288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5pPr>
                                                                        <a:lvl6pPr marL="22860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6pPr>
                                                                        <a:lvl7pPr marL="27432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7pPr>
                                                                        <a:lvl8pPr marL="32004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8pPr>
                                                                        <a:lvl9pPr marL="36576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9pPr>
                                                                      </a:lstStyle>
                                                                      <a:p>
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  <p:sp>
                                                                  <p:nvSpPr>
                                                                    <p:cNvPr id="1014" name="Freeform 1013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4457700" y="2545556"/>
                                                                      <a:ext cx="57150" cy="30957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0 w 57150"/>
                                                                        <a:gd name="connsiteY0" fmla="*/ 30957 h 30957"/>
                                                                        <a:gd name="connsiteX1" fmla="*/ 57150 w 57150"/>
                                                                        <a:gd name="connsiteY1" fmla="*/ 0 h 30957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57150" h="30957">
                                                                          <a:moveTo>
                                                                            <a:pt x="0" y="30957"/>
                                                                          </a:moveTo>
                                                                          <a:cubicBezTo>
                                                                            <a:pt x="19248" y="20042"/>
                                                                            <a:pt x="38497" y="9128"/>
                                                                            <a:pt x="57150" y="0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noFill/>
                                                                    <a:ln w="9525" cap="flat" cmpd="sng" algn="ctr"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prstDash val="solid"/>
                                                                    </a:ln>
                                                                    <a:effectLst/>
                                                                  </p:spPr>
                                                                  <p:txBody>
                                                                    <a:bodyPr rtlCol="0" anchor="ctr"/>
                                                                    <a:lstStyle>
                                                                      <a:defPPr>
                                                                        <a:defRPr lang="en-US"/>
                                                                      </a:defPPr>
                                                                      <a:lvl1pPr marL="0" algn="l" defTabSz="914400" rtl="0" eaLnBrk="1" latinLnBrk="0" hangingPunct="1">
                                                                        <a:defRPr sz="1800" kern="1200"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atin typeface="+mn-lt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defRPr>
                                                                      </a:lvl1pPr>
                                                                      <a:lvl2pPr marL="457200" algn="l" defTabSz="914400" rtl="0" eaLnBrk="1" latinLnBrk="0" hangingPunct="1">
                                                                        <a:defRPr sz="1800" kern="1200"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atin typeface="+mn-lt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defRPr>
                                                                      </a:lvl2pPr>
                                                                      <a:lvl3pPr marL="914400" algn="l" defTabSz="914400" rtl="0" eaLnBrk="1" latinLnBrk="0" hangingPunct="1">
                                                                        <a:defRPr sz="1800" kern="1200"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atin typeface="+mn-lt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defRPr>
                                                                      </a:lvl3pPr>
                                                                      <a:lvl4pPr marL="1371600" algn="l" defTabSz="914400" rtl="0" eaLnBrk="1" latinLnBrk="0" hangingPunct="1">
                                                                        <a:defRPr sz="1800" kern="1200"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atin typeface="+mn-lt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defRPr>
                                                                      </a:lvl4pPr>
                                                                      <a:lvl5pPr marL="1828800" algn="l" defTabSz="914400" rtl="0" eaLnBrk="1" latinLnBrk="0" hangingPunct="1">
                                                                        <a:defRPr sz="1800" kern="1200"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atin typeface="+mn-lt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defRPr>
                                                                      </a:lvl5pPr>
                                                                      <a:lvl6pPr marL="2286000" algn="l" defTabSz="914400" rtl="0" eaLnBrk="1" latinLnBrk="0" hangingPunct="1">
                                                                        <a:defRPr sz="1800" kern="1200"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atin typeface="+mn-lt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defRPr>
                                                                      </a:lvl6pPr>
                                                                      <a:lvl7pPr marL="2743200" algn="l" defTabSz="914400" rtl="0" eaLnBrk="1" latinLnBrk="0" hangingPunct="1">
                                                                        <a:defRPr sz="1800" kern="1200"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atin typeface="+mn-lt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defRPr>
                                                                      </a:lvl7pPr>
                                                                      <a:lvl8pPr marL="3200400" algn="l" defTabSz="914400" rtl="0" eaLnBrk="1" latinLnBrk="0" hangingPunct="1">
                                                                        <a:defRPr sz="1800" kern="1200"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atin typeface="+mn-lt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defRPr>
                                                                      </a:lvl8pPr>
                                                                      <a:lvl9pPr marL="3657600" algn="l" defTabSz="914400" rtl="0" eaLnBrk="1" latinLnBrk="0" hangingPunct="1">
                                                                        <a:defRPr sz="1800" kern="1200"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atin typeface="+mn-lt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defRPr>
                                                                      </a:lvl9pPr>
                                                                    </a:lstStyle>
                                                                    <a:p>
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tabLst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1012" name="Freeform 1011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521993" y="2597547"/>
                                                                    <a:ext cx="47626" cy="69453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47626 w 47626"/>
                                                                      <a:gd name="connsiteY0" fmla="*/ 69453 h 69453"/>
                                                                      <a:gd name="connsiteX1" fmla="*/ 4763 w 47626"/>
                                                                      <a:gd name="connsiteY1" fmla="*/ 31353 h 69453"/>
                                                                      <a:gd name="connsiteX2" fmla="*/ 19051 w 47626"/>
                                                                      <a:gd name="connsiteY2" fmla="*/ 12303 h 69453"/>
                                                                      <a:gd name="connsiteX3" fmla="*/ 33338 w 47626"/>
                                                                      <a:gd name="connsiteY3" fmla="*/ 397 h 69453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47626" h="69453">
                                                                        <a:moveTo>
                                                                          <a:pt x="47626" y="69453"/>
                                                                        </a:moveTo>
                                                                        <a:cubicBezTo>
                                                                          <a:pt x="28576" y="55165"/>
                                                                          <a:pt x="9526" y="40878"/>
                                                                          <a:pt x="4763" y="31353"/>
                                                                        </a:cubicBezTo>
                                                                        <a:cubicBezTo>
                                                                          <a:pt x="0" y="21828"/>
                                                                          <a:pt x="14289" y="17462"/>
                                                                          <a:pt x="19051" y="12303"/>
                                                                        </a:cubicBezTo>
                                                                        <a:cubicBezTo>
                                                                          <a:pt x="23814" y="7144"/>
                                                                          <a:pt x="28972" y="0"/>
                                                                          <a:pt x="33338" y="397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</p:grpSp>
                                                        </p:grpSp>
                                                        <p:grpSp>
                                                          <p:nvGrpSpPr>
                                                            <p:cNvPr id="773" name="Group 992"/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4143375" y="2701925"/>
                                                              <a:ext cx="927100" cy="776287"/>
                                                              <a:chOff x="4143375" y="2701925"/>
                                                              <a:chExt cx="927100" cy="776287"/>
                                                            </a:xfrm>
                                                          </p:grpSpPr>
                                                          <p:sp>
                                                            <p:nvSpPr>
                                                              <p:cNvPr id="994" name="Freeform 993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4699000" y="2711450"/>
                                                                <a:ext cx="50800" cy="19050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50800 w 50800"/>
                                                                  <a:gd name="connsiteY0" fmla="*/ 19050 h 19050"/>
                                                                  <a:gd name="connsiteX1" fmla="*/ 0 w 50800"/>
                                                                  <a:gd name="connsiteY1" fmla="*/ 0 h 19050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50800" h="19050">
                                                                    <a:moveTo>
                                                                      <a:pt x="50800" y="19050"/>
                                                                    </a:moveTo>
                                                                    <a:cubicBezTo>
                                                                      <a:pt x="32279" y="14023"/>
                                                                      <a:pt x="13758" y="8996"/>
                                                                      <a:pt x="0" y="0"/>
                                                                    </a:cubicBezTo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noFill/>
                                                              <a:ln w="9525" cap="flat" cmpd="sng" algn="ctr"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prstDash val="solid"/>
                                                              </a:ln>
                                                              <a:effectLst/>
                                                            </p:spPr>
                                                            <p:txBody>
                                                              <a:bodyPr rtlCol="0" anchor="ctr"/>
                                                              <a:lstStyle>
                                                                <a:defPPr>
                                                                  <a:defRPr lang="en-US"/>
                                                                </a:defPPr>
                                                                <a:lvl1pPr marL="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1pPr>
                                                                <a:lvl2pPr marL="4572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2pPr>
                                                                <a:lvl3pPr marL="9144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3pPr>
                                                                <a:lvl4pPr marL="13716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4pPr>
                                                                <a:lvl5pPr marL="18288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5pPr>
                                                                <a:lvl6pPr marL="22860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6pPr>
                                                                <a:lvl7pPr marL="27432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7pPr>
                                                                <a:lvl8pPr marL="32004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8pPr>
                                                                <a:lvl9pPr marL="36576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9pPr>
                                                              </a:lstStyle>
                                                              <a:p>
                                                                <a:pPr marL="0" marR="0" lvl="0" indent="0" algn="ctr" defTabSz="914400" rtl="0" eaLnBrk="1" fontAlgn="auto" latinLnBrk="0" hangingPunct="1">
                                                                  <a:lnSpc>
                                                                    <a:spcPct val="100000"/>
                                                                  </a:lnSpc>
                                                                  <a:spcBef>
                                                                    <a:spcPts val="0"/>
                                                                  </a:spcBef>
                                                                  <a:spcAft>
                                                                    <a:spcPts val="0"/>
                                                                  </a:spcAft>
                                                                  <a:buClrTx/>
                                                                  <a:buSzTx/>
                                                                  <a:buFontTx/>
                                                                  <a:buNone/>
                                                                  <a:tabLst/>
                                                                  <a:defRPr/>
                                                                </a:pPr>
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libri"/>
                                                                  <a:ea typeface="+mn-ea"/>
                                                                  <a:cs typeface="+mn-cs"/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  <p:grpSp>
                                                            <p:nvGrpSpPr>
                                                              <p:cNvPr id="775" name="Group 994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4143375" y="2701925"/>
                                                                <a:ext cx="927100" cy="776287"/>
                                                                <a:chOff x="4143375" y="2701925"/>
                                                                <a:chExt cx="927100" cy="776287"/>
                                                              </a:xfrm>
                                                            </p:grpSpPr>
                                                            <p:sp>
                                                              <p:nvSpPr>
                                                                <p:cNvPr id="996" name="Freeform 995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464050" y="3054350"/>
                                                                  <a:ext cx="73025" cy="98425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38100 w 73025"/>
                                                                    <a:gd name="connsiteY0" fmla="*/ 0 h 98425"/>
                                                                    <a:gd name="connsiteX1" fmla="*/ 69850 w 73025"/>
                                                                    <a:gd name="connsiteY1" fmla="*/ 53975 h 98425"/>
                                                                    <a:gd name="connsiteX2" fmla="*/ 57150 w 73025"/>
                                                                    <a:gd name="connsiteY2" fmla="*/ 63500 h 98425"/>
                                                                    <a:gd name="connsiteX3" fmla="*/ 31750 w 73025"/>
                                                                    <a:gd name="connsiteY3" fmla="*/ 69850 h 98425"/>
                                                                    <a:gd name="connsiteX4" fmla="*/ 12700 w 73025"/>
                                                                    <a:gd name="connsiteY4" fmla="*/ 85725 h 98425"/>
                                                                    <a:gd name="connsiteX5" fmla="*/ 0 w 73025"/>
                                                                    <a:gd name="connsiteY5" fmla="*/ 98425 h 98425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73025" h="98425">
                                                                      <a:moveTo>
                                                                        <a:pt x="38100" y="0"/>
                                                                      </a:moveTo>
                                                                      <a:cubicBezTo>
                                                                        <a:pt x="52387" y="21696"/>
                                                                        <a:pt x="66675" y="43392"/>
                                                                        <a:pt x="69850" y="53975"/>
                                                                      </a:cubicBezTo>
                                                                      <a:cubicBezTo>
                                                                        <a:pt x="73025" y="64558"/>
                                                                        <a:pt x="63500" y="60854"/>
                                                                        <a:pt x="57150" y="63500"/>
                                                                      </a:cubicBezTo>
                                                                      <a:cubicBezTo>
                                                                        <a:pt x="50800" y="66146"/>
                                                                        <a:pt x="39158" y="66146"/>
                                                                        <a:pt x="31750" y="69850"/>
                                                                      </a:cubicBezTo>
                                                                      <a:cubicBezTo>
                                                                        <a:pt x="24342" y="73554"/>
                                                                        <a:pt x="17992" y="80963"/>
                                                                        <a:pt x="12700" y="85725"/>
                                                                      </a:cubicBezTo>
                                                                      <a:cubicBezTo>
                                                                        <a:pt x="7408" y="90488"/>
                                                                        <a:pt x="3704" y="94456"/>
                                                                        <a:pt x="0" y="98425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grpSp>
                                                              <p:nvGrpSpPr>
                                                                <p:cNvPr id="776" name="Group 996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4143375" y="2701925"/>
                                                                  <a:ext cx="927100" cy="776287"/>
                                                                  <a:chOff x="4143375" y="2701925"/>
                                                                  <a:chExt cx="927100" cy="776287"/>
                                                                </a:xfrm>
                                                              </p:grpSpPr>
                                                              <p:sp>
                                                                <p:nvSpPr>
                                                                  <p:cNvPr id="998" name="Freeform 997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143375" y="2701925"/>
                                                                    <a:ext cx="927100" cy="776287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927100 w 927100"/>
                                                                      <a:gd name="connsiteY0" fmla="*/ 34925 h 776287"/>
                                                                      <a:gd name="connsiteX1" fmla="*/ 892175 w 927100"/>
                                                                      <a:gd name="connsiteY1" fmla="*/ 133350 h 776287"/>
                                                                      <a:gd name="connsiteX2" fmla="*/ 879475 w 927100"/>
                                                                      <a:gd name="connsiteY2" fmla="*/ 168275 h 776287"/>
                                                                      <a:gd name="connsiteX3" fmla="*/ 857250 w 927100"/>
                                                                      <a:gd name="connsiteY3" fmla="*/ 177800 h 776287"/>
                                                                      <a:gd name="connsiteX4" fmla="*/ 841375 w 927100"/>
                                                                      <a:gd name="connsiteY4" fmla="*/ 203200 h 776287"/>
                                                                      <a:gd name="connsiteX5" fmla="*/ 828675 w 927100"/>
                                                                      <a:gd name="connsiteY5" fmla="*/ 231775 h 776287"/>
                                                                      <a:gd name="connsiteX6" fmla="*/ 828675 w 927100"/>
                                                                      <a:gd name="connsiteY6" fmla="*/ 269875 h 776287"/>
                                                                      <a:gd name="connsiteX7" fmla="*/ 822325 w 927100"/>
                                                                      <a:gd name="connsiteY7" fmla="*/ 301625 h 776287"/>
                                                                      <a:gd name="connsiteX8" fmla="*/ 831850 w 927100"/>
                                                                      <a:gd name="connsiteY8" fmla="*/ 323850 h 776287"/>
                                                                      <a:gd name="connsiteX9" fmla="*/ 863600 w 927100"/>
                                                                      <a:gd name="connsiteY9" fmla="*/ 352425 h 776287"/>
                                                                      <a:gd name="connsiteX10" fmla="*/ 885825 w 927100"/>
                                                                      <a:gd name="connsiteY10" fmla="*/ 365125 h 776287"/>
                                                                      <a:gd name="connsiteX11" fmla="*/ 892175 w 927100"/>
                                                                      <a:gd name="connsiteY11" fmla="*/ 371475 h 776287"/>
                                                                      <a:gd name="connsiteX12" fmla="*/ 863600 w 927100"/>
                                                                      <a:gd name="connsiteY12" fmla="*/ 425450 h 776287"/>
                                                                      <a:gd name="connsiteX13" fmla="*/ 841375 w 927100"/>
                                                                      <a:gd name="connsiteY13" fmla="*/ 438150 h 776287"/>
                                                                      <a:gd name="connsiteX14" fmla="*/ 822325 w 927100"/>
                                                                      <a:gd name="connsiteY14" fmla="*/ 431800 h 776287"/>
                                                                      <a:gd name="connsiteX15" fmla="*/ 774700 w 927100"/>
                                                                      <a:gd name="connsiteY15" fmla="*/ 523875 h 776287"/>
                                                                      <a:gd name="connsiteX16" fmla="*/ 749300 w 927100"/>
                                                                      <a:gd name="connsiteY16" fmla="*/ 584200 h 776287"/>
                                                                      <a:gd name="connsiteX17" fmla="*/ 733425 w 927100"/>
                                                                      <a:gd name="connsiteY17" fmla="*/ 603250 h 776287"/>
                                                                      <a:gd name="connsiteX18" fmla="*/ 762000 w 927100"/>
                                                                      <a:gd name="connsiteY18" fmla="*/ 628650 h 776287"/>
                                                                      <a:gd name="connsiteX19" fmla="*/ 746125 w 927100"/>
                                                                      <a:gd name="connsiteY19" fmla="*/ 657225 h 776287"/>
                                                                      <a:gd name="connsiteX20" fmla="*/ 765175 w 927100"/>
                                                                      <a:gd name="connsiteY20" fmla="*/ 679450 h 776287"/>
                                                                      <a:gd name="connsiteX21" fmla="*/ 790575 w 927100"/>
                                                                      <a:gd name="connsiteY21" fmla="*/ 679450 h 776287"/>
                                                                      <a:gd name="connsiteX22" fmla="*/ 815975 w 927100"/>
                                                                      <a:gd name="connsiteY22" fmla="*/ 660400 h 776287"/>
                                                                      <a:gd name="connsiteX23" fmla="*/ 815975 w 927100"/>
                                                                      <a:gd name="connsiteY23" fmla="*/ 647700 h 776287"/>
                                                                      <a:gd name="connsiteX24" fmla="*/ 847725 w 927100"/>
                                                                      <a:gd name="connsiteY24" fmla="*/ 666750 h 776287"/>
                                                                      <a:gd name="connsiteX25" fmla="*/ 869950 w 927100"/>
                                                                      <a:gd name="connsiteY25" fmla="*/ 688975 h 776287"/>
                                                                      <a:gd name="connsiteX26" fmla="*/ 866775 w 927100"/>
                                                                      <a:gd name="connsiteY26" fmla="*/ 714375 h 776287"/>
                                                                      <a:gd name="connsiteX27" fmla="*/ 866775 w 927100"/>
                                                                      <a:gd name="connsiteY27" fmla="*/ 730250 h 776287"/>
                                                                      <a:gd name="connsiteX28" fmla="*/ 771525 w 927100"/>
                                                                      <a:gd name="connsiteY28" fmla="*/ 727075 h 776287"/>
                                                                      <a:gd name="connsiteX29" fmla="*/ 749300 w 927100"/>
                                                                      <a:gd name="connsiteY29" fmla="*/ 727075 h 776287"/>
                                                                      <a:gd name="connsiteX30" fmla="*/ 736600 w 927100"/>
                                                                      <a:gd name="connsiteY30" fmla="*/ 730250 h 776287"/>
                                                                      <a:gd name="connsiteX31" fmla="*/ 717550 w 927100"/>
                                                                      <a:gd name="connsiteY31" fmla="*/ 752475 h 776287"/>
                                                                      <a:gd name="connsiteX32" fmla="*/ 685800 w 927100"/>
                                                                      <a:gd name="connsiteY32" fmla="*/ 762000 h 776287"/>
                                                                      <a:gd name="connsiteX33" fmla="*/ 666750 w 927100"/>
                                                                      <a:gd name="connsiteY33" fmla="*/ 762000 h 776287"/>
                                                                      <a:gd name="connsiteX34" fmla="*/ 650875 w 927100"/>
                                                                      <a:gd name="connsiteY34" fmla="*/ 758825 h 776287"/>
                                                                      <a:gd name="connsiteX35" fmla="*/ 644525 w 927100"/>
                                                                      <a:gd name="connsiteY35" fmla="*/ 768350 h 776287"/>
                                                                      <a:gd name="connsiteX36" fmla="*/ 622300 w 927100"/>
                                                                      <a:gd name="connsiteY36" fmla="*/ 774700 h 776287"/>
                                                                      <a:gd name="connsiteX37" fmla="*/ 593725 w 927100"/>
                                                                      <a:gd name="connsiteY37" fmla="*/ 758825 h 776287"/>
                                                                      <a:gd name="connsiteX38" fmla="*/ 568325 w 927100"/>
                                                                      <a:gd name="connsiteY38" fmla="*/ 739775 h 776287"/>
                                                                      <a:gd name="connsiteX39" fmla="*/ 546100 w 927100"/>
                                                                      <a:gd name="connsiteY39" fmla="*/ 733425 h 776287"/>
                                                                      <a:gd name="connsiteX40" fmla="*/ 527050 w 927100"/>
                                                                      <a:gd name="connsiteY40" fmla="*/ 727075 h 776287"/>
                                                                      <a:gd name="connsiteX41" fmla="*/ 476250 w 927100"/>
                                                                      <a:gd name="connsiteY41" fmla="*/ 727075 h 776287"/>
                                                                      <a:gd name="connsiteX42" fmla="*/ 460375 w 927100"/>
                                                                      <a:gd name="connsiteY42" fmla="*/ 714375 h 776287"/>
                                                                      <a:gd name="connsiteX43" fmla="*/ 431800 w 927100"/>
                                                                      <a:gd name="connsiteY43" fmla="*/ 717550 h 776287"/>
                                                                      <a:gd name="connsiteX44" fmla="*/ 419100 w 927100"/>
                                                                      <a:gd name="connsiteY44" fmla="*/ 708025 h 776287"/>
                                                                      <a:gd name="connsiteX45" fmla="*/ 403225 w 927100"/>
                                                                      <a:gd name="connsiteY45" fmla="*/ 701675 h 776287"/>
                                                                      <a:gd name="connsiteX46" fmla="*/ 393700 w 927100"/>
                                                                      <a:gd name="connsiteY46" fmla="*/ 698500 h 776287"/>
                                                                      <a:gd name="connsiteX47" fmla="*/ 377825 w 927100"/>
                                                                      <a:gd name="connsiteY47" fmla="*/ 692150 h 776287"/>
                                                                      <a:gd name="connsiteX48" fmla="*/ 352425 w 927100"/>
                                                                      <a:gd name="connsiteY48" fmla="*/ 679450 h 776287"/>
                                                                      <a:gd name="connsiteX49" fmla="*/ 333375 w 927100"/>
                                                                      <a:gd name="connsiteY49" fmla="*/ 669925 h 776287"/>
                                                                      <a:gd name="connsiteX50" fmla="*/ 311150 w 927100"/>
                                                                      <a:gd name="connsiteY50" fmla="*/ 660400 h 776287"/>
                                                                      <a:gd name="connsiteX51" fmla="*/ 273050 w 927100"/>
                                                                      <a:gd name="connsiteY51" fmla="*/ 644525 h 776287"/>
                                                                      <a:gd name="connsiteX52" fmla="*/ 257175 w 927100"/>
                                                                      <a:gd name="connsiteY52" fmla="*/ 647700 h 776287"/>
                                                                      <a:gd name="connsiteX53" fmla="*/ 250825 w 927100"/>
                                                                      <a:gd name="connsiteY53" fmla="*/ 641350 h 776287"/>
                                                                      <a:gd name="connsiteX54" fmla="*/ 244475 w 927100"/>
                                                                      <a:gd name="connsiteY54" fmla="*/ 638175 h 776287"/>
                                                                      <a:gd name="connsiteX55" fmla="*/ 228600 w 927100"/>
                                                                      <a:gd name="connsiteY55" fmla="*/ 631825 h 776287"/>
                                                                      <a:gd name="connsiteX56" fmla="*/ 152400 w 927100"/>
                                                                      <a:gd name="connsiteY56" fmla="*/ 631825 h 776287"/>
                                                                      <a:gd name="connsiteX57" fmla="*/ 123825 w 927100"/>
                                                                      <a:gd name="connsiteY57" fmla="*/ 625475 h 776287"/>
                                                                      <a:gd name="connsiteX58" fmla="*/ 107950 w 927100"/>
                                                                      <a:gd name="connsiteY58" fmla="*/ 606425 h 776287"/>
                                                                      <a:gd name="connsiteX59" fmla="*/ 88900 w 927100"/>
                                                                      <a:gd name="connsiteY59" fmla="*/ 593725 h 776287"/>
                                                                      <a:gd name="connsiteX60" fmla="*/ 53975 w 927100"/>
                                                                      <a:gd name="connsiteY60" fmla="*/ 593725 h 776287"/>
                                                                      <a:gd name="connsiteX61" fmla="*/ 34925 w 927100"/>
                                                                      <a:gd name="connsiteY61" fmla="*/ 587375 h 776287"/>
                                                                      <a:gd name="connsiteX62" fmla="*/ 31750 w 927100"/>
                                                                      <a:gd name="connsiteY62" fmla="*/ 571500 h 776287"/>
                                                                      <a:gd name="connsiteX63" fmla="*/ 22225 w 927100"/>
                                                                      <a:gd name="connsiteY63" fmla="*/ 549275 h 776287"/>
                                                                      <a:gd name="connsiteX64" fmla="*/ 15875 w 927100"/>
                                                                      <a:gd name="connsiteY64" fmla="*/ 530225 h 776287"/>
                                                                      <a:gd name="connsiteX65" fmla="*/ 9525 w 927100"/>
                                                                      <a:gd name="connsiteY65" fmla="*/ 520700 h 776287"/>
                                                                      <a:gd name="connsiteX66" fmla="*/ 9525 w 927100"/>
                                                                      <a:gd name="connsiteY66" fmla="*/ 511175 h 776287"/>
                                                                      <a:gd name="connsiteX67" fmla="*/ 6350 w 927100"/>
                                                                      <a:gd name="connsiteY67" fmla="*/ 492125 h 776287"/>
                                                                      <a:gd name="connsiteX68" fmla="*/ 47625 w 927100"/>
                                                                      <a:gd name="connsiteY68" fmla="*/ 479425 h 776287"/>
                                                                      <a:gd name="connsiteX69" fmla="*/ 69850 w 927100"/>
                                                                      <a:gd name="connsiteY69" fmla="*/ 460375 h 776287"/>
                                                                      <a:gd name="connsiteX70" fmla="*/ 73025 w 927100"/>
                                                                      <a:gd name="connsiteY70" fmla="*/ 447675 h 776287"/>
                                                                      <a:gd name="connsiteX71" fmla="*/ 57150 w 927100"/>
                                                                      <a:gd name="connsiteY71" fmla="*/ 431800 h 776287"/>
                                                                      <a:gd name="connsiteX72" fmla="*/ 60325 w 927100"/>
                                                                      <a:gd name="connsiteY72" fmla="*/ 415925 h 776287"/>
                                                                      <a:gd name="connsiteX73" fmla="*/ 73025 w 927100"/>
                                                                      <a:gd name="connsiteY73" fmla="*/ 403225 h 776287"/>
                                                                      <a:gd name="connsiteX74" fmla="*/ 73025 w 927100"/>
                                                                      <a:gd name="connsiteY74" fmla="*/ 393700 h 776287"/>
                                                                      <a:gd name="connsiteX75" fmla="*/ 47625 w 927100"/>
                                                                      <a:gd name="connsiteY75" fmla="*/ 361950 h 776287"/>
                                                                      <a:gd name="connsiteX76" fmla="*/ 28575 w 927100"/>
                                                                      <a:gd name="connsiteY76" fmla="*/ 336550 h 776287"/>
                                                                      <a:gd name="connsiteX77" fmla="*/ 57150 w 927100"/>
                                                                      <a:gd name="connsiteY77" fmla="*/ 333375 h 776287"/>
                                                                      <a:gd name="connsiteX78" fmla="*/ 85725 w 927100"/>
                                                                      <a:gd name="connsiteY78" fmla="*/ 327025 h 776287"/>
                                                                      <a:gd name="connsiteX79" fmla="*/ 111125 w 927100"/>
                                                                      <a:gd name="connsiteY79" fmla="*/ 311150 h 776287"/>
                                                                      <a:gd name="connsiteX80" fmla="*/ 123825 w 927100"/>
                                                                      <a:gd name="connsiteY80" fmla="*/ 301625 h 776287"/>
                                                                      <a:gd name="connsiteX81" fmla="*/ 152400 w 927100"/>
                                                                      <a:gd name="connsiteY81" fmla="*/ 304800 h 776287"/>
                                                                      <a:gd name="connsiteX82" fmla="*/ 171450 w 927100"/>
                                                                      <a:gd name="connsiteY82" fmla="*/ 327025 h 776287"/>
                                                                      <a:gd name="connsiteX83" fmla="*/ 187325 w 927100"/>
                                                                      <a:gd name="connsiteY83" fmla="*/ 333375 h 776287"/>
                                                                      <a:gd name="connsiteX84" fmla="*/ 200025 w 927100"/>
                                                                      <a:gd name="connsiteY84" fmla="*/ 336550 h 776287"/>
                                                                      <a:gd name="connsiteX85" fmla="*/ 212725 w 927100"/>
                                                                      <a:gd name="connsiteY85" fmla="*/ 336550 h 776287"/>
                                                                      <a:gd name="connsiteX86" fmla="*/ 225425 w 927100"/>
                                                                      <a:gd name="connsiteY86" fmla="*/ 292100 h 776287"/>
                                                                      <a:gd name="connsiteX87" fmla="*/ 234950 w 927100"/>
                                                                      <a:gd name="connsiteY87" fmla="*/ 282575 h 776287"/>
                                                                      <a:gd name="connsiteX88" fmla="*/ 241300 w 927100"/>
                                                                      <a:gd name="connsiteY88" fmla="*/ 288925 h 776287"/>
                                                                      <a:gd name="connsiteX89" fmla="*/ 254000 w 927100"/>
                                                                      <a:gd name="connsiteY89" fmla="*/ 292100 h 776287"/>
                                                                      <a:gd name="connsiteX90" fmla="*/ 273050 w 927100"/>
                                                                      <a:gd name="connsiteY90" fmla="*/ 279400 h 776287"/>
                                                                      <a:gd name="connsiteX91" fmla="*/ 276225 w 927100"/>
                                                                      <a:gd name="connsiteY91" fmla="*/ 266700 h 776287"/>
                                                                      <a:gd name="connsiteX92" fmla="*/ 269875 w 927100"/>
                                                                      <a:gd name="connsiteY92" fmla="*/ 257175 h 776287"/>
                                                                      <a:gd name="connsiteX93" fmla="*/ 260350 w 927100"/>
                                                                      <a:gd name="connsiteY93" fmla="*/ 241300 h 776287"/>
                                                                      <a:gd name="connsiteX94" fmla="*/ 257175 w 927100"/>
                                                                      <a:gd name="connsiteY94" fmla="*/ 231775 h 776287"/>
                                                                      <a:gd name="connsiteX95" fmla="*/ 254000 w 927100"/>
                                                                      <a:gd name="connsiteY95" fmla="*/ 222250 h 776287"/>
                                                                      <a:gd name="connsiteX96" fmla="*/ 244475 w 927100"/>
                                                                      <a:gd name="connsiteY96" fmla="*/ 219075 h 776287"/>
                                                                      <a:gd name="connsiteX97" fmla="*/ 241300 w 927100"/>
                                                                      <a:gd name="connsiteY97" fmla="*/ 209550 h 776287"/>
                                                                      <a:gd name="connsiteX98" fmla="*/ 250825 w 927100"/>
                                                                      <a:gd name="connsiteY98" fmla="*/ 196850 h 776287"/>
                                                                      <a:gd name="connsiteX99" fmla="*/ 266700 w 927100"/>
                                                                      <a:gd name="connsiteY99" fmla="*/ 184150 h 776287"/>
                                                                      <a:gd name="connsiteX100" fmla="*/ 292100 w 927100"/>
                                                                      <a:gd name="connsiteY100" fmla="*/ 184150 h 776287"/>
                                                                      <a:gd name="connsiteX101" fmla="*/ 311150 w 927100"/>
                                                                      <a:gd name="connsiteY101" fmla="*/ 203200 h 776287"/>
                                                                      <a:gd name="connsiteX102" fmla="*/ 314325 w 927100"/>
                                                                      <a:gd name="connsiteY102" fmla="*/ 212725 h 776287"/>
                                                                      <a:gd name="connsiteX103" fmla="*/ 346075 w 927100"/>
                                                                      <a:gd name="connsiteY103" fmla="*/ 203200 h 776287"/>
                                                                      <a:gd name="connsiteX104" fmla="*/ 355600 w 927100"/>
                                                                      <a:gd name="connsiteY104" fmla="*/ 203200 h 776287"/>
                                                                      <a:gd name="connsiteX105" fmla="*/ 419100 w 927100"/>
                                                                      <a:gd name="connsiteY105" fmla="*/ 231775 h 776287"/>
                                                                      <a:gd name="connsiteX106" fmla="*/ 425450 w 927100"/>
                                                                      <a:gd name="connsiteY106" fmla="*/ 247650 h 776287"/>
                                                                      <a:gd name="connsiteX107" fmla="*/ 469900 w 927100"/>
                                                                      <a:gd name="connsiteY107" fmla="*/ 238125 h 776287"/>
                                                                      <a:gd name="connsiteX108" fmla="*/ 479425 w 927100"/>
                                                                      <a:gd name="connsiteY108" fmla="*/ 225425 h 776287"/>
                                                                      <a:gd name="connsiteX109" fmla="*/ 485775 w 927100"/>
                                                                      <a:gd name="connsiteY109" fmla="*/ 200025 h 776287"/>
                                                                      <a:gd name="connsiteX110" fmla="*/ 488950 w 927100"/>
                                                                      <a:gd name="connsiteY110" fmla="*/ 193675 h 776287"/>
                                                                      <a:gd name="connsiteX111" fmla="*/ 546100 w 927100"/>
                                                                      <a:gd name="connsiteY111" fmla="*/ 174625 h 776287"/>
                                                                      <a:gd name="connsiteX112" fmla="*/ 568325 w 927100"/>
                                                                      <a:gd name="connsiteY112" fmla="*/ 171450 h 776287"/>
                                                                      <a:gd name="connsiteX113" fmla="*/ 596900 w 927100"/>
                                                                      <a:gd name="connsiteY113" fmla="*/ 200025 h 776287"/>
                                                                      <a:gd name="connsiteX114" fmla="*/ 603250 w 927100"/>
                                                                      <a:gd name="connsiteY114" fmla="*/ 193675 h 776287"/>
                                                                      <a:gd name="connsiteX115" fmla="*/ 606425 w 927100"/>
                                                                      <a:gd name="connsiteY115" fmla="*/ 177800 h 776287"/>
                                                                      <a:gd name="connsiteX116" fmla="*/ 625475 w 927100"/>
                                                                      <a:gd name="connsiteY116" fmla="*/ 168275 h 776287"/>
                                                                      <a:gd name="connsiteX117" fmla="*/ 641350 w 927100"/>
                                                                      <a:gd name="connsiteY117" fmla="*/ 165100 h 776287"/>
                                                                      <a:gd name="connsiteX118" fmla="*/ 590550 w 927100"/>
                                                                      <a:gd name="connsiteY118" fmla="*/ 136525 h 776287"/>
                                                                      <a:gd name="connsiteX119" fmla="*/ 565150 w 927100"/>
                                                                      <a:gd name="connsiteY119" fmla="*/ 117475 h 776287"/>
                                                                      <a:gd name="connsiteX120" fmla="*/ 574675 w 927100"/>
                                                                      <a:gd name="connsiteY120" fmla="*/ 95250 h 776287"/>
                                                                      <a:gd name="connsiteX121" fmla="*/ 568325 w 927100"/>
                                                                      <a:gd name="connsiteY121" fmla="*/ 50800 h 776287"/>
                                                                      <a:gd name="connsiteX122" fmla="*/ 558800 w 927100"/>
                                                                      <a:gd name="connsiteY122" fmla="*/ 0 h 776287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  <a:cxn ang="0">
                                                                        <a:pos x="connsiteX16" y="connsiteY16"/>
                                                                      </a:cxn>
                                                                      <a:cxn ang="0">
                                                                        <a:pos x="connsiteX17" y="connsiteY17"/>
                                                                      </a:cxn>
                                                                      <a:cxn ang="0">
                                                                        <a:pos x="connsiteX18" y="connsiteY18"/>
                                                                      </a:cxn>
                                                                      <a:cxn ang="0">
                                                                        <a:pos x="connsiteX19" y="connsiteY19"/>
                                                                      </a:cxn>
                                                                      <a:cxn ang="0">
                                                                        <a:pos x="connsiteX20" y="connsiteY20"/>
                                                                      </a:cxn>
                                                                      <a:cxn ang="0">
                                                                        <a:pos x="connsiteX21" y="connsiteY21"/>
                                                                      </a:cxn>
                                                                      <a:cxn ang="0">
                                                                        <a:pos x="connsiteX22" y="connsiteY22"/>
                                                                      </a:cxn>
                                                                      <a:cxn ang="0">
                                                                        <a:pos x="connsiteX23" y="connsiteY23"/>
                                                                      </a:cxn>
                                                                      <a:cxn ang="0">
                                                                        <a:pos x="connsiteX24" y="connsiteY24"/>
                                                                      </a:cxn>
                                                                      <a:cxn ang="0">
                                                                        <a:pos x="connsiteX25" y="connsiteY25"/>
                                                                      </a:cxn>
                                                                      <a:cxn ang="0">
                                                                        <a:pos x="connsiteX26" y="connsiteY26"/>
                                                                      </a:cxn>
                                                                      <a:cxn ang="0">
                                                                        <a:pos x="connsiteX27" y="connsiteY27"/>
                                                                      </a:cxn>
                                                                      <a:cxn ang="0">
                                                                        <a:pos x="connsiteX28" y="connsiteY28"/>
                                                                      </a:cxn>
                                                                      <a:cxn ang="0">
                                                                        <a:pos x="connsiteX29" y="connsiteY29"/>
                                                                      </a:cxn>
                                                                      <a:cxn ang="0">
                                                                        <a:pos x="connsiteX30" y="connsiteY30"/>
                                                                      </a:cxn>
                                                                      <a:cxn ang="0">
                                                                        <a:pos x="connsiteX31" y="connsiteY31"/>
                                                                      </a:cxn>
                                                                      <a:cxn ang="0">
                                                                        <a:pos x="connsiteX32" y="connsiteY32"/>
                                                                      </a:cxn>
                                                                      <a:cxn ang="0">
                                                                        <a:pos x="connsiteX33" y="connsiteY33"/>
                                                                      </a:cxn>
                                                                      <a:cxn ang="0">
                                                                        <a:pos x="connsiteX34" y="connsiteY34"/>
                                                                      </a:cxn>
                                                                      <a:cxn ang="0">
                                                                        <a:pos x="connsiteX35" y="connsiteY35"/>
                                                                      </a:cxn>
                                                                      <a:cxn ang="0">
                                                                        <a:pos x="connsiteX36" y="connsiteY36"/>
                                                                      </a:cxn>
                                                                      <a:cxn ang="0">
                                                                        <a:pos x="connsiteX37" y="connsiteY37"/>
                                                                      </a:cxn>
                                                                      <a:cxn ang="0">
                                                                        <a:pos x="connsiteX38" y="connsiteY38"/>
                                                                      </a:cxn>
                                                                      <a:cxn ang="0">
                                                                        <a:pos x="connsiteX39" y="connsiteY39"/>
                                                                      </a:cxn>
                                                                      <a:cxn ang="0">
                                                                        <a:pos x="connsiteX40" y="connsiteY40"/>
                                                                      </a:cxn>
                                                                      <a:cxn ang="0">
                                                                        <a:pos x="connsiteX41" y="connsiteY41"/>
                                                                      </a:cxn>
                                                                      <a:cxn ang="0">
                                                                        <a:pos x="connsiteX42" y="connsiteY42"/>
                                                                      </a:cxn>
                                                                      <a:cxn ang="0">
                                                                        <a:pos x="connsiteX43" y="connsiteY43"/>
                                                                      </a:cxn>
                                                                      <a:cxn ang="0">
                                                                        <a:pos x="connsiteX44" y="connsiteY44"/>
                                                                      </a:cxn>
                                                                      <a:cxn ang="0">
                                                                        <a:pos x="connsiteX45" y="connsiteY45"/>
                                                                      </a:cxn>
                                                                      <a:cxn ang="0">
                                                                        <a:pos x="connsiteX46" y="connsiteY46"/>
                                                                      </a:cxn>
                                                                      <a:cxn ang="0">
                                                                        <a:pos x="connsiteX47" y="connsiteY47"/>
                                                                      </a:cxn>
                                                                      <a:cxn ang="0">
                                                                        <a:pos x="connsiteX48" y="connsiteY48"/>
                                                                      </a:cxn>
                                                                      <a:cxn ang="0">
                                                                        <a:pos x="connsiteX49" y="connsiteY49"/>
                                                                      </a:cxn>
                                                                      <a:cxn ang="0">
                                                                        <a:pos x="connsiteX50" y="connsiteY50"/>
                                                                      </a:cxn>
                                                                      <a:cxn ang="0">
                                                                        <a:pos x="connsiteX51" y="connsiteY51"/>
                                                                      </a:cxn>
                                                                      <a:cxn ang="0">
                                                                        <a:pos x="connsiteX52" y="connsiteY52"/>
                                                                      </a:cxn>
                                                                      <a:cxn ang="0">
                                                                        <a:pos x="connsiteX53" y="connsiteY53"/>
                                                                      </a:cxn>
                                                                      <a:cxn ang="0">
                                                                        <a:pos x="connsiteX54" y="connsiteY54"/>
                                                                      </a:cxn>
                                                                      <a:cxn ang="0">
                                                                        <a:pos x="connsiteX55" y="connsiteY55"/>
                                                                      </a:cxn>
                                                                      <a:cxn ang="0">
                                                                        <a:pos x="connsiteX56" y="connsiteY56"/>
                                                                      </a:cxn>
                                                                      <a:cxn ang="0">
                                                                        <a:pos x="connsiteX57" y="connsiteY57"/>
                                                                      </a:cxn>
                                                                      <a:cxn ang="0">
                                                                        <a:pos x="connsiteX58" y="connsiteY58"/>
                                                                      </a:cxn>
                                                                      <a:cxn ang="0">
                                                                        <a:pos x="connsiteX59" y="connsiteY59"/>
                                                                      </a:cxn>
                                                                      <a:cxn ang="0">
                                                                        <a:pos x="connsiteX60" y="connsiteY60"/>
                                                                      </a:cxn>
                                                                      <a:cxn ang="0">
                                                                        <a:pos x="connsiteX61" y="connsiteY61"/>
                                                                      </a:cxn>
                                                                      <a:cxn ang="0">
                                                                        <a:pos x="connsiteX62" y="connsiteY62"/>
                                                                      </a:cxn>
                                                                      <a:cxn ang="0">
                                                                        <a:pos x="connsiteX63" y="connsiteY63"/>
                                                                      </a:cxn>
                                                                      <a:cxn ang="0">
                                                                        <a:pos x="connsiteX64" y="connsiteY64"/>
                                                                      </a:cxn>
                                                                      <a:cxn ang="0">
                                                                        <a:pos x="connsiteX65" y="connsiteY65"/>
                                                                      </a:cxn>
                                                                      <a:cxn ang="0">
                                                                        <a:pos x="connsiteX66" y="connsiteY66"/>
                                                                      </a:cxn>
                                                                      <a:cxn ang="0">
                                                                        <a:pos x="connsiteX67" y="connsiteY67"/>
                                                                      </a:cxn>
                                                                      <a:cxn ang="0">
                                                                        <a:pos x="connsiteX68" y="connsiteY68"/>
                                                                      </a:cxn>
                                                                      <a:cxn ang="0">
                                                                        <a:pos x="connsiteX69" y="connsiteY69"/>
                                                                      </a:cxn>
                                                                      <a:cxn ang="0">
                                                                        <a:pos x="connsiteX70" y="connsiteY70"/>
                                                                      </a:cxn>
                                                                      <a:cxn ang="0">
                                                                        <a:pos x="connsiteX71" y="connsiteY71"/>
                                                                      </a:cxn>
                                                                      <a:cxn ang="0">
                                                                        <a:pos x="connsiteX72" y="connsiteY72"/>
                                                                      </a:cxn>
                                                                      <a:cxn ang="0">
                                                                        <a:pos x="connsiteX73" y="connsiteY73"/>
                                                                      </a:cxn>
                                                                      <a:cxn ang="0">
                                                                        <a:pos x="connsiteX74" y="connsiteY74"/>
                                                                      </a:cxn>
                                                                      <a:cxn ang="0">
                                                                        <a:pos x="connsiteX75" y="connsiteY75"/>
                                                                      </a:cxn>
                                                                      <a:cxn ang="0">
                                                                        <a:pos x="connsiteX76" y="connsiteY76"/>
                                                                      </a:cxn>
                                                                      <a:cxn ang="0">
                                                                        <a:pos x="connsiteX77" y="connsiteY77"/>
                                                                      </a:cxn>
                                                                      <a:cxn ang="0">
                                                                        <a:pos x="connsiteX78" y="connsiteY78"/>
                                                                      </a:cxn>
                                                                      <a:cxn ang="0">
                                                                        <a:pos x="connsiteX79" y="connsiteY79"/>
                                                                      </a:cxn>
                                                                      <a:cxn ang="0">
                                                                        <a:pos x="connsiteX80" y="connsiteY80"/>
                                                                      </a:cxn>
                                                                      <a:cxn ang="0">
                                                                        <a:pos x="connsiteX81" y="connsiteY81"/>
                                                                      </a:cxn>
                                                                      <a:cxn ang="0">
                                                                        <a:pos x="connsiteX82" y="connsiteY82"/>
                                                                      </a:cxn>
                                                                      <a:cxn ang="0">
                                                                        <a:pos x="connsiteX83" y="connsiteY83"/>
                                                                      </a:cxn>
                                                                      <a:cxn ang="0">
                                                                        <a:pos x="connsiteX84" y="connsiteY84"/>
                                                                      </a:cxn>
                                                                      <a:cxn ang="0">
                                                                        <a:pos x="connsiteX85" y="connsiteY85"/>
                                                                      </a:cxn>
                                                                      <a:cxn ang="0">
                                                                        <a:pos x="connsiteX86" y="connsiteY86"/>
                                                                      </a:cxn>
                                                                      <a:cxn ang="0">
                                                                        <a:pos x="connsiteX87" y="connsiteY87"/>
                                                                      </a:cxn>
                                                                      <a:cxn ang="0">
                                                                        <a:pos x="connsiteX88" y="connsiteY88"/>
                                                                      </a:cxn>
                                                                      <a:cxn ang="0">
                                                                        <a:pos x="connsiteX89" y="connsiteY89"/>
                                                                      </a:cxn>
                                                                      <a:cxn ang="0">
                                                                        <a:pos x="connsiteX90" y="connsiteY90"/>
                                                                      </a:cxn>
                                                                      <a:cxn ang="0">
                                                                        <a:pos x="connsiteX91" y="connsiteY91"/>
                                                                      </a:cxn>
                                                                      <a:cxn ang="0">
                                                                        <a:pos x="connsiteX92" y="connsiteY92"/>
                                                                      </a:cxn>
                                                                      <a:cxn ang="0">
                                                                        <a:pos x="connsiteX93" y="connsiteY93"/>
                                                                      </a:cxn>
                                                                      <a:cxn ang="0">
                                                                        <a:pos x="connsiteX94" y="connsiteY94"/>
                                                                      </a:cxn>
                                                                      <a:cxn ang="0">
                                                                        <a:pos x="connsiteX95" y="connsiteY95"/>
                                                                      </a:cxn>
                                                                      <a:cxn ang="0">
                                                                        <a:pos x="connsiteX96" y="connsiteY96"/>
                                                                      </a:cxn>
                                                                      <a:cxn ang="0">
                                                                        <a:pos x="connsiteX97" y="connsiteY97"/>
                                                                      </a:cxn>
                                                                      <a:cxn ang="0">
                                                                        <a:pos x="connsiteX98" y="connsiteY98"/>
                                                                      </a:cxn>
                                                                      <a:cxn ang="0">
                                                                        <a:pos x="connsiteX99" y="connsiteY99"/>
                                                                      </a:cxn>
                                                                      <a:cxn ang="0">
                                                                        <a:pos x="connsiteX100" y="connsiteY100"/>
                                                                      </a:cxn>
                                                                      <a:cxn ang="0">
                                                                        <a:pos x="connsiteX101" y="connsiteY101"/>
                                                                      </a:cxn>
                                                                      <a:cxn ang="0">
                                                                        <a:pos x="connsiteX102" y="connsiteY102"/>
                                                                      </a:cxn>
                                                                      <a:cxn ang="0">
                                                                        <a:pos x="connsiteX103" y="connsiteY103"/>
                                                                      </a:cxn>
                                                                      <a:cxn ang="0">
                                                                        <a:pos x="connsiteX104" y="connsiteY104"/>
                                                                      </a:cxn>
                                                                      <a:cxn ang="0">
                                                                        <a:pos x="connsiteX105" y="connsiteY105"/>
                                                                      </a:cxn>
                                                                      <a:cxn ang="0">
                                                                        <a:pos x="connsiteX106" y="connsiteY106"/>
                                                                      </a:cxn>
                                                                      <a:cxn ang="0">
                                                                        <a:pos x="connsiteX107" y="connsiteY107"/>
                                                                      </a:cxn>
                                                                      <a:cxn ang="0">
                                                                        <a:pos x="connsiteX108" y="connsiteY108"/>
                                                                      </a:cxn>
                                                                      <a:cxn ang="0">
                                                                        <a:pos x="connsiteX109" y="connsiteY109"/>
                                                                      </a:cxn>
                                                                      <a:cxn ang="0">
                                                                        <a:pos x="connsiteX110" y="connsiteY110"/>
                                                                      </a:cxn>
                                                                      <a:cxn ang="0">
                                                                        <a:pos x="connsiteX111" y="connsiteY111"/>
                                                                      </a:cxn>
                                                                      <a:cxn ang="0">
                                                                        <a:pos x="connsiteX112" y="connsiteY112"/>
                                                                      </a:cxn>
                                                                      <a:cxn ang="0">
                                                                        <a:pos x="connsiteX113" y="connsiteY113"/>
                                                                      </a:cxn>
                                                                      <a:cxn ang="0">
                                                                        <a:pos x="connsiteX114" y="connsiteY114"/>
                                                                      </a:cxn>
                                                                      <a:cxn ang="0">
                                                                        <a:pos x="connsiteX115" y="connsiteY115"/>
                                                                      </a:cxn>
                                                                      <a:cxn ang="0">
                                                                        <a:pos x="connsiteX116" y="connsiteY116"/>
                                                                      </a:cxn>
                                                                      <a:cxn ang="0">
                                                                        <a:pos x="connsiteX117" y="connsiteY117"/>
                                                                      </a:cxn>
                                                                      <a:cxn ang="0">
                                                                        <a:pos x="connsiteX118" y="connsiteY118"/>
                                                                      </a:cxn>
                                                                      <a:cxn ang="0">
                                                                        <a:pos x="connsiteX119" y="connsiteY119"/>
                                                                      </a:cxn>
                                                                      <a:cxn ang="0">
                                                                        <a:pos x="connsiteX120" y="connsiteY120"/>
                                                                      </a:cxn>
                                                                      <a:cxn ang="0">
                                                                        <a:pos x="connsiteX121" y="connsiteY121"/>
                                                                      </a:cxn>
                                                                      <a:cxn ang="0">
                                                                        <a:pos x="connsiteX122" y="connsiteY122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927100" h="776287">
                                                                        <a:moveTo>
                                                                          <a:pt x="927100" y="34925"/>
                                                                        </a:moveTo>
                                                                        <a:lnTo>
                                                                          <a:pt x="892175" y="133350"/>
                                                                        </a:lnTo>
                                                                        <a:cubicBezTo>
                                                                          <a:pt x="884238" y="155575"/>
                                                                          <a:pt x="885296" y="160867"/>
                                                                          <a:pt x="879475" y="168275"/>
                                                                        </a:cubicBezTo>
                                                                        <a:cubicBezTo>
                                                                          <a:pt x="873654" y="175683"/>
                                                                          <a:pt x="863600" y="171979"/>
                                                                          <a:pt x="857250" y="177800"/>
                                                                        </a:cubicBezTo>
                                                                        <a:cubicBezTo>
                                                                          <a:pt x="850900" y="183621"/>
                                                                          <a:pt x="846137" y="194204"/>
                                                                          <a:pt x="841375" y="203200"/>
                                                                        </a:cubicBezTo>
                                                                        <a:cubicBezTo>
                                                                          <a:pt x="836613" y="212196"/>
                                                                          <a:pt x="830792" y="220663"/>
                                                                          <a:pt x="828675" y="231775"/>
                                                                        </a:cubicBezTo>
                                                                        <a:cubicBezTo>
                                                                          <a:pt x="826558" y="242887"/>
                                                                          <a:pt x="829733" y="258233"/>
                                                                          <a:pt x="828675" y="269875"/>
                                                                        </a:cubicBezTo>
                                                                        <a:cubicBezTo>
                                                                          <a:pt x="827617" y="281517"/>
                                                                          <a:pt x="821796" y="292629"/>
                                                                          <a:pt x="822325" y="301625"/>
                                                                        </a:cubicBezTo>
                                                                        <a:cubicBezTo>
                                                                          <a:pt x="822854" y="310621"/>
                                                                          <a:pt x="824971" y="315383"/>
                                                                          <a:pt x="831850" y="323850"/>
                                                                        </a:cubicBezTo>
                                                                        <a:cubicBezTo>
                                                                          <a:pt x="838729" y="332317"/>
                                                                          <a:pt x="854604" y="345546"/>
                                                                          <a:pt x="863600" y="352425"/>
                                                                        </a:cubicBezTo>
                                                                        <a:cubicBezTo>
                                                                          <a:pt x="872596" y="359304"/>
                                                                          <a:pt x="881063" y="361950"/>
                                                                          <a:pt x="885825" y="365125"/>
                                                                        </a:cubicBezTo>
                                                                        <a:cubicBezTo>
                                                                          <a:pt x="890587" y="368300"/>
                                                                          <a:pt x="895879" y="361421"/>
                                                                          <a:pt x="892175" y="371475"/>
                                                                        </a:cubicBezTo>
                                                                        <a:cubicBezTo>
                                                                          <a:pt x="888471" y="381529"/>
                                                                          <a:pt x="872067" y="414338"/>
                                                                          <a:pt x="863600" y="425450"/>
                                                                        </a:cubicBezTo>
                                                                        <a:cubicBezTo>
                                                                          <a:pt x="855133" y="436562"/>
                                                                          <a:pt x="848254" y="437092"/>
                                                                          <a:pt x="841375" y="438150"/>
                                                                        </a:cubicBezTo>
                                                                        <a:cubicBezTo>
                                                                          <a:pt x="834496" y="439208"/>
                                                                          <a:pt x="833438" y="417513"/>
                                                                          <a:pt x="822325" y="431800"/>
                                                                        </a:cubicBezTo>
                                                                        <a:cubicBezTo>
                                                                          <a:pt x="811213" y="446088"/>
                                                                          <a:pt x="786871" y="498475"/>
                                                                          <a:pt x="774700" y="523875"/>
                                                                        </a:cubicBezTo>
                                                                        <a:cubicBezTo>
                                                                          <a:pt x="762529" y="549275"/>
                                                                          <a:pt x="756179" y="570971"/>
                                                                          <a:pt x="749300" y="584200"/>
                                                                        </a:cubicBezTo>
                                                                        <a:cubicBezTo>
                                                                          <a:pt x="742421" y="597429"/>
                                                                          <a:pt x="731308" y="595842"/>
                                                                          <a:pt x="733425" y="603250"/>
                                                                        </a:cubicBezTo>
                                                                        <a:cubicBezTo>
                                                                          <a:pt x="735542" y="610658"/>
                                                                          <a:pt x="759883" y="619654"/>
                                                                          <a:pt x="762000" y="628650"/>
                                                                        </a:cubicBezTo>
                                                                        <a:cubicBezTo>
                                                                          <a:pt x="764117" y="637646"/>
                                                                          <a:pt x="745596" y="648758"/>
                                                                          <a:pt x="746125" y="657225"/>
                                                                        </a:cubicBezTo>
                                                                        <a:cubicBezTo>
                                                                          <a:pt x="746654" y="665692"/>
                                                                          <a:pt x="757767" y="675746"/>
                                                                          <a:pt x="765175" y="679450"/>
                                                                        </a:cubicBezTo>
                                                                        <a:cubicBezTo>
                                                                          <a:pt x="772583" y="683154"/>
                                                                          <a:pt x="782108" y="682625"/>
                                                                          <a:pt x="790575" y="679450"/>
                                                                        </a:cubicBezTo>
                                                                        <a:cubicBezTo>
                                                                          <a:pt x="799042" y="676275"/>
                                                                          <a:pt x="811742" y="665692"/>
                                                                          <a:pt x="815975" y="660400"/>
                                                                        </a:cubicBezTo>
                                                                        <a:cubicBezTo>
                                                                          <a:pt x="820208" y="655108"/>
                                                                          <a:pt x="810684" y="646642"/>
                                                                          <a:pt x="815975" y="647700"/>
                                                                        </a:cubicBezTo>
                                                                        <a:cubicBezTo>
                                                                          <a:pt x="821266" y="648758"/>
                                                                          <a:pt x="838729" y="659871"/>
                                                                          <a:pt x="847725" y="666750"/>
                                                                        </a:cubicBezTo>
                                                                        <a:cubicBezTo>
                                                                          <a:pt x="856721" y="673629"/>
                                                                          <a:pt x="866775" y="681037"/>
                                                                          <a:pt x="869950" y="688975"/>
                                                                        </a:cubicBezTo>
                                                                        <a:cubicBezTo>
                                                                          <a:pt x="873125" y="696913"/>
                                                                          <a:pt x="867304" y="707496"/>
                                                                          <a:pt x="866775" y="714375"/>
                                                                        </a:cubicBezTo>
                                                                        <a:cubicBezTo>
                                                                          <a:pt x="866246" y="721254"/>
                                                                          <a:pt x="882650" y="728133"/>
                                                                          <a:pt x="866775" y="730250"/>
                                                                        </a:cubicBezTo>
                                                                        <a:cubicBezTo>
                                                                          <a:pt x="850900" y="732367"/>
                                                                          <a:pt x="791104" y="727604"/>
                                                                          <a:pt x="771525" y="727075"/>
                                                                        </a:cubicBezTo>
                                                                        <a:cubicBezTo>
                                                                          <a:pt x="751946" y="726546"/>
                                                                          <a:pt x="755121" y="726546"/>
                                                                          <a:pt x="749300" y="727075"/>
                                                                        </a:cubicBezTo>
                                                                        <a:cubicBezTo>
                                                                          <a:pt x="743479" y="727604"/>
                                                                          <a:pt x="741892" y="726017"/>
                                                                          <a:pt x="736600" y="730250"/>
                                                                        </a:cubicBezTo>
                                                                        <a:cubicBezTo>
                                                                          <a:pt x="731308" y="734483"/>
                                                                          <a:pt x="726017" y="747183"/>
                                                                          <a:pt x="717550" y="752475"/>
                                                                        </a:cubicBezTo>
                                                                        <a:cubicBezTo>
                                                                          <a:pt x="709083" y="757767"/>
                                                                          <a:pt x="694267" y="760413"/>
                                                                          <a:pt x="685800" y="762000"/>
                                                                        </a:cubicBezTo>
                                                                        <a:cubicBezTo>
                                                                          <a:pt x="677333" y="763587"/>
                                                                          <a:pt x="672571" y="762529"/>
                                                                          <a:pt x="666750" y="762000"/>
                                                                        </a:cubicBezTo>
                                                                        <a:cubicBezTo>
                                                                          <a:pt x="660929" y="761471"/>
                                                                          <a:pt x="654579" y="757767"/>
                                                                          <a:pt x="650875" y="758825"/>
                                                                        </a:cubicBezTo>
                                                                        <a:cubicBezTo>
                                                                          <a:pt x="647171" y="759883"/>
                                                                          <a:pt x="649287" y="765704"/>
                                                                          <a:pt x="644525" y="768350"/>
                                                                        </a:cubicBezTo>
                                                                        <a:cubicBezTo>
                                                                          <a:pt x="639763" y="770996"/>
                                                                          <a:pt x="630767" y="776287"/>
                                                                          <a:pt x="622300" y="774700"/>
                                                                        </a:cubicBezTo>
                                                                        <a:cubicBezTo>
                                                                          <a:pt x="613833" y="773113"/>
                                                                          <a:pt x="602721" y="764646"/>
                                                                          <a:pt x="593725" y="758825"/>
                                                                        </a:cubicBezTo>
                                                                        <a:cubicBezTo>
                                                                          <a:pt x="584729" y="753004"/>
                                                                          <a:pt x="576262" y="744008"/>
                                                                          <a:pt x="568325" y="739775"/>
                                                                        </a:cubicBezTo>
                                                                        <a:cubicBezTo>
                                                                          <a:pt x="560388" y="735542"/>
                                                                          <a:pt x="552979" y="735542"/>
                                                                          <a:pt x="546100" y="733425"/>
                                                                        </a:cubicBezTo>
                                                                        <a:cubicBezTo>
                                                                          <a:pt x="539221" y="731308"/>
                                                                          <a:pt x="538692" y="728133"/>
                                                                          <a:pt x="527050" y="727075"/>
                                                                        </a:cubicBezTo>
                                                                        <a:cubicBezTo>
                                                                          <a:pt x="515408" y="726017"/>
                                                                          <a:pt x="487362" y="729192"/>
                                                                          <a:pt x="476250" y="727075"/>
                                                                        </a:cubicBezTo>
                                                                        <a:cubicBezTo>
                                                                          <a:pt x="465138" y="724958"/>
                                                                          <a:pt x="467783" y="715962"/>
                                                                          <a:pt x="460375" y="714375"/>
                                                                        </a:cubicBezTo>
                                                                        <a:cubicBezTo>
                                                                          <a:pt x="452967" y="712788"/>
                                                                          <a:pt x="438679" y="718608"/>
                                                                          <a:pt x="431800" y="717550"/>
                                                                        </a:cubicBezTo>
                                                                        <a:cubicBezTo>
                                                                          <a:pt x="424921" y="716492"/>
                                                                          <a:pt x="423862" y="710671"/>
                                                                          <a:pt x="419100" y="708025"/>
                                                                        </a:cubicBezTo>
                                                                        <a:cubicBezTo>
                                                                          <a:pt x="414338" y="705379"/>
                                                                          <a:pt x="407458" y="703262"/>
                                                                          <a:pt x="403225" y="701675"/>
                                                                        </a:cubicBezTo>
                                                                        <a:cubicBezTo>
                                                                          <a:pt x="398992" y="700088"/>
                                                                          <a:pt x="397933" y="700087"/>
                                                                          <a:pt x="393700" y="698500"/>
                                                                        </a:cubicBezTo>
                                                                        <a:cubicBezTo>
                                                                          <a:pt x="389467" y="696913"/>
                                                                          <a:pt x="384704" y="695325"/>
                                                                          <a:pt x="377825" y="692150"/>
                                                                        </a:cubicBezTo>
                                                                        <a:cubicBezTo>
                                                                          <a:pt x="370946" y="688975"/>
                                                                          <a:pt x="352425" y="679450"/>
                                                                          <a:pt x="352425" y="679450"/>
                                                                        </a:cubicBezTo>
                                                                        <a:cubicBezTo>
                                                                          <a:pt x="345017" y="675746"/>
                                                                          <a:pt x="340254" y="673100"/>
                                                                          <a:pt x="333375" y="669925"/>
                                                                        </a:cubicBezTo>
                                                                        <a:cubicBezTo>
                                                                          <a:pt x="326496" y="666750"/>
                                                                          <a:pt x="311150" y="660400"/>
                                                                          <a:pt x="311150" y="660400"/>
                                                                        </a:cubicBezTo>
                                                                        <a:cubicBezTo>
                                                                          <a:pt x="301096" y="656167"/>
                                                                          <a:pt x="282046" y="646642"/>
                                                                          <a:pt x="273050" y="644525"/>
                                                                        </a:cubicBezTo>
                                                                        <a:cubicBezTo>
                                                                          <a:pt x="264054" y="642408"/>
                                                                          <a:pt x="260879" y="648229"/>
                                                                          <a:pt x="257175" y="647700"/>
                                                                        </a:cubicBezTo>
                                                                        <a:cubicBezTo>
                                                                          <a:pt x="253471" y="647171"/>
                                                                          <a:pt x="252942" y="642938"/>
                                                                          <a:pt x="250825" y="641350"/>
                                                                        </a:cubicBezTo>
                                                                        <a:cubicBezTo>
                                                                          <a:pt x="248708" y="639762"/>
                                                                          <a:pt x="248179" y="639762"/>
                                                                          <a:pt x="244475" y="638175"/>
                                                                        </a:cubicBezTo>
                                                                        <a:cubicBezTo>
                                                                          <a:pt x="240771" y="636588"/>
                                                                          <a:pt x="243946" y="632883"/>
                                                                          <a:pt x="228600" y="631825"/>
                                                                        </a:cubicBezTo>
                                                                        <a:cubicBezTo>
                                                                          <a:pt x="213254" y="630767"/>
                                                                          <a:pt x="169862" y="632883"/>
                                                                          <a:pt x="152400" y="631825"/>
                                                                        </a:cubicBezTo>
                                                                        <a:cubicBezTo>
                                                                          <a:pt x="134938" y="630767"/>
                                                                          <a:pt x="131233" y="629708"/>
                                                                          <a:pt x="123825" y="625475"/>
                                                                        </a:cubicBezTo>
                                                                        <a:cubicBezTo>
                                                                          <a:pt x="116417" y="621242"/>
                                                                          <a:pt x="113771" y="611717"/>
                                                                          <a:pt x="107950" y="606425"/>
                                                                        </a:cubicBezTo>
                                                                        <a:cubicBezTo>
                                                                          <a:pt x="102129" y="601133"/>
                                                                          <a:pt x="97896" y="595842"/>
                                                                          <a:pt x="88900" y="593725"/>
                                                                        </a:cubicBezTo>
                                                                        <a:cubicBezTo>
                                                                          <a:pt x="79904" y="591608"/>
                                                                          <a:pt x="62971" y="594783"/>
                                                                          <a:pt x="53975" y="593725"/>
                                                                        </a:cubicBezTo>
                                                                        <a:cubicBezTo>
                                                                          <a:pt x="44979" y="592667"/>
                                                                          <a:pt x="38629" y="591079"/>
                                                                          <a:pt x="34925" y="587375"/>
                                                                        </a:cubicBezTo>
                                                                        <a:cubicBezTo>
                                                                          <a:pt x="31221" y="583671"/>
                                                                          <a:pt x="33867" y="577850"/>
                                                                          <a:pt x="31750" y="571500"/>
                                                                        </a:cubicBezTo>
                                                                        <a:cubicBezTo>
                                                                          <a:pt x="29633" y="565150"/>
                                                                          <a:pt x="24871" y="556154"/>
                                                                          <a:pt x="22225" y="549275"/>
                                                                        </a:cubicBezTo>
                                                                        <a:cubicBezTo>
                                                                          <a:pt x="19579" y="542396"/>
                                                                          <a:pt x="17992" y="534987"/>
                                                                          <a:pt x="15875" y="530225"/>
                                                                        </a:cubicBezTo>
                                                                        <a:cubicBezTo>
                                                                          <a:pt x="13758" y="525463"/>
                                                                          <a:pt x="10583" y="523875"/>
                                                                          <a:pt x="9525" y="520700"/>
                                                                        </a:cubicBezTo>
                                                                        <a:cubicBezTo>
                                                                          <a:pt x="8467" y="517525"/>
                                                                          <a:pt x="10054" y="515938"/>
                                                                          <a:pt x="9525" y="511175"/>
                                                                        </a:cubicBezTo>
                                                                        <a:cubicBezTo>
                                                                          <a:pt x="8996" y="506413"/>
                                                                          <a:pt x="0" y="497417"/>
                                                                          <a:pt x="6350" y="492125"/>
                                                                        </a:cubicBezTo>
                                                                        <a:cubicBezTo>
                                                                          <a:pt x="12700" y="486833"/>
                                                                          <a:pt x="37042" y="484717"/>
                                                                          <a:pt x="47625" y="479425"/>
                                                                        </a:cubicBezTo>
                                                                        <a:cubicBezTo>
                                                                          <a:pt x="58208" y="474133"/>
                                                                          <a:pt x="65617" y="465667"/>
                                                                          <a:pt x="69850" y="460375"/>
                                                                        </a:cubicBezTo>
                                                                        <a:cubicBezTo>
                                                                          <a:pt x="74083" y="455083"/>
                                                                          <a:pt x="75142" y="452437"/>
                                                                          <a:pt x="73025" y="447675"/>
                                                                        </a:cubicBezTo>
                                                                        <a:cubicBezTo>
                                                                          <a:pt x="70908" y="442913"/>
                                                                          <a:pt x="59267" y="437092"/>
                                                                          <a:pt x="57150" y="431800"/>
                                                                        </a:cubicBezTo>
                                                                        <a:cubicBezTo>
                                                                          <a:pt x="55033" y="426508"/>
                                                                          <a:pt x="57679" y="420687"/>
                                                                          <a:pt x="60325" y="415925"/>
                                                                        </a:cubicBezTo>
                                                                        <a:cubicBezTo>
                                                                          <a:pt x="62971" y="411163"/>
                                                                          <a:pt x="70908" y="406929"/>
                                                                          <a:pt x="73025" y="403225"/>
                                                                        </a:cubicBezTo>
                                                                        <a:cubicBezTo>
                                                                          <a:pt x="75142" y="399521"/>
                                                                          <a:pt x="77258" y="400579"/>
                                                                          <a:pt x="73025" y="393700"/>
                                                                        </a:cubicBezTo>
                                                                        <a:cubicBezTo>
                                                                          <a:pt x="68792" y="386821"/>
                                                                          <a:pt x="55033" y="371475"/>
                                                                          <a:pt x="47625" y="361950"/>
                                                                        </a:cubicBezTo>
                                                                        <a:cubicBezTo>
                                                                          <a:pt x="40217" y="352425"/>
                                                                          <a:pt x="26988" y="341312"/>
                                                                          <a:pt x="28575" y="336550"/>
                                                                        </a:cubicBezTo>
                                                                        <a:cubicBezTo>
                                                                          <a:pt x="30162" y="331788"/>
                                                                          <a:pt x="47625" y="334963"/>
                                                                          <a:pt x="57150" y="333375"/>
                                                                        </a:cubicBezTo>
                                                                        <a:cubicBezTo>
                                                                          <a:pt x="66675" y="331788"/>
                                                                          <a:pt x="76729" y="330729"/>
                                                                          <a:pt x="85725" y="327025"/>
                                                                        </a:cubicBezTo>
                                                                        <a:cubicBezTo>
                                                                          <a:pt x="94721" y="323321"/>
                                                                          <a:pt x="104775" y="315383"/>
                                                                          <a:pt x="111125" y="311150"/>
                                                                        </a:cubicBezTo>
                                                                        <a:cubicBezTo>
                                                                          <a:pt x="117475" y="306917"/>
                                                                          <a:pt x="116946" y="302683"/>
                                                                          <a:pt x="123825" y="301625"/>
                                                                        </a:cubicBezTo>
                                                                        <a:cubicBezTo>
                                                                          <a:pt x="130704" y="300567"/>
                                                                          <a:pt x="144463" y="300567"/>
                                                                          <a:pt x="152400" y="304800"/>
                                                                        </a:cubicBezTo>
                                                                        <a:cubicBezTo>
                                                                          <a:pt x="160337" y="309033"/>
                                                                          <a:pt x="165629" y="322263"/>
                                                                          <a:pt x="171450" y="327025"/>
                                                                        </a:cubicBezTo>
                                                                        <a:cubicBezTo>
                                                                          <a:pt x="177271" y="331787"/>
                                                                          <a:pt x="182563" y="331788"/>
                                                                          <a:pt x="187325" y="333375"/>
                                                                        </a:cubicBezTo>
                                                                        <a:cubicBezTo>
                                                                          <a:pt x="192087" y="334962"/>
                                                                          <a:pt x="195792" y="336021"/>
                                                                          <a:pt x="200025" y="336550"/>
                                                                        </a:cubicBezTo>
                                                                        <a:cubicBezTo>
                                                                          <a:pt x="204258" y="337079"/>
                                                                          <a:pt x="208492" y="343958"/>
                                                                          <a:pt x="212725" y="336550"/>
                                                                        </a:cubicBezTo>
                                                                        <a:cubicBezTo>
                                                                          <a:pt x="216958" y="329142"/>
                                                                          <a:pt x="221721" y="301096"/>
                                                                          <a:pt x="225425" y="292100"/>
                                                                        </a:cubicBezTo>
                                                                        <a:cubicBezTo>
                                                                          <a:pt x="229129" y="283104"/>
                                                                          <a:pt x="232304" y="283104"/>
                                                                          <a:pt x="234950" y="282575"/>
                                                                        </a:cubicBezTo>
                                                                        <a:cubicBezTo>
                                                                          <a:pt x="237596" y="282046"/>
                                                                          <a:pt x="238125" y="287338"/>
                                                                          <a:pt x="241300" y="288925"/>
                                                                        </a:cubicBezTo>
                                                                        <a:cubicBezTo>
                                                                          <a:pt x="244475" y="290512"/>
                                                                          <a:pt x="248708" y="293687"/>
                                                                          <a:pt x="254000" y="292100"/>
                                                                        </a:cubicBezTo>
                                                                        <a:cubicBezTo>
                                                                          <a:pt x="259292" y="290513"/>
                                                                          <a:pt x="269346" y="283633"/>
                                                                          <a:pt x="273050" y="279400"/>
                                                                        </a:cubicBezTo>
                                                                        <a:cubicBezTo>
                                                                          <a:pt x="276754" y="275167"/>
                                                                          <a:pt x="276754" y="270404"/>
                                                                          <a:pt x="276225" y="266700"/>
                                                                        </a:cubicBezTo>
                                                                        <a:cubicBezTo>
                                                                          <a:pt x="275696" y="262996"/>
                                                                          <a:pt x="272521" y="261408"/>
                                                                          <a:pt x="269875" y="257175"/>
                                                                        </a:cubicBezTo>
                                                                        <a:cubicBezTo>
                                                                          <a:pt x="267229" y="252942"/>
                                                                          <a:pt x="262467" y="245533"/>
                                                                          <a:pt x="260350" y="241300"/>
                                                                        </a:cubicBezTo>
                                                                        <a:cubicBezTo>
                                                                          <a:pt x="258233" y="237067"/>
                                                                          <a:pt x="257175" y="231775"/>
                                                                          <a:pt x="257175" y="231775"/>
                                                                        </a:cubicBezTo>
                                                                        <a:cubicBezTo>
                                                                          <a:pt x="256117" y="228600"/>
                                                                          <a:pt x="256117" y="224367"/>
                                                                          <a:pt x="254000" y="222250"/>
                                                                        </a:cubicBezTo>
                                                                        <a:cubicBezTo>
                                                                          <a:pt x="251883" y="220133"/>
                                                                          <a:pt x="246592" y="221192"/>
                                                                          <a:pt x="244475" y="219075"/>
                                                                        </a:cubicBezTo>
                                                                        <a:cubicBezTo>
                                                                          <a:pt x="242358" y="216958"/>
                                                                          <a:pt x="240242" y="213254"/>
                                                                          <a:pt x="241300" y="209550"/>
                                                                        </a:cubicBezTo>
                                                                        <a:cubicBezTo>
                                                                          <a:pt x="242358" y="205846"/>
                                                                          <a:pt x="246592" y="201083"/>
                                                                          <a:pt x="250825" y="196850"/>
                                                                        </a:cubicBezTo>
                                                                        <a:cubicBezTo>
                                                                          <a:pt x="255058" y="192617"/>
                                                                          <a:pt x="259821" y="186267"/>
                                                                          <a:pt x="266700" y="184150"/>
                                                                        </a:cubicBezTo>
                                                                        <a:cubicBezTo>
                                                                          <a:pt x="273579" y="182033"/>
                                                                          <a:pt x="284692" y="180975"/>
                                                                          <a:pt x="292100" y="184150"/>
                                                                        </a:cubicBezTo>
                                                                        <a:cubicBezTo>
                                                                          <a:pt x="299508" y="187325"/>
                                                                          <a:pt x="307446" y="198438"/>
                                                                          <a:pt x="311150" y="203200"/>
                                                                        </a:cubicBezTo>
                                                                        <a:cubicBezTo>
                                                                          <a:pt x="314854" y="207962"/>
                                                                          <a:pt x="308504" y="212725"/>
                                                                          <a:pt x="314325" y="212725"/>
                                                                        </a:cubicBezTo>
                                                                        <a:cubicBezTo>
                                                                          <a:pt x="320146" y="212725"/>
                                                                          <a:pt x="339196" y="204787"/>
                                                                          <a:pt x="346075" y="203200"/>
                                                                        </a:cubicBezTo>
                                                                        <a:cubicBezTo>
                                                                          <a:pt x="352954" y="201613"/>
                                                                          <a:pt x="343429" y="198438"/>
                                                                          <a:pt x="355600" y="203200"/>
                                                                        </a:cubicBezTo>
                                                                        <a:cubicBezTo>
                                                                          <a:pt x="367771" y="207962"/>
                                                                          <a:pt x="407458" y="224367"/>
                                                                          <a:pt x="419100" y="231775"/>
                                                                        </a:cubicBezTo>
                                                                        <a:cubicBezTo>
                                                                          <a:pt x="430742" y="239183"/>
                                                                          <a:pt x="416983" y="246592"/>
                                                                          <a:pt x="425450" y="247650"/>
                                                                        </a:cubicBezTo>
                                                                        <a:cubicBezTo>
                                                                          <a:pt x="433917" y="248708"/>
                                                                          <a:pt x="460904" y="241829"/>
                                                                          <a:pt x="469900" y="238125"/>
                                                                        </a:cubicBezTo>
                                                                        <a:cubicBezTo>
                                                                          <a:pt x="478896" y="234421"/>
                                                                          <a:pt x="476779" y="231775"/>
                                                                          <a:pt x="479425" y="225425"/>
                                                                        </a:cubicBezTo>
                                                                        <a:cubicBezTo>
                                                                          <a:pt x="482071" y="219075"/>
                                                                          <a:pt x="484188" y="205317"/>
                                                                          <a:pt x="485775" y="200025"/>
                                                                        </a:cubicBezTo>
                                                                        <a:cubicBezTo>
                                                                          <a:pt x="487362" y="194733"/>
                                                                          <a:pt x="478896" y="197908"/>
                                                                          <a:pt x="488950" y="193675"/>
                                                                        </a:cubicBezTo>
                                                                        <a:cubicBezTo>
                                                                          <a:pt x="499004" y="189442"/>
                                                                          <a:pt x="532871" y="178329"/>
                                                                          <a:pt x="546100" y="174625"/>
                                                                        </a:cubicBezTo>
                                                                        <a:cubicBezTo>
                                                                          <a:pt x="559329" y="170921"/>
                                                                          <a:pt x="559858" y="167217"/>
                                                                          <a:pt x="568325" y="171450"/>
                                                                        </a:cubicBezTo>
                                                                        <a:cubicBezTo>
                                                                          <a:pt x="576792" y="175683"/>
                                                                          <a:pt x="591079" y="196321"/>
                                                                          <a:pt x="596900" y="200025"/>
                                                                        </a:cubicBezTo>
                                                                        <a:cubicBezTo>
                                                                          <a:pt x="602721" y="203729"/>
                                                                          <a:pt x="601663" y="197379"/>
                                                                          <a:pt x="603250" y="193675"/>
                                                                        </a:cubicBezTo>
                                                                        <a:cubicBezTo>
                                                                          <a:pt x="604837" y="189971"/>
                                                                          <a:pt x="602721" y="182033"/>
                                                                          <a:pt x="606425" y="177800"/>
                                                                        </a:cubicBezTo>
                                                                        <a:cubicBezTo>
                                                                          <a:pt x="610129" y="173567"/>
                                                                          <a:pt x="619654" y="170392"/>
                                                                          <a:pt x="625475" y="168275"/>
                                                                        </a:cubicBezTo>
                                                                        <a:cubicBezTo>
                                                                          <a:pt x="631296" y="166158"/>
                                                                          <a:pt x="647171" y="170392"/>
                                                                          <a:pt x="641350" y="165100"/>
                                                                        </a:cubicBezTo>
                                                                        <a:cubicBezTo>
                                                                          <a:pt x="635529" y="159808"/>
                                                                          <a:pt x="603250" y="144462"/>
                                                                          <a:pt x="590550" y="136525"/>
                                                                        </a:cubicBezTo>
                                                                        <a:cubicBezTo>
                                                                          <a:pt x="577850" y="128588"/>
                                                                          <a:pt x="567796" y="124354"/>
                                                                          <a:pt x="565150" y="117475"/>
                                                                        </a:cubicBezTo>
                                                                        <a:cubicBezTo>
                                                                          <a:pt x="562504" y="110596"/>
                                                                          <a:pt x="574146" y="106362"/>
                                                                          <a:pt x="574675" y="95250"/>
                                                                        </a:cubicBezTo>
                                                                        <a:cubicBezTo>
                                                                          <a:pt x="575204" y="84138"/>
                                                                          <a:pt x="570971" y="66675"/>
                                                                          <a:pt x="568325" y="50800"/>
                                                                        </a:cubicBezTo>
                                                                        <a:cubicBezTo>
                                                                          <a:pt x="565679" y="34925"/>
                                                                          <a:pt x="555096" y="5821"/>
                                                                          <a:pt x="558800" y="0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999" name="Freeform 998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737100" y="2720975"/>
                                                                    <a:ext cx="330200" cy="22225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330200 w 330200"/>
                                                                      <a:gd name="connsiteY0" fmla="*/ 22225 h 22225"/>
                                                                      <a:gd name="connsiteX1" fmla="*/ 276225 w 330200"/>
                                                                      <a:gd name="connsiteY1" fmla="*/ 3175 h 22225"/>
                                                                      <a:gd name="connsiteX2" fmla="*/ 222250 w 330200"/>
                                                                      <a:gd name="connsiteY2" fmla="*/ 3175 h 22225"/>
                                                                      <a:gd name="connsiteX3" fmla="*/ 200025 w 330200"/>
                                                                      <a:gd name="connsiteY3" fmla="*/ 6350 h 22225"/>
                                                                      <a:gd name="connsiteX4" fmla="*/ 190500 w 330200"/>
                                                                      <a:gd name="connsiteY4" fmla="*/ 15875 h 22225"/>
                                                                      <a:gd name="connsiteX5" fmla="*/ 152400 w 330200"/>
                                                                      <a:gd name="connsiteY5" fmla="*/ 19050 h 22225"/>
                                                                      <a:gd name="connsiteX6" fmla="*/ 123825 w 330200"/>
                                                                      <a:gd name="connsiteY6" fmla="*/ 19050 h 22225"/>
                                                                      <a:gd name="connsiteX7" fmla="*/ 98425 w 330200"/>
                                                                      <a:gd name="connsiteY7" fmla="*/ 19050 h 22225"/>
                                                                      <a:gd name="connsiteX8" fmla="*/ 79375 w 330200"/>
                                                                      <a:gd name="connsiteY8" fmla="*/ 15875 h 22225"/>
                                                                      <a:gd name="connsiteX9" fmla="*/ 57150 w 330200"/>
                                                                      <a:gd name="connsiteY9" fmla="*/ 6350 h 22225"/>
                                                                      <a:gd name="connsiteX10" fmla="*/ 34925 w 330200"/>
                                                                      <a:gd name="connsiteY10" fmla="*/ 9525 h 22225"/>
                                                                      <a:gd name="connsiteX11" fmla="*/ 15875 w 330200"/>
                                                                      <a:gd name="connsiteY11" fmla="*/ 9525 h 22225"/>
                                                                      <a:gd name="connsiteX12" fmla="*/ 0 w 330200"/>
                                                                      <a:gd name="connsiteY12" fmla="*/ 9525 h 22225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330200" h="22225">
                                                                        <a:moveTo>
                                                                          <a:pt x="330200" y="22225"/>
                                                                        </a:moveTo>
                                                                        <a:cubicBezTo>
                                                                          <a:pt x="312208" y="14287"/>
                                                                          <a:pt x="294217" y="6350"/>
                                                                          <a:pt x="276225" y="3175"/>
                                                                        </a:cubicBezTo>
                                                                        <a:cubicBezTo>
                                                                          <a:pt x="258233" y="0"/>
                                                                          <a:pt x="234950" y="2646"/>
                                                                          <a:pt x="222250" y="3175"/>
                                                                        </a:cubicBezTo>
                                                                        <a:cubicBezTo>
                                                                          <a:pt x="209550" y="3704"/>
                                                                          <a:pt x="205317" y="4233"/>
                                                                          <a:pt x="200025" y="6350"/>
                                                                        </a:cubicBezTo>
                                                                        <a:cubicBezTo>
                                                                          <a:pt x="194733" y="8467"/>
                                                                          <a:pt x="198437" y="13758"/>
                                                                          <a:pt x="190500" y="15875"/>
                                                                        </a:cubicBezTo>
                                                                        <a:cubicBezTo>
                                                                          <a:pt x="182563" y="17992"/>
                                                                          <a:pt x="163512" y="18521"/>
                                                                          <a:pt x="152400" y="19050"/>
                                                                        </a:cubicBezTo>
                                                                        <a:cubicBezTo>
                                                                          <a:pt x="141288" y="19579"/>
                                                                          <a:pt x="123825" y="19050"/>
                                                                          <a:pt x="123825" y="19050"/>
                                                                        </a:cubicBezTo>
                                                                        <a:cubicBezTo>
                                                                          <a:pt x="114829" y="19050"/>
                                                                          <a:pt x="105833" y="19579"/>
                                                                          <a:pt x="98425" y="19050"/>
                                                                        </a:cubicBezTo>
                                                                        <a:cubicBezTo>
                                                                          <a:pt x="91017" y="18521"/>
                                                                          <a:pt x="86254" y="17992"/>
                                                                          <a:pt x="79375" y="15875"/>
                                                                        </a:cubicBezTo>
                                                                        <a:cubicBezTo>
                                                                          <a:pt x="72496" y="13758"/>
                                                                          <a:pt x="64558" y="7408"/>
                                                                          <a:pt x="57150" y="6350"/>
                                                                        </a:cubicBezTo>
                                                                        <a:cubicBezTo>
                                                                          <a:pt x="49742" y="5292"/>
                                                                          <a:pt x="41804" y="8996"/>
                                                                          <a:pt x="34925" y="9525"/>
                                                                        </a:cubicBezTo>
                                                                        <a:cubicBezTo>
                                                                          <a:pt x="28046" y="10054"/>
                                                                          <a:pt x="15875" y="9525"/>
                                                                          <a:pt x="15875" y="9525"/>
                                                                        </a:cubicBezTo>
                                                                        <a:lnTo>
                                                                          <a:pt x="0" y="9525"/>
                                                                        </a:ln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000" name="Freeform 999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343400" y="3038475"/>
                                                                    <a:ext cx="130175" cy="142875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0 w 130175"/>
                                                                      <a:gd name="connsiteY0" fmla="*/ 0 h 142875"/>
                                                                      <a:gd name="connsiteX1" fmla="*/ 9525 w 130175"/>
                                                                      <a:gd name="connsiteY1" fmla="*/ 53975 h 142875"/>
                                                                      <a:gd name="connsiteX2" fmla="*/ 44450 w 130175"/>
                                                                      <a:gd name="connsiteY2" fmla="*/ 57150 h 142875"/>
                                                                      <a:gd name="connsiteX3" fmla="*/ 76200 w 130175"/>
                                                                      <a:gd name="connsiteY3" fmla="*/ 66675 h 142875"/>
                                                                      <a:gd name="connsiteX4" fmla="*/ 114300 w 130175"/>
                                                                      <a:gd name="connsiteY4" fmla="*/ 107950 h 142875"/>
                                                                      <a:gd name="connsiteX5" fmla="*/ 130175 w 130175"/>
                                                                      <a:gd name="connsiteY5" fmla="*/ 142875 h 142875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30175" h="142875">
                                                                        <a:moveTo>
                                                                          <a:pt x="0" y="0"/>
                                                                        </a:moveTo>
                                                                        <a:cubicBezTo>
                                                                          <a:pt x="1058" y="22225"/>
                                                                          <a:pt x="2117" y="44450"/>
                                                                          <a:pt x="9525" y="53975"/>
                                                                        </a:cubicBezTo>
                                                                        <a:cubicBezTo>
                                                                          <a:pt x="16933" y="63500"/>
                                                                          <a:pt x="33338" y="55033"/>
                                                                          <a:pt x="44450" y="57150"/>
                                                                        </a:cubicBezTo>
                                                                        <a:cubicBezTo>
                                                                          <a:pt x="55562" y="59267"/>
                                                                          <a:pt x="64558" y="58208"/>
                                                                          <a:pt x="76200" y="66675"/>
                                                                        </a:cubicBezTo>
                                                                        <a:cubicBezTo>
                                                                          <a:pt x="87842" y="75142"/>
                                                                          <a:pt x="105304" y="95250"/>
                                                                          <a:pt x="114300" y="107950"/>
                                                                        </a:cubicBezTo>
                                                                        <a:cubicBezTo>
                                                                          <a:pt x="123296" y="120650"/>
                                                                          <a:pt x="127000" y="135996"/>
                                                                          <a:pt x="130175" y="142875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001" name="Freeform 1000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384675" y="3178175"/>
                                                                    <a:ext cx="87842" cy="155575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0 w 87842"/>
                                                                      <a:gd name="connsiteY0" fmla="*/ 155575 h 155575"/>
                                                                      <a:gd name="connsiteX1" fmla="*/ 31750 w 87842"/>
                                                                      <a:gd name="connsiteY1" fmla="*/ 107950 h 155575"/>
                                                                      <a:gd name="connsiteX2" fmla="*/ 41275 w 87842"/>
                                                                      <a:gd name="connsiteY2" fmla="*/ 79375 h 155575"/>
                                                                      <a:gd name="connsiteX3" fmla="*/ 60325 w 87842"/>
                                                                      <a:gd name="connsiteY3" fmla="*/ 47625 h 155575"/>
                                                                      <a:gd name="connsiteX4" fmla="*/ 73025 w 87842"/>
                                                                      <a:gd name="connsiteY4" fmla="*/ 15875 h 155575"/>
                                                                      <a:gd name="connsiteX5" fmla="*/ 85725 w 87842"/>
                                                                      <a:gd name="connsiteY5" fmla="*/ 19050 h 155575"/>
                                                                      <a:gd name="connsiteX6" fmla="*/ 85725 w 87842"/>
                                                                      <a:gd name="connsiteY6" fmla="*/ 0 h 155575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87842" h="155575">
                                                                        <a:moveTo>
                                                                          <a:pt x="0" y="155575"/>
                                                                        </a:moveTo>
                                                                        <a:cubicBezTo>
                                                                          <a:pt x="12435" y="138112"/>
                                                                          <a:pt x="24871" y="120650"/>
                                                                          <a:pt x="31750" y="107950"/>
                                                                        </a:cubicBezTo>
                                                                        <a:cubicBezTo>
                                                                          <a:pt x="38629" y="95250"/>
                                                                          <a:pt x="36513" y="89429"/>
                                                                          <a:pt x="41275" y="79375"/>
                                                                        </a:cubicBezTo>
                                                                        <a:cubicBezTo>
                                                                          <a:pt x="46038" y="69321"/>
                                                                          <a:pt x="55033" y="58208"/>
                                                                          <a:pt x="60325" y="47625"/>
                                                                        </a:cubicBezTo>
                                                                        <a:cubicBezTo>
                                                                          <a:pt x="65617" y="37042"/>
                                                                          <a:pt x="68792" y="20637"/>
                                                                          <a:pt x="73025" y="15875"/>
                                                                        </a:cubicBezTo>
                                                                        <a:cubicBezTo>
                                                                          <a:pt x="77258" y="11113"/>
                                                                          <a:pt x="83608" y="21696"/>
                                                                          <a:pt x="85725" y="19050"/>
                                                                        </a:cubicBezTo>
                                                                        <a:cubicBezTo>
                                                                          <a:pt x="87842" y="16404"/>
                                                                          <a:pt x="82021" y="1058"/>
                                                                          <a:pt x="85725" y="0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002" name="Freeform 1001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765146" y="3186113"/>
                                                                    <a:ext cx="143404" cy="148695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143404 w 143404"/>
                                                                      <a:gd name="connsiteY0" fmla="*/ 144462 h 148695"/>
                                                                      <a:gd name="connsiteX1" fmla="*/ 86254 w 143404"/>
                                                                      <a:gd name="connsiteY1" fmla="*/ 144462 h 148695"/>
                                                                      <a:gd name="connsiteX2" fmla="*/ 48154 w 143404"/>
                                                                      <a:gd name="connsiteY2" fmla="*/ 119062 h 148695"/>
                                                                      <a:gd name="connsiteX3" fmla="*/ 38629 w 143404"/>
                                                                      <a:gd name="connsiteY3" fmla="*/ 80962 h 148695"/>
                                                                      <a:gd name="connsiteX4" fmla="*/ 54504 w 143404"/>
                                                                      <a:gd name="connsiteY4" fmla="*/ 17462 h 148695"/>
                                                                      <a:gd name="connsiteX5" fmla="*/ 22754 w 143404"/>
                                                                      <a:gd name="connsiteY5" fmla="*/ 7937 h 148695"/>
                                                                      <a:gd name="connsiteX6" fmla="*/ 3704 w 143404"/>
                                                                      <a:gd name="connsiteY6" fmla="*/ 7937 h 148695"/>
                                                                      <a:gd name="connsiteX7" fmla="*/ 529 w 143404"/>
                                                                      <a:gd name="connsiteY7" fmla="*/ 7937 h 148695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43404" h="148695">
                                                                        <a:moveTo>
                                                                          <a:pt x="143404" y="144462"/>
                                                                        </a:moveTo>
                                                                        <a:cubicBezTo>
                                                                          <a:pt x="122766" y="146578"/>
                                                                          <a:pt x="102129" y="148695"/>
                                                                          <a:pt x="86254" y="144462"/>
                                                                        </a:cubicBezTo>
                                                                        <a:cubicBezTo>
                                                                          <a:pt x="70379" y="140229"/>
                                                                          <a:pt x="56091" y="129645"/>
                                                                          <a:pt x="48154" y="119062"/>
                                                                        </a:cubicBezTo>
                                                                        <a:cubicBezTo>
                                                                          <a:pt x="40217" y="108479"/>
                                                                          <a:pt x="37571" y="97895"/>
                                                                          <a:pt x="38629" y="80962"/>
                                                                        </a:cubicBezTo>
                                                                        <a:cubicBezTo>
                                                                          <a:pt x="39687" y="64029"/>
                                                                          <a:pt x="57150" y="29633"/>
                                                                          <a:pt x="54504" y="17462"/>
                                                                        </a:cubicBezTo>
                                                                        <a:cubicBezTo>
                                                                          <a:pt x="51858" y="5291"/>
                                                                          <a:pt x="31221" y="9524"/>
                                                                          <a:pt x="22754" y="7937"/>
                                                                        </a:cubicBezTo>
                                                                        <a:cubicBezTo>
                                                                          <a:pt x="14287" y="6350"/>
                                                                          <a:pt x="3704" y="7937"/>
                                                                          <a:pt x="3704" y="7937"/>
                                                                        </a:cubicBezTo>
                                                                        <a:cubicBezTo>
                                                                          <a:pt x="0" y="7937"/>
                                                                          <a:pt x="11112" y="0"/>
                                                                          <a:pt x="529" y="7937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003" name="Freeform 1002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743979" y="2907242"/>
                                                                    <a:ext cx="221721" cy="89958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221721 w 221721"/>
                                                                      <a:gd name="connsiteY0" fmla="*/ 89958 h 89958"/>
                                                                      <a:gd name="connsiteX1" fmla="*/ 151871 w 221721"/>
                                                                      <a:gd name="connsiteY1" fmla="*/ 74083 h 89958"/>
                                                                      <a:gd name="connsiteX2" fmla="*/ 104246 w 221721"/>
                                                                      <a:gd name="connsiteY2" fmla="*/ 39158 h 89958"/>
                                                                      <a:gd name="connsiteX3" fmla="*/ 72496 w 221721"/>
                                                                      <a:gd name="connsiteY3" fmla="*/ 13758 h 89958"/>
                                                                      <a:gd name="connsiteX4" fmla="*/ 50271 w 221721"/>
                                                                      <a:gd name="connsiteY4" fmla="*/ 26458 h 89958"/>
                                                                      <a:gd name="connsiteX5" fmla="*/ 31221 w 221721"/>
                                                                      <a:gd name="connsiteY5" fmla="*/ 26458 h 89958"/>
                                                                      <a:gd name="connsiteX6" fmla="*/ 18521 w 221721"/>
                                                                      <a:gd name="connsiteY6" fmla="*/ 7408 h 89958"/>
                                                                      <a:gd name="connsiteX7" fmla="*/ 2646 w 221721"/>
                                                                      <a:gd name="connsiteY7" fmla="*/ 1058 h 89958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221721" h="89958">
                                                                        <a:moveTo>
                                                                          <a:pt x="221721" y="89958"/>
                                                                        </a:moveTo>
                                                                        <a:cubicBezTo>
                                                                          <a:pt x="196585" y="86254"/>
                                                                          <a:pt x="171450" y="82550"/>
                                                                          <a:pt x="151871" y="74083"/>
                                                                        </a:cubicBezTo>
                                                                        <a:cubicBezTo>
                                                                          <a:pt x="132292" y="65616"/>
                                                                          <a:pt x="117475" y="49212"/>
                                                                          <a:pt x="104246" y="39158"/>
                                                                        </a:cubicBezTo>
                                                                        <a:cubicBezTo>
                                                                          <a:pt x="91017" y="29104"/>
                                                                          <a:pt x="81492" y="15875"/>
                                                                          <a:pt x="72496" y="13758"/>
                                                                        </a:cubicBezTo>
                                                                        <a:cubicBezTo>
                                                                          <a:pt x="63500" y="11641"/>
                                                                          <a:pt x="57150" y="24341"/>
                                                                          <a:pt x="50271" y="26458"/>
                                                                        </a:cubicBezTo>
                                                                        <a:cubicBezTo>
                                                                          <a:pt x="43392" y="28575"/>
                                                                          <a:pt x="36513" y="29633"/>
                                                                          <a:pt x="31221" y="26458"/>
                                                                        </a:cubicBezTo>
                                                                        <a:cubicBezTo>
                                                                          <a:pt x="25929" y="23283"/>
                                                                          <a:pt x="23283" y="11641"/>
                                                                          <a:pt x="18521" y="7408"/>
                                                                        </a:cubicBezTo>
                                                                        <a:cubicBezTo>
                                                                          <a:pt x="13759" y="3175"/>
                                                                          <a:pt x="0" y="0"/>
                                                                          <a:pt x="2646" y="1058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004" name="Freeform 1003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442354" y="2908300"/>
                                                                    <a:ext cx="307446" cy="158221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307446 w 307446"/>
                                                                      <a:gd name="connsiteY0" fmla="*/ 0 h 158221"/>
                                                                      <a:gd name="connsiteX1" fmla="*/ 256646 w 307446"/>
                                                                      <a:gd name="connsiteY1" fmla="*/ 69850 h 158221"/>
                                                                      <a:gd name="connsiteX2" fmla="*/ 228071 w 307446"/>
                                                                      <a:gd name="connsiteY2" fmla="*/ 79375 h 158221"/>
                                                                      <a:gd name="connsiteX3" fmla="*/ 243946 w 307446"/>
                                                                      <a:gd name="connsiteY3" fmla="*/ 107950 h 158221"/>
                                                                      <a:gd name="connsiteX4" fmla="*/ 224896 w 307446"/>
                                                                      <a:gd name="connsiteY4" fmla="*/ 117475 h 158221"/>
                                                                      <a:gd name="connsiteX5" fmla="*/ 202671 w 307446"/>
                                                                      <a:gd name="connsiteY5" fmla="*/ 117475 h 158221"/>
                                                                      <a:gd name="connsiteX6" fmla="*/ 183621 w 307446"/>
                                                                      <a:gd name="connsiteY6" fmla="*/ 152400 h 158221"/>
                                                                      <a:gd name="connsiteX7" fmla="*/ 145521 w 307446"/>
                                                                      <a:gd name="connsiteY7" fmla="*/ 152400 h 158221"/>
                                                                      <a:gd name="connsiteX8" fmla="*/ 116946 w 307446"/>
                                                                      <a:gd name="connsiteY8" fmla="*/ 136525 h 158221"/>
                                                                      <a:gd name="connsiteX9" fmla="*/ 47096 w 307446"/>
                                                                      <a:gd name="connsiteY9" fmla="*/ 149225 h 158221"/>
                                                                      <a:gd name="connsiteX10" fmla="*/ 15346 w 307446"/>
                                                                      <a:gd name="connsiteY10" fmla="*/ 146050 h 158221"/>
                                                                      <a:gd name="connsiteX11" fmla="*/ 2646 w 307446"/>
                                                                      <a:gd name="connsiteY11" fmla="*/ 107950 h 158221"/>
                                                                      <a:gd name="connsiteX12" fmla="*/ 31221 w 307446"/>
                                                                      <a:gd name="connsiteY12" fmla="*/ 104775 h 158221"/>
                                                                      <a:gd name="connsiteX13" fmla="*/ 28046 w 307446"/>
                                                                      <a:gd name="connsiteY13" fmla="*/ 60325 h 158221"/>
                                                                      <a:gd name="connsiteX14" fmla="*/ 34396 w 307446"/>
                                                                      <a:gd name="connsiteY14" fmla="*/ 41275 h 158221"/>
                                                                      <a:gd name="connsiteX15" fmla="*/ 47096 w 307446"/>
                                                                      <a:gd name="connsiteY15" fmla="*/ 34925 h 158221"/>
                                                                      <a:gd name="connsiteX16" fmla="*/ 47096 w 307446"/>
                                                                      <a:gd name="connsiteY16" fmla="*/ 19050 h 158221"/>
                                                                      <a:gd name="connsiteX17" fmla="*/ 56621 w 307446"/>
                                                                      <a:gd name="connsiteY17" fmla="*/ 0 h 158221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  <a:cxn ang="0">
                                                                        <a:pos x="connsiteX16" y="connsiteY16"/>
                                                                      </a:cxn>
                                                                      <a:cxn ang="0">
                                                                        <a:pos x="connsiteX17" y="connsiteY17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307446" h="158221">
                                                                        <a:moveTo>
                                                                          <a:pt x="307446" y="0"/>
                                                                        </a:moveTo>
                                                                        <a:cubicBezTo>
                                                                          <a:pt x="288660" y="28310"/>
                                                                          <a:pt x="269875" y="56621"/>
                                                                          <a:pt x="256646" y="69850"/>
                                                                        </a:cubicBezTo>
                                                                        <a:cubicBezTo>
                                                                          <a:pt x="243417" y="83079"/>
                                                                          <a:pt x="230188" y="73025"/>
                                                                          <a:pt x="228071" y="79375"/>
                                                                        </a:cubicBezTo>
                                                                        <a:cubicBezTo>
                                                                          <a:pt x="225954" y="85725"/>
                                                                          <a:pt x="244475" y="101600"/>
                                                                          <a:pt x="243946" y="107950"/>
                                                                        </a:cubicBezTo>
                                                                        <a:cubicBezTo>
                                                                          <a:pt x="243417" y="114300"/>
                                                                          <a:pt x="231775" y="115888"/>
                                                                          <a:pt x="224896" y="117475"/>
                                                                        </a:cubicBezTo>
                                                                        <a:cubicBezTo>
                                                                          <a:pt x="218017" y="119062"/>
                                                                          <a:pt x="209550" y="111654"/>
                                                                          <a:pt x="202671" y="117475"/>
                                                                        </a:cubicBezTo>
                                                                        <a:cubicBezTo>
                                                                          <a:pt x="195792" y="123296"/>
                                                                          <a:pt x="193146" y="146579"/>
                                                                          <a:pt x="183621" y="152400"/>
                                                                        </a:cubicBezTo>
                                                                        <a:cubicBezTo>
                                                                          <a:pt x="174096" y="158221"/>
                                                                          <a:pt x="156634" y="155046"/>
                                                                          <a:pt x="145521" y="152400"/>
                                                                        </a:cubicBezTo>
                                                                        <a:cubicBezTo>
                                                                          <a:pt x="134408" y="149754"/>
                                                                          <a:pt x="133350" y="137054"/>
                                                                          <a:pt x="116946" y="136525"/>
                                                                        </a:cubicBezTo>
                                                                        <a:cubicBezTo>
                                                                          <a:pt x="100542" y="135996"/>
                                                                          <a:pt x="64029" y="147638"/>
                                                                          <a:pt x="47096" y="149225"/>
                                                                        </a:cubicBezTo>
                                                                        <a:cubicBezTo>
                                                                          <a:pt x="30163" y="150813"/>
                                                                          <a:pt x="22754" y="152929"/>
                                                                          <a:pt x="15346" y="146050"/>
                                                                        </a:cubicBezTo>
                                                                        <a:cubicBezTo>
                                                                          <a:pt x="7938" y="139171"/>
                                                                          <a:pt x="0" y="114829"/>
                                                                          <a:pt x="2646" y="107950"/>
                                                                        </a:cubicBezTo>
                                                                        <a:cubicBezTo>
                                                                          <a:pt x="5292" y="101071"/>
                                                                          <a:pt x="26988" y="112712"/>
                                                                          <a:pt x="31221" y="104775"/>
                                                                        </a:cubicBezTo>
                                                                        <a:cubicBezTo>
                                                                          <a:pt x="35454" y="96838"/>
                                                                          <a:pt x="27517" y="70908"/>
                                                                          <a:pt x="28046" y="60325"/>
                                                                        </a:cubicBezTo>
                                                                        <a:cubicBezTo>
                                                                          <a:pt x="28575" y="49742"/>
                                                                          <a:pt x="31221" y="45508"/>
                                                                          <a:pt x="34396" y="41275"/>
                                                                        </a:cubicBezTo>
                                                                        <a:cubicBezTo>
                                                                          <a:pt x="37571" y="37042"/>
                                                                          <a:pt x="44979" y="38629"/>
                                                                          <a:pt x="47096" y="34925"/>
                                                                        </a:cubicBezTo>
                                                                        <a:cubicBezTo>
                                                                          <a:pt x="49213" y="31221"/>
                                                                          <a:pt x="45509" y="24871"/>
                                                                          <a:pt x="47096" y="19050"/>
                                                                        </a:cubicBezTo>
                                                                        <a:cubicBezTo>
                                                                          <a:pt x="48684" y="13229"/>
                                                                          <a:pt x="52652" y="6614"/>
                                                                          <a:pt x="56621" y="0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005" name="Freeform 1004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524375" y="3063875"/>
                                                                    <a:ext cx="244475" cy="330200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0 w 244475"/>
                                                                      <a:gd name="connsiteY0" fmla="*/ 330200 h 330200"/>
                                                                      <a:gd name="connsiteX1" fmla="*/ 25400 w 244475"/>
                                                                      <a:gd name="connsiteY1" fmla="*/ 282575 h 330200"/>
                                                                      <a:gd name="connsiteX2" fmla="*/ 50800 w 244475"/>
                                                                      <a:gd name="connsiteY2" fmla="*/ 292100 h 330200"/>
                                                                      <a:gd name="connsiteX3" fmla="*/ 82550 w 244475"/>
                                                                      <a:gd name="connsiteY3" fmla="*/ 288925 h 330200"/>
                                                                      <a:gd name="connsiteX4" fmla="*/ 111125 w 244475"/>
                                                                      <a:gd name="connsiteY4" fmla="*/ 273050 h 330200"/>
                                                                      <a:gd name="connsiteX5" fmla="*/ 111125 w 244475"/>
                                                                      <a:gd name="connsiteY5" fmla="*/ 247650 h 330200"/>
                                                                      <a:gd name="connsiteX6" fmla="*/ 139700 w 244475"/>
                                                                      <a:gd name="connsiteY6" fmla="*/ 225425 h 330200"/>
                                                                      <a:gd name="connsiteX7" fmla="*/ 177800 w 244475"/>
                                                                      <a:gd name="connsiteY7" fmla="*/ 196850 h 330200"/>
                                                                      <a:gd name="connsiteX8" fmla="*/ 203200 w 244475"/>
                                                                      <a:gd name="connsiteY8" fmla="*/ 139700 h 330200"/>
                                                                      <a:gd name="connsiteX9" fmla="*/ 228600 w 244475"/>
                                                                      <a:gd name="connsiteY9" fmla="*/ 130175 h 330200"/>
                                                                      <a:gd name="connsiteX10" fmla="*/ 241300 w 244475"/>
                                                                      <a:gd name="connsiteY10" fmla="*/ 133350 h 330200"/>
                                                                      <a:gd name="connsiteX11" fmla="*/ 241300 w 244475"/>
                                                                      <a:gd name="connsiteY11" fmla="*/ 88900 h 330200"/>
                                                                      <a:gd name="connsiteX12" fmla="*/ 222250 w 244475"/>
                                                                      <a:gd name="connsiteY12" fmla="*/ 76200 h 330200"/>
                                                                      <a:gd name="connsiteX13" fmla="*/ 231775 w 244475"/>
                                                                      <a:gd name="connsiteY13" fmla="*/ 41275 h 330200"/>
                                                                      <a:gd name="connsiteX14" fmla="*/ 225425 w 244475"/>
                                                                      <a:gd name="connsiteY14" fmla="*/ 34925 h 330200"/>
                                                                      <a:gd name="connsiteX15" fmla="*/ 200025 w 244475"/>
                                                                      <a:gd name="connsiteY15" fmla="*/ 60325 h 330200"/>
                                                                      <a:gd name="connsiteX16" fmla="*/ 184150 w 244475"/>
                                                                      <a:gd name="connsiteY16" fmla="*/ 34925 h 330200"/>
                                                                      <a:gd name="connsiteX17" fmla="*/ 155575 w 244475"/>
                                                                      <a:gd name="connsiteY17" fmla="*/ 12700 h 330200"/>
                                                                      <a:gd name="connsiteX18" fmla="*/ 114300 w 244475"/>
                                                                      <a:gd name="connsiteY18" fmla="*/ 31750 h 330200"/>
                                                                      <a:gd name="connsiteX19" fmla="*/ 107950 w 244475"/>
                                                                      <a:gd name="connsiteY19" fmla="*/ 31750 h 330200"/>
                                                                      <a:gd name="connsiteX20" fmla="*/ 92075 w 244475"/>
                                                                      <a:gd name="connsiteY20" fmla="*/ 0 h 330200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  <a:cxn ang="0">
                                                                        <a:pos x="connsiteX16" y="connsiteY16"/>
                                                                      </a:cxn>
                                                                      <a:cxn ang="0">
                                                                        <a:pos x="connsiteX17" y="connsiteY17"/>
                                                                      </a:cxn>
                                                                      <a:cxn ang="0">
                                                                        <a:pos x="connsiteX18" y="connsiteY18"/>
                                                                      </a:cxn>
                                                                      <a:cxn ang="0">
                                                                        <a:pos x="connsiteX19" y="connsiteY19"/>
                                                                      </a:cxn>
                                                                      <a:cxn ang="0">
                                                                        <a:pos x="connsiteX20" y="connsiteY20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244475" h="330200">
                                                                        <a:moveTo>
                                                                          <a:pt x="0" y="330200"/>
                                                                        </a:moveTo>
                                                                        <a:cubicBezTo>
                                                                          <a:pt x="8466" y="309562"/>
                                                                          <a:pt x="16933" y="288925"/>
                                                                          <a:pt x="25400" y="282575"/>
                                                                        </a:cubicBezTo>
                                                                        <a:cubicBezTo>
                                                                          <a:pt x="33867" y="276225"/>
                                                                          <a:pt x="41275" y="291042"/>
                                                                          <a:pt x="50800" y="292100"/>
                                                                        </a:cubicBezTo>
                                                                        <a:cubicBezTo>
                                                                          <a:pt x="60325" y="293158"/>
                                                                          <a:pt x="72496" y="292100"/>
                                                                          <a:pt x="82550" y="288925"/>
                                                                        </a:cubicBezTo>
                                                                        <a:cubicBezTo>
                                                                          <a:pt x="92604" y="285750"/>
                                                                          <a:pt x="106363" y="279929"/>
                                                                          <a:pt x="111125" y="273050"/>
                                                                        </a:cubicBezTo>
                                                                        <a:cubicBezTo>
                                                                          <a:pt x="115887" y="266171"/>
                                                                          <a:pt x="106363" y="255588"/>
                                                                          <a:pt x="111125" y="247650"/>
                                                                        </a:cubicBezTo>
                                                                        <a:cubicBezTo>
                                                                          <a:pt x="115888" y="239713"/>
                                                                          <a:pt x="128588" y="233892"/>
                                                                          <a:pt x="139700" y="225425"/>
                                                                        </a:cubicBezTo>
                                                                        <a:cubicBezTo>
                                                                          <a:pt x="150812" y="216958"/>
                                                                          <a:pt x="167217" y="211138"/>
                                                                          <a:pt x="177800" y="196850"/>
                                                                        </a:cubicBezTo>
                                                                        <a:cubicBezTo>
                                                                          <a:pt x="188383" y="182563"/>
                                                                          <a:pt x="194733" y="150812"/>
                                                                          <a:pt x="203200" y="139700"/>
                                                                        </a:cubicBezTo>
                                                                        <a:cubicBezTo>
                                                                          <a:pt x="211667" y="128588"/>
                                                                          <a:pt x="222250" y="131233"/>
                                                                          <a:pt x="228600" y="130175"/>
                                                                        </a:cubicBezTo>
                                                                        <a:cubicBezTo>
                                                                          <a:pt x="234950" y="129117"/>
                                                                          <a:pt x="239183" y="140229"/>
                                                                          <a:pt x="241300" y="133350"/>
                                                                        </a:cubicBezTo>
                                                                        <a:cubicBezTo>
                                                                          <a:pt x="243417" y="126471"/>
                                                                          <a:pt x="244475" y="98425"/>
                                                                          <a:pt x="241300" y="88900"/>
                                                                        </a:cubicBezTo>
                                                                        <a:cubicBezTo>
                                                                          <a:pt x="238125" y="79375"/>
                                                                          <a:pt x="223838" y="84138"/>
                                                                          <a:pt x="222250" y="76200"/>
                                                                        </a:cubicBezTo>
                                                                        <a:cubicBezTo>
                                                                          <a:pt x="220662" y="68262"/>
                                                                          <a:pt x="231246" y="48154"/>
                                                                          <a:pt x="231775" y="41275"/>
                                                                        </a:cubicBezTo>
                                                                        <a:cubicBezTo>
                                                                          <a:pt x="232304" y="34396"/>
                                                                          <a:pt x="230717" y="31750"/>
                                                                          <a:pt x="225425" y="34925"/>
                                                                        </a:cubicBezTo>
                                                                        <a:cubicBezTo>
                                                                          <a:pt x="220133" y="38100"/>
                                                                          <a:pt x="206904" y="60325"/>
                                                                          <a:pt x="200025" y="60325"/>
                                                                        </a:cubicBezTo>
                                                                        <a:cubicBezTo>
                                                                          <a:pt x="193146" y="60325"/>
                                                                          <a:pt x="191558" y="42863"/>
                                                                          <a:pt x="184150" y="34925"/>
                                                                        </a:cubicBezTo>
                                                                        <a:cubicBezTo>
                                                                          <a:pt x="176742" y="26988"/>
                                                                          <a:pt x="167217" y="13229"/>
                                                                          <a:pt x="155575" y="12700"/>
                                                                        </a:cubicBezTo>
                                                                        <a:cubicBezTo>
                                                                          <a:pt x="143933" y="12171"/>
                                                                          <a:pt x="122238" y="28575"/>
                                                                          <a:pt x="114300" y="31750"/>
                                                                        </a:cubicBezTo>
                                                                        <a:cubicBezTo>
                                                                          <a:pt x="106362" y="34925"/>
                                                                          <a:pt x="111654" y="37042"/>
                                                                          <a:pt x="107950" y="31750"/>
                                                                        </a:cubicBezTo>
                                                                        <a:cubicBezTo>
                                                                          <a:pt x="104246" y="26458"/>
                                                                          <a:pt x="93662" y="4762"/>
                                                                          <a:pt x="92075" y="0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006" name="Freeform 1005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762500" y="2949575"/>
                                                                    <a:ext cx="101071" cy="203200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0 w 101071"/>
                                                                      <a:gd name="connsiteY0" fmla="*/ 203200 h 203200"/>
                                                                      <a:gd name="connsiteX1" fmla="*/ 76200 w 101071"/>
                                                                      <a:gd name="connsiteY1" fmla="*/ 133350 h 203200"/>
                                                                      <a:gd name="connsiteX2" fmla="*/ 79375 w 101071"/>
                                                                      <a:gd name="connsiteY2" fmla="*/ 111125 h 203200"/>
                                                                      <a:gd name="connsiteX3" fmla="*/ 76200 w 101071"/>
                                                                      <a:gd name="connsiteY3" fmla="*/ 73025 h 203200"/>
                                                                      <a:gd name="connsiteX4" fmla="*/ 95250 w 101071"/>
                                                                      <a:gd name="connsiteY4" fmla="*/ 82550 h 203200"/>
                                                                      <a:gd name="connsiteX5" fmla="*/ 98425 w 101071"/>
                                                                      <a:gd name="connsiteY5" fmla="*/ 47625 h 203200"/>
                                                                      <a:gd name="connsiteX6" fmla="*/ 79375 w 101071"/>
                                                                      <a:gd name="connsiteY6" fmla="*/ 38100 h 203200"/>
                                                                      <a:gd name="connsiteX7" fmla="*/ 73025 w 101071"/>
                                                                      <a:gd name="connsiteY7" fmla="*/ 19050 h 203200"/>
                                                                      <a:gd name="connsiteX8" fmla="*/ 88900 w 101071"/>
                                                                      <a:gd name="connsiteY8" fmla="*/ 0 h 203200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01071" h="203200">
                                                                        <a:moveTo>
                                                                          <a:pt x="0" y="203200"/>
                                                                        </a:moveTo>
                                                                        <a:cubicBezTo>
                                                                          <a:pt x="31485" y="175948"/>
                                                                          <a:pt x="62971" y="148696"/>
                                                                          <a:pt x="76200" y="133350"/>
                                                                        </a:cubicBezTo>
                                                                        <a:cubicBezTo>
                                                                          <a:pt x="89429" y="118004"/>
                                                                          <a:pt x="79375" y="121179"/>
                                                                          <a:pt x="79375" y="111125"/>
                                                                        </a:cubicBezTo>
                                                                        <a:cubicBezTo>
                                                                          <a:pt x="79375" y="101071"/>
                                                                          <a:pt x="73554" y="77787"/>
                                                                          <a:pt x="76200" y="73025"/>
                                                                        </a:cubicBezTo>
                                                                        <a:cubicBezTo>
                                                                          <a:pt x="78846" y="68263"/>
                                                                          <a:pt x="91546" y="86783"/>
                                                                          <a:pt x="95250" y="82550"/>
                                                                        </a:cubicBezTo>
                                                                        <a:cubicBezTo>
                                                                          <a:pt x="98954" y="78317"/>
                                                                          <a:pt x="101071" y="55033"/>
                                                                          <a:pt x="98425" y="47625"/>
                                                                        </a:cubicBezTo>
                                                                        <a:cubicBezTo>
                                                                          <a:pt x="95779" y="40217"/>
                                                                          <a:pt x="83608" y="42862"/>
                                                                          <a:pt x="79375" y="38100"/>
                                                                        </a:cubicBezTo>
                                                                        <a:cubicBezTo>
                                                                          <a:pt x="75142" y="33338"/>
                                                                          <a:pt x="71438" y="25400"/>
                                                                          <a:pt x="73025" y="19050"/>
                                                                        </a:cubicBezTo>
                                                                        <a:cubicBezTo>
                                                                          <a:pt x="74613" y="12700"/>
                                                                          <a:pt x="86783" y="5821"/>
                                                                          <a:pt x="88900" y="0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</p:grpSp>
                                                        </p:grpSp>
                                                      </p:grpSp>
                                                      <p:grpSp>
                                                        <p:nvGrpSpPr>
                                                          <p:cNvPr id="834" name="Group 973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4873625" y="2735792"/>
                                                            <a:ext cx="789517" cy="759883"/>
                                                            <a:chOff x="4873625" y="2735792"/>
                                                            <a:chExt cx="789517" cy="759883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839" name="Group 974"/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4873625" y="2735792"/>
                                                              <a:ext cx="789517" cy="759883"/>
                                                              <a:chOff x="4873625" y="2735792"/>
                                                              <a:chExt cx="789517" cy="759883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842" name="Group 976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4873625" y="2735792"/>
                                                                <a:ext cx="789517" cy="759883"/>
                                                                <a:chOff x="4873625" y="2735792"/>
                                                                <a:chExt cx="789517" cy="759883"/>
                                                              </a:xfrm>
                                                            </p:grpSpPr>
                                                            <p:sp>
                                                              <p:nvSpPr>
                                                                <p:cNvPr id="979" name="Freeform 978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873625" y="2735792"/>
                                                                  <a:ext cx="789517" cy="756708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336550 w 789517"/>
                                                                    <a:gd name="connsiteY0" fmla="*/ 756708 h 756708"/>
                                                                    <a:gd name="connsiteX1" fmla="*/ 412750 w 789517"/>
                                                                    <a:gd name="connsiteY1" fmla="*/ 724958 h 756708"/>
                                                                    <a:gd name="connsiteX2" fmla="*/ 454025 w 789517"/>
                                                                    <a:gd name="connsiteY2" fmla="*/ 693208 h 756708"/>
                                                                    <a:gd name="connsiteX3" fmla="*/ 482600 w 789517"/>
                                                                    <a:gd name="connsiteY3" fmla="*/ 677333 h 756708"/>
                                                                    <a:gd name="connsiteX4" fmla="*/ 504825 w 789517"/>
                                                                    <a:gd name="connsiteY4" fmla="*/ 683683 h 756708"/>
                                                                    <a:gd name="connsiteX5" fmla="*/ 511175 w 789517"/>
                                                                    <a:gd name="connsiteY5" fmla="*/ 639233 h 756708"/>
                                                                    <a:gd name="connsiteX6" fmla="*/ 561975 w 789517"/>
                                                                    <a:gd name="connsiteY6" fmla="*/ 620183 h 756708"/>
                                                                    <a:gd name="connsiteX7" fmla="*/ 581025 w 789517"/>
                                                                    <a:gd name="connsiteY7" fmla="*/ 582083 h 756708"/>
                                                                    <a:gd name="connsiteX8" fmla="*/ 590550 w 789517"/>
                                                                    <a:gd name="connsiteY8" fmla="*/ 547158 h 756708"/>
                                                                    <a:gd name="connsiteX9" fmla="*/ 590550 w 789517"/>
                                                                    <a:gd name="connsiteY9" fmla="*/ 528108 h 756708"/>
                                                                    <a:gd name="connsiteX10" fmla="*/ 609600 w 789517"/>
                                                                    <a:gd name="connsiteY10" fmla="*/ 496358 h 756708"/>
                                                                    <a:gd name="connsiteX11" fmla="*/ 641350 w 789517"/>
                                                                    <a:gd name="connsiteY11" fmla="*/ 496358 h 756708"/>
                                                                    <a:gd name="connsiteX12" fmla="*/ 657225 w 789517"/>
                                                                    <a:gd name="connsiteY12" fmla="*/ 537633 h 756708"/>
                                                                    <a:gd name="connsiteX13" fmla="*/ 666750 w 789517"/>
                                                                    <a:gd name="connsiteY13" fmla="*/ 553508 h 756708"/>
                                                                    <a:gd name="connsiteX14" fmla="*/ 695325 w 789517"/>
                                                                    <a:gd name="connsiteY14" fmla="*/ 543983 h 756708"/>
                                                                    <a:gd name="connsiteX15" fmla="*/ 711200 w 789517"/>
                                                                    <a:gd name="connsiteY15" fmla="*/ 537633 h 756708"/>
                                                                    <a:gd name="connsiteX16" fmla="*/ 723900 w 789517"/>
                                                                    <a:gd name="connsiteY16" fmla="*/ 512233 h 756708"/>
                                                                    <a:gd name="connsiteX17" fmla="*/ 739775 w 789517"/>
                                                                    <a:gd name="connsiteY17" fmla="*/ 499533 h 756708"/>
                                                                    <a:gd name="connsiteX18" fmla="*/ 711200 w 789517"/>
                                                                    <a:gd name="connsiteY18" fmla="*/ 467783 h 756708"/>
                                                                    <a:gd name="connsiteX19" fmla="*/ 685800 w 789517"/>
                                                                    <a:gd name="connsiteY19" fmla="*/ 442383 h 756708"/>
                                                                    <a:gd name="connsiteX20" fmla="*/ 669925 w 789517"/>
                                                                    <a:gd name="connsiteY20" fmla="*/ 423333 h 756708"/>
                                                                    <a:gd name="connsiteX21" fmla="*/ 650875 w 789517"/>
                                                                    <a:gd name="connsiteY21" fmla="*/ 391583 h 756708"/>
                                                                    <a:gd name="connsiteX22" fmla="*/ 679450 w 789517"/>
                                                                    <a:gd name="connsiteY22" fmla="*/ 378883 h 756708"/>
                                                                    <a:gd name="connsiteX23" fmla="*/ 708025 w 789517"/>
                                                                    <a:gd name="connsiteY23" fmla="*/ 372533 h 756708"/>
                                                                    <a:gd name="connsiteX24" fmla="*/ 755650 w 789517"/>
                                                                    <a:gd name="connsiteY24" fmla="*/ 356658 h 756708"/>
                                                                    <a:gd name="connsiteX25" fmla="*/ 765175 w 789517"/>
                                                                    <a:gd name="connsiteY25" fmla="*/ 337608 h 756708"/>
                                                                    <a:gd name="connsiteX26" fmla="*/ 781050 w 789517"/>
                                                                    <a:gd name="connsiteY26" fmla="*/ 315383 h 756708"/>
                                                                    <a:gd name="connsiteX27" fmla="*/ 787400 w 789517"/>
                                                                    <a:gd name="connsiteY27" fmla="*/ 302683 h 756708"/>
                                                                    <a:gd name="connsiteX28" fmla="*/ 768350 w 789517"/>
                                                                    <a:gd name="connsiteY28" fmla="*/ 267758 h 756708"/>
                                                                    <a:gd name="connsiteX29" fmla="*/ 749300 w 789517"/>
                                                                    <a:gd name="connsiteY29" fmla="*/ 258233 h 756708"/>
                                                                    <a:gd name="connsiteX30" fmla="*/ 723900 w 789517"/>
                                                                    <a:gd name="connsiteY30" fmla="*/ 248708 h 756708"/>
                                                                    <a:gd name="connsiteX31" fmla="*/ 685800 w 789517"/>
                                                                    <a:gd name="connsiteY31" fmla="*/ 245533 h 756708"/>
                                                                    <a:gd name="connsiteX32" fmla="*/ 647700 w 789517"/>
                                                                    <a:gd name="connsiteY32" fmla="*/ 232833 h 756708"/>
                                                                    <a:gd name="connsiteX33" fmla="*/ 609600 w 789517"/>
                                                                    <a:gd name="connsiteY33" fmla="*/ 204258 h 756708"/>
                                                                    <a:gd name="connsiteX34" fmla="*/ 568325 w 789517"/>
                                                                    <a:gd name="connsiteY34" fmla="*/ 178858 h 756708"/>
                                                                    <a:gd name="connsiteX35" fmla="*/ 546100 w 789517"/>
                                                                    <a:gd name="connsiteY35" fmla="*/ 147108 h 756708"/>
                                                                    <a:gd name="connsiteX36" fmla="*/ 571500 w 789517"/>
                                                                    <a:gd name="connsiteY36" fmla="*/ 118533 h 756708"/>
                                                                    <a:gd name="connsiteX37" fmla="*/ 530225 w 789517"/>
                                                                    <a:gd name="connsiteY37" fmla="*/ 131233 h 756708"/>
                                                                    <a:gd name="connsiteX38" fmla="*/ 488950 w 789517"/>
                                                                    <a:gd name="connsiteY38" fmla="*/ 131233 h 756708"/>
                                                                    <a:gd name="connsiteX39" fmla="*/ 466725 w 789517"/>
                                                                    <a:gd name="connsiteY39" fmla="*/ 121708 h 756708"/>
                                                                    <a:gd name="connsiteX40" fmla="*/ 444500 w 789517"/>
                                                                    <a:gd name="connsiteY40" fmla="*/ 109008 h 756708"/>
                                                                    <a:gd name="connsiteX41" fmla="*/ 428625 w 789517"/>
                                                                    <a:gd name="connsiteY41" fmla="*/ 96308 h 756708"/>
                                                                    <a:gd name="connsiteX42" fmla="*/ 400050 w 789517"/>
                                                                    <a:gd name="connsiteY42" fmla="*/ 80433 h 756708"/>
                                                                    <a:gd name="connsiteX43" fmla="*/ 365125 w 789517"/>
                                                                    <a:gd name="connsiteY43" fmla="*/ 67733 h 756708"/>
                                                                    <a:gd name="connsiteX44" fmla="*/ 339725 w 789517"/>
                                                                    <a:gd name="connsiteY44" fmla="*/ 55033 h 756708"/>
                                                                    <a:gd name="connsiteX45" fmla="*/ 323850 w 789517"/>
                                                                    <a:gd name="connsiteY45" fmla="*/ 32808 h 756708"/>
                                                                    <a:gd name="connsiteX46" fmla="*/ 295275 w 789517"/>
                                                                    <a:gd name="connsiteY46" fmla="*/ 13758 h 756708"/>
                                                                    <a:gd name="connsiteX47" fmla="*/ 295275 w 789517"/>
                                                                    <a:gd name="connsiteY47" fmla="*/ 48683 h 756708"/>
                                                                    <a:gd name="connsiteX48" fmla="*/ 276225 w 789517"/>
                                                                    <a:gd name="connsiteY48" fmla="*/ 58208 h 756708"/>
                                                                    <a:gd name="connsiteX49" fmla="*/ 254000 w 789517"/>
                                                                    <a:gd name="connsiteY49" fmla="*/ 58208 h 756708"/>
                                                                    <a:gd name="connsiteX50" fmla="*/ 247650 w 789517"/>
                                                                    <a:gd name="connsiteY50" fmla="*/ 29633 h 756708"/>
                                                                    <a:gd name="connsiteX51" fmla="*/ 244475 w 789517"/>
                                                                    <a:gd name="connsiteY51" fmla="*/ 7408 h 756708"/>
                                                                    <a:gd name="connsiteX52" fmla="*/ 234950 w 789517"/>
                                                                    <a:gd name="connsiteY52" fmla="*/ 1058 h 756708"/>
                                                                    <a:gd name="connsiteX53" fmla="*/ 206375 w 789517"/>
                                                                    <a:gd name="connsiteY53" fmla="*/ 1058 h 756708"/>
                                                                    <a:gd name="connsiteX54" fmla="*/ 190500 w 789517"/>
                                                                    <a:gd name="connsiteY54" fmla="*/ 4233 h 756708"/>
                                                                    <a:gd name="connsiteX55" fmla="*/ 190500 w 789517"/>
                                                                    <a:gd name="connsiteY55" fmla="*/ 20108 h 756708"/>
                                                                    <a:gd name="connsiteX56" fmla="*/ 171450 w 789517"/>
                                                                    <a:gd name="connsiteY56" fmla="*/ 74083 h 756708"/>
                                                                    <a:gd name="connsiteX57" fmla="*/ 158750 w 789517"/>
                                                                    <a:gd name="connsiteY57" fmla="*/ 112183 h 756708"/>
                                                                    <a:gd name="connsiteX58" fmla="*/ 152400 w 789517"/>
                                                                    <a:gd name="connsiteY58" fmla="*/ 134408 h 756708"/>
                                                                    <a:gd name="connsiteX59" fmla="*/ 123825 w 789517"/>
                                                                    <a:gd name="connsiteY59" fmla="*/ 143933 h 756708"/>
                                                                    <a:gd name="connsiteX60" fmla="*/ 114300 w 789517"/>
                                                                    <a:gd name="connsiteY60" fmla="*/ 162983 h 756708"/>
                                                                    <a:gd name="connsiteX61" fmla="*/ 101600 w 789517"/>
                                                                    <a:gd name="connsiteY61" fmla="*/ 188383 h 756708"/>
                                                                    <a:gd name="connsiteX62" fmla="*/ 98425 w 789517"/>
                                                                    <a:gd name="connsiteY62" fmla="*/ 226483 h 756708"/>
                                                                    <a:gd name="connsiteX63" fmla="*/ 95250 w 789517"/>
                                                                    <a:gd name="connsiteY63" fmla="*/ 251883 h 756708"/>
                                                                    <a:gd name="connsiteX64" fmla="*/ 92075 w 789517"/>
                                                                    <a:gd name="connsiteY64" fmla="*/ 267758 h 756708"/>
                                                                    <a:gd name="connsiteX65" fmla="*/ 111125 w 789517"/>
                                                                    <a:gd name="connsiteY65" fmla="*/ 299508 h 756708"/>
                                                                    <a:gd name="connsiteX66" fmla="*/ 139700 w 789517"/>
                                                                    <a:gd name="connsiteY66" fmla="*/ 321733 h 756708"/>
                                                                    <a:gd name="connsiteX67" fmla="*/ 161925 w 789517"/>
                                                                    <a:gd name="connsiteY67" fmla="*/ 334433 h 756708"/>
                                                                    <a:gd name="connsiteX68" fmla="*/ 146050 w 789517"/>
                                                                    <a:gd name="connsiteY68" fmla="*/ 369358 h 756708"/>
                                                                    <a:gd name="connsiteX69" fmla="*/ 127000 w 789517"/>
                                                                    <a:gd name="connsiteY69" fmla="*/ 401108 h 756708"/>
                                                                    <a:gd name="connsiteX70" fmla="*/ 111125 w 789517"/>
                                                                    <a:gd name="connsiteY70" fmla="*/ 404283 h 756708"/>
                                                                    <a:gd name="connsiteX71" fmla="*/ 98425 w 789517"/>
                                                                    <a:gd name="connsiteY71" fmla="*/ 391583 h 756708"/>
                                                                    <a:gd name="connsiteX72" fmla="*/ 79375 w 789517"/>
                                                                    <a:gd name="connsiteY72" fmla="*/ 420158 h 756708"/>
                                                                    <a:gd name="connsiteX73" fmla="*/ 63500 w 789517"/>
                                                                    <a:gd name="connsiteY73" fmla="*/ 455083 h 756708"/>
                                                                    <a:gd name="connsiteX74" fmla="*/ 38100 w 789517"/>
                                                                    <a:gd name="connsiteY74" fmla="*/ 505883 h 756708"/>
                                                                    <a:gd name="connsiteX75" fmla="*/ 22225 w 789517"/>
                                                                    <a:gd name="connsiteY75" fmla="*/ 547158 h 756708"/>
                                                                    <a:gd name="connsiteX76" fmla="*/ 9525 w 789517"/>
                                                                    <a:gd name="connsiteY76" fmla="*/ 563033 h 756708"/>
                                                                    <a:gd name="connsiteX77" fmla="*/ 3175 w 789517"/>
                                                                    <a:gd name="connsiteY77" fmla="*/ 572558 h 756708"/>
                                                                    <a:gd name="connsiteX78" fmla="*/ 28575 w 789517"/>
                                                                    <a:gd name="connsiteY78" fmla="*/ 588433 h 756708"/>
                                                                    <a:gd name="connsiteX79" fmla="*/ 31750 w 789517"/>
                                                                    <a:gd name="connsiteY79" fmla="*/ 604308 h 756708"/>
                                                                    <a:gd name="connsiteX80" fmla="*/ 15875 w 789517"/>
                                                                    <a:gd name="connsiteY80" fmla="*/ 617008 h 756708"/>
                                                                    <a:gd name="connsiteX81" fmla="*/ 19050 w 789517"/>
                                                                    <a:gd name="connsiteY81" fmla="*/ 626533 h 756708"/>
                                                                    <a:gd name="connsiteX82" fmla="*/ 41275 w 789517"/>
                                                                    <a:gd name="connsiteY82" fmla="*/ 648758 h 756708"/>
                                                                    <a:gd name="connsiteX83" fmla="*/ 69850 w 789517"/>
                                                                    <a:gd name="connsiteY83" fmla="*/ 639233 h 756708"/>
                                                                    <a:gd name="connsiteX84" fmla="*/ 85725 w 789517"/>
                                                                    <a:gd name="connsiteY84" fmla="*/ 629708 h 756708"/>
                                                                    <a:gd name="connsiteX85" fmla="*/ 85725 w 789517"/>
                                                                    <a:gd name="connsiteY85" fmla="*/ 613833 h 756708"/>
                                                                    <a:gd name="connsiteX86" fmla="*/ 111125 w 789517"/>
                                                                    <a:gd name="connsiteY86" fmla="*/ 629708 h 756708"/>
                                                                    <a:gd name="connsiteX87" fmla="*/ 142875 w 789517"/>
                                                                    <a:gd name="connsiteY87" fmla="*/ 651933 h 756708"/>
                                                                    <a:gd name="connsiteX88" fmla="*/ 139700 w 789517"/>
                                                                    <a:gd name="connsiteY88" fmla="*/ 667808 h 756708"/>
                                                                    <a:gd name="connsiteX89" fmla="*/ 136525 w 789517"/>
                                                                    <a:gd name="connsiteY89" fmla="*/ 693208 h 756708"/>
                                                                    <a:gd name="connsiteX90" fmla="*/ 174625 w 789517"/>
                                                                    <a:gd name="connsiteY90" fmla="*/ 683683 h 756708"/>
                                                                    <a:gd name="connsiteX91" fmla="*/ 196850 w 789517"/>
                                                                    <a:gd name="connsiteY91" fmla="*/ 674158 h 756708"/>
                                                                    <a:gd name="connsiteX92" fmla="*/ 219075 w 789517"/>
                                                                    <a:gd name="connsiteY92" fmla="*/ 661458 h 756708"/>
                                                                    <a:gd name="connsiteX93" fmla="*/ 282575 w 789517"/>
                                                                    <a:gd name="connsiteY93" fmla="*/ 658283 h 756708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  <a:cxn ang="0">
                                                                      <a:pos x="connsiteX14" y="connsiteY14"/>
                                                                    </a:cxn>
                                                                    <a:cxn ang="0">
                                                                      <a:pos x="connsiteX15" y="connsiteY15"/>
                                                                    </a:cxn>
                                                                    <a:cxn ang="0">
                                                                      <a:pos x="connsiteX16" y="connsiteY16"/>
                                                                    </a:cxn>
                                                                    <a:cxn ang="0">
                                                                      <a:pos x="connsiteX17" y="connsiteY17"/>
                                                                    </a:cxn>
                                                                    <a:cxn ang="0">
                                                                      <a:pos x="connsiteX18" y="connsiteY18"/>
                                                                    </a:cxn>
                                                                    <a:cxn ang="0">
                                                                      <a:pos x="connsiteX19" y="connsiteY19"/>
                                                                    </a:cxn>
                                                                    <a:cxn ang="0">
                                                                      <a:pos x="connsiteX20" y="connsiteY20"/>
                                                                    </a:cxn>
                                                                    <a:cxn ang="0">
                                                                      <a:pos x="connsiteX21" y="connsiteY21"/>
                                                                    </a:cxn>
                                                                    <a:cxn ang="0">
                                                                      <a:pos x="connsiteX22" y="connsiteY22"/>
                                                                    </a:cxn>
                                                                    <a:cxn ang="0">
                                                                      <a:pos x="connsiteX23" y="connsiteY23"/>
                                                                    </a:cxn>
                                                                    <a:cxn ang="0">
                                                                      <a:pos x="connsiteX24" y="connsiteY24"/>
                                                                    </a:cxn>
                                                                    <a:cxn ang="0">
                                                                      <a:pos x="connsiteX25" y="connsiteY25"/>
                                                                    </a:cxn>
                                                                    <a:cxn ang="0">
                                                                      <a:pos x="connsiteX26" y="connsiteY26"/>
                                                                    </a:cxn>
                                                                    <a:cxn ang="0">
                                                                      <a:pos x="connsiteX27" y="connsiteY27"/>
                                                                    </a:cxn>
                                                                    <a:cxn ang="0">
                                                                      <a:pos x="connsiteX28" y="connsiteY28"/>
                                                                    </a:cxn>
                                                                    <a:cxn ang="0">
                                                                      <a:pos x="connsiteX29" y="connsiteY29"/>
                                                                    </a:cxn>
                                                                    <a:cxn ang="0">
                                                                      <a:pos x="connsiteX30" y="connsiteY30"/>
                                                                    </a:cxn>
                                                                    <a:cxn ang="0">
                                                                      <a:pos x="connsiteX31" y="connsiteY31"/>
                                                                    </a:cxn>
                                                                    <a:cxn ang="0">
                                                                      <a:pos x="connsiteX32" y="connsiteY32"/>
                                                                    </a:cxn>
                                                                    <a:cxn ang="0">
                                                                      <a:pos x="connsiteX33" y="connsiteY33"/>
                                                                    </a:cxn>
                                                                    <a:cxn ang="0">
                                                                      <a:pos x="connsiteX34" y="connsiteY34"/>
                                                                    </a:cxn>
                                                                    <a:cxn ang="0">
                                                                      <a:pos x="connsiteX35" y="connsiteY35"/>
                                                                    </a:cxn>
                                                                    <a:cxn ang="0">
                                                                      <a:pos x="connsiteX36" y="connsiteY36"/>
                                                                    </a:cxn>
                                                                    <a:cxn ang="0">
                                                                      <a:pos x="connsiteX37" y="connsiteY37"/>
                                                                    </a:cxn>
                                                                    <a:cxn ang="0">
                                                                      <a:pos x="connsiteX38" y="connsiteY38"/>
                                                                    </a:cxn>
                                                                    <a:cxn ang="0">
                                                                      <a:pos x="connsiteX39" y="connsiteY39"/>
                                                                    </a:cxn>
                                                                    <a:cxn ang="0">
                                                                      <a:pos x="connsiteX40" y="connsiteY40"/>
                                                                    </a:cxn>
                                                                    <a:cxn ang="0">
                                                                      <a:pos x="connsiteX41" y="connsiteY41"/>
                                                                    </a:cxn>
                                                                    <a:cxn ang="0">
                                                                      <a:pos x="connsiteX42" y="connsiteY42"/>
                                                                    </a:cxn>
                                                                    <a:cxn ang="0">
                                                                      <a:pos x="connsiteX43" y="connsiteY43"/>
                                                                    </a:cxn>
                                                                    <a:cxn ang="0">
                                                                      <a:pos x="connsiteX44" y="connsiteY44"/>
                                                                    </a:cxn>
                                                                    <a:cxn ang="0">
                                                                      <a:pos x="connsiteX45" y="connsiteY45"/>
                                                                    </a:cxn>
                                                                    <a:cxn ang="0">
                                                                      <a:pos x="connsiteX46" y="connsiteY46"/>
                                                                    </a:cxn>
                                                                    <a:cxn ang="0">
                                                                      <a:pos x="connsiteX47" y="connsiteY47"/>
                                                                    </a:cxn>
                                                                    <a:cxn ang="0">
                                                                      <a:pos x="connsiteX48" y="connsiteY48"/>
                                                                    </a:cxn>
                                                                    <a:cxn ang="0">
                                                                      <a:pos x="connsiteX49" y="connsiteY49"/>
                                                                    </a:cxn>
                                                                    <a:cxn ang="0">
                                                                      <a:pos x="connsiteX50" y="connsiteY50"/>
                                                                    </a:cxn>
                                                                    <a:cxn ang="0">
                                                                      <a:pos x="connsiteX51" y="connsiteY51"/>
                                                                    </a:cxn>
                                                                    <a:cxn ang="0">
                                                                      <a:pos x="connsiteX52" y="connsiteY52"/>
                                                                    </a:cxn>
                                                                    <a:cxn ang="0">
                                                                      <a:pos x="connsiteX53" y="connsiteY53"/>
                                                                    </a:cxn>
                                                                    <a:cxn ang="0">
                                                                      <a:pos x="connsiteX54" y="connsiteY54"/>
                                                                    </a:cxn>
                                                                    <a:cxn ang="0">
                                                                      <a:pos x="connsiteX55" y="connsiteY55"/>
                                                                    </a:cxn>
                                                                    <a:cxn ang="0">
                                                                      <a:pos x="connsiteX56" y="connsiteY56"/>
                                                                    </a:cxn>
                                                                    <a:cxn ang="0">
                                                                      <a:pos x="connsiteX57" y="connsiteY57"/>
                                                                    </a:cxn>
                                                                    <a:cxn ang="0">
                                                                      <a:pos x="connsiteX58" y="connsiteY58"/>
                                                                    </a:cxn>
                                                                    <a:cxn ang="0">
                                                                      <a:pos x="connsiteX59" y="connsiteY59"/>
                                                                    </a:cxn>
                                                                    <a:cxn ang="0">
                                                                      <a:pos x="connsiteX60" y="connsiteY60"/>
                                                                    </a:cxn>
                                                                    <a:cxn ang="0">
                                                                      <a:pos x="connsiteX61" y="connsiteY61"/>
                                                                    </a:cxn>
                                                                    <a:cxn ang="0">
                                                                      <a:pos x="connsiteX62" y="connsiteY62"/>
                                                                    </a:cxn>
                                                                    <a:cxn ang="0">
                                                                      <a:pos x="connsiteX63" y="connsiteY63"/>
                                                                    </a:cxn>
                                                                    <a:cxn ang="0">
                                                                      <a:pos x="connsiteX64" y="connsiteY64"/>
                                                                    </a:cxn>
                                                                    <a:cxn ang="0">
                                                                      <a:pos x="connsiteX65" y="connsiteY65"/>
                                                                    </a:cxn>
                                                                    <a:cxn ang="0">
                                                                      <a:pos x="connsiteX66" y="connsiteY66"/>
                                                                    </a:cxn>
                                                                    <a:cxn ang="0">
                                                                      <a:pos x="connsiteX67" y="connsiteY67"/>
                                                                    </a:cxn>
                                                                    <a:cxn ang="0">
                                                                      <a:pos x="connsiteX68" y="connsiteY68"/>
                                                                    </a:cxn>
                                                                    <a:cxn ang="0">
                                                                      <a:pos x="connsiteX69" y="connsiteY69"/>
                                                                    </a:cxn>
                                                                    <a:cxn ang="0">
                                                                      <a:pos x="connsiteX70" y="connsiteY70"/>
                                                                    </a:cxn>
                                                                    <a:cxn ang="0">
                                                                      <a:pos x="connsiteX71" y="connsiteY71"/>
                                                                    </a:cxn>
                                                                    <a:cxn ang="0">
                                                                      <a:pos x="connsiteX72" y="connsiteY72"/>
                                                                    </a:cxn>
                                                                    <a:cxn ang="0">
                                                                      <a:pos x="connsiteX73" y="connsiteY73"/>
                                                                    </a:cxn>
                                                                    <a:cxn ang="0">
                                                                      <a:pos x="connsiteX74" y="connsiteY74"/>
                                                                    </a:cxn>
                                                                    <a:cxn ang="0">
                                                                      <a:pos x="connsiteX75" y="connsiteY75"/>
                                                                    </a:cxn>
                                                                    <a:cxn ang="0">
                                                                      <a:pos x="connsiteX76" y="connsiteY76"/>
                                                                    </a:cxn>
                                                                    <a:cxn ang="0">
                                                                      <a:pos x="connsiteX77" y="connsiteY77"/>
                                                                    </a:cxn>
                                                                    <a:cxn ang="0">
                                                                      <a:pos x="connsiteX78" y="connsiteY78"/>
                                                                    </a:cxn>
                                                                    <a:cxn ang="0">
                                                                      <a:pos x="connsiteX79" y="connsiteY79"/>
                                                                    </a:cxn>
                                                                    <a:cxn ang="0">
                                                                      <a:pos x="connsiteX80" y="connsiteY80"/>
                                                                    </a:cxn>
                                                                    <a:cxn ang="0">
                                                                      <a:pos x="connsiteX81" y="connsiteY81"/>
                                                                    </a:cxn>
                                                                    <a:cxn ang="0">
                                                                      <a:pos x="connsiteX82" y="connsiteY82"/>
                                                                    </a:cxn>
                                                                    <a:cxn ang="0">
                                                                      <a:pos x="connsiteX83" y="connsiteY83"/>
                                                                    </a:cxn>
                                                                    <a:cxn ang="0">
                                                                      <a:pos x="connsiteX84" y="connsiteY84"/>
                                                                    </a:cxn>
                                                                    <a:cxn ang="0">
                                                                      <a:pos x="connsiteX85" y="connsiteY85"/>
                                                                    </a:cxn>
                                                                    <a:cxn ang="0">
                                                                      <a:pos x="connsiteX86" y="connsiteY86"/>
                                                                    </a:cxn>
                                                                    <a:cxn ang="0">
                                                                      <a:pos x="connsiteX87" y="connsiteY87"/>
                                                                    </a:cxn>
                                                                    <a:cxn ang="0">
                                                                      <a:pos x="connsiteX88" y="connsiteY88"/>
                                                                    </a:cxn>
                                                                    <a:cxn ang="0">
                                                                      <a:pos x="connsiteX89" y="connsiteY89"/>
                                                                    </a:cxn>
                                                                    <a:cxn ang="0">
                                                                      <a:pos x="connsiteX90" y="connsiteY90"/>
                                                                    </a:cxn>
                                                                    <a:cxn ang="0">
                                                                      <a:pos x="connsiteX91" y="connsiteY91"/>
                                                                    </a:cxn>
                                                                    <a:cxn ang="0">
                                                                      <a:pos x="connsiteX92" y="connsiteY92"/>
                                                                    </a:cxn>
                                                                    <a:cxn ang="0">
                                                                      <a:pos x="connsiteX93" y="connsiteY93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789517" h="756708">
                                                                      <a:moveTo>
                                                                        <a:pt x="336550" y="756708"/>
                                                                      </a:moveTo>
                                                                      <a:cubicBezTo>
                                                                        <a:pt x="364860" y="746124"/>
                                                                        <a:pt x="393171" y="735541"/>
                                                                        <a:pt x="412750" y="724958"/>
                                                                      </a:cubicBezTo>
                                                                      <a:cubicBezTo>
                                                                        <a:pt x="432329" y="714375"/>
                                                                        <a:pt x="442383" y="701146"/>
                                                                        <a:pt x="454025" y="693208"/>
                                                                      </a:cubicBezTo>
                                                                      <a:cubicBezTo>
                                                                        <a:pt x="465667" y="685271"/>
                                                                        <a:pt x="474133" y="678920"/>
                                                                        <a:pt x="482600" y="677333"/>
                                                                      </a:cubicBezTo>
                                                                      <a:cubicBezTo>
                                                                        <a:pt x="491067" y="675746"/>
                                                                        <a:pt x="500063" y="690033"/>
                                                                        <a:pt x="504825" y="683683"/>
                                                                      </a:cubicBezTo>
                                                                      <a:cubicBezTo>
                                                                        <a:pt x="509587" y="677333"/>
                                                                        <a:pt x="501650" y="649816"/>
                                                                        <a:pt x="511175" y="639233"/>
                                                                      </a:cubicBezTo>
                                                                      <a:cubicBezTo>
                                                                        <a:pt x="520700" y="628650"/>
                                                                        <a:pt x="550333" y="629708"/>
                                                                        <a:pt x="561975" y="620183"/>
                                                                      </a:cubicBezTo>
                                                                      <a:cubicBezTo>
                                                                        <a:pt x="573617" y="610658"/>
                                                                        <a:pt x="576263" y="594254"/>
                                                                        <a:pt x="581025" y="582083"/>
                                                                      </a:cubicBezTo>
                                                                      <a:cubicBezTo>
                                                                        <a:pt x="585787" y="569912"/>
                                                                        <a:pt x="588963" y="556154"/>
                                                                        <a:pt x="590550" y="547158"/>
                                                                      </a:cubicBezTo>
                                                                      <a:cubicBezTo>
                                                                        <a:pt x="592137" y="538162"/>
                                                                        <a:pt x="587375" y="536575"/>
                                                                        <a:pt x="590550" y="528108"/>
                                                                      </a:cubicBezTo>
                                                                      <a:cubicBezTo>
                                                                        <a:pt x="593725" y="519641"/>
                                                                        <a:pt x="601133" y="501650"/>
                                                                        <a:pt x="609600" y="496358"/>
                                                                      </a:cubicBezTo>
                                                                      <a:cubicBezTo>
                                                                        <a:pt x="618067" y="491066"/>
                                                                        <a:pt x="633412" y="489479"/>
                                                                        <a:pt x="641350" y="496358"/>
                                                                      </a:cubicBezTo>
                                                                      <a:cubicBezTo>
                                                                        <a:pt x="649288" y="503237"/>
                                                                        <a:pt x="652992" y="528108"/>
                                                                        <a:pt x="657225" y="537633"/>
                                                                      </a:cubicBezTo>
                                                                      <a:cubicBezTo>
                                                                        <a:pt x="661458" y="547158"/>
                                                                        <a:pt x="660400" y="552450"/>
                                                                        <a:pt x="666750" y="553508"/>
                                                                      </a:cubicBezTo>
                                                                      <a:cubicBezTo>
                                                                        <a:pt x="673100" y="554566"/>
                                                                        <a:pt x="687917" y="546629"/>
                                                                        <a:pt x="695325" y="543983"/>
                                                                      </a:cubicBezTo>
                                                                      <a:cubicBezTo>
                                                                        <a:pt x="702733" y="541337"/>
                                                                        <a:pt x="706438" y="542925"/>
                                                                        <a:pt x="711200" y="537633"/>
                                                                      </a:cubicBezTo>
                                                                      <a:cubicBezTo>
                                                                        <a:pt x="715963" y="532341"/>
                                                                        <a:pt x="719138" y="518583"/>
                                                                        <a:pt x="723900" y="512233"/>
                                                                      </a:cubicBezTo>
                                                                      <a:cubicBezTo>
                                                                        <a:pt x="728662" y="505883"/>
                                                                        <a:pt x="741892" y="506941"/>
                                                                        <a:pt x="739775" y="499533"/>
                                                                      </a:cubicBezTo>
                                                                      <a:cubicBezTo>
                                                                        <a:pt x="737658" y="492125"/>
                                                                        <a:pt x="720196" y="477308"/>
                                                                        <a:pt x="711200" y="467783"/>
                                                                      </a:cubicBezTo>
                                                                      <a:cubicBezTo>
                                                                        <a:pt x="702204" y="458258"/>
                                                                        <a:pt x="692679" y="449791"/>
                                                                        <a:pt x="685800" y="442383"/>
                                                                      </a:cubicBezTo>
                                                                      <a:cubicBezTo>
                                                                        <a:pt x="678921" y="434975"/>
                                                                        <a:pt x="675746" y="431800"/>
                                                                        <a:pt x="669925" y="423333"/>
                                                                      </a:cubicBezTo>
                                                                      <a:cubicBezTo>
                                                                        <a:pt x="664104" y="414866"/>
                                                                        <a:pt x="649288" y="398991"/>
                                                                        <a:pt x="650875" y="391583"/>
                                                                      </a:cubicBezTo>
                                                                      <a:cubicBezTo>
                                                                        <a:pt x="652462" y="384175"/>
                                                                        <a:pt x="669925" y="382058"/>
                                                                        <a:pt x="679450" y="378883"/>
                                                                      </a:cubicBezTo>
                                                                      <a:cubicBezTo>
                                                                        <a:pt x="688975" y="375708"/>
                                                                        <a:pt x="695325" y="376237"/>
                                                                        <a:pt x="708025" y="372533"/>
                                                                      </a:cubicBezTo>
                                                                      <a:cubicBezTo>
                                                                        <a:pt x="720725" y="368829"/>
                                                                        <a:pt x="746125" y="362479"/>
                                                                        <a:pt x="755650" y="356658"/>
                                                                      </a:cubicBezTo>
                                                                      <a:cubicBezTo>
                                                                        <a:pt x="765175" y="350837"/>
                                                                        <a:pt x="760942" y="344487"/>
                                                                        <a:pt x="765175" y="337608"/>
                                                                      </a:cubicBezTo>
                                                                      <a:cubicBezTo>
                                                                        <a:pt x="769408" y="330729"/>
                                                                        <a:pt x="777346" y="321204"/>
                                                                        <a:pt x="781050" y="315383"/>
                                                                      </a:cubicBezTo>
                                                                      <a:cubicBezTo>
                                                                        <a:pt x="784754" y="309562"/>
                                                                        <a:pt x="789517" y="310620"/>
                                                                        <a:pt x="787400" y="302683"/>
                                                                      </a:cubicBezTo>
                                                                      <a:cubicBezTo>
                                                                        <a:pt x="785283" y="294746"/>
                                                                        <a:pt x="774700" y="275166"/>
                                                                        <a:pt x="768350" y="267758"/>
                                                                      </a:cubicBezTo>
                                                                      <a:cubicBezTo>
                                                                        <a:pt x="762000" y="260350"/>
                                                                        <a:pt x="756708" y="261408"/>
                                                                        <a:pt x="749300" y="258233"/>
                                                                      </a:cubicBezTo>
                                                                      <a:cubicBezTo>
                                                                        <a:pt x="741892" y="255058"/>
                                                                        <a:pt x="734483" y="250825"/>
                                                                        <a:pt x="723900" y="248708"/>
                                                                      </a:cubicBezTo>
                                                                      <a:cubicBezTo>
                                                                        <a:pt x="713317" y="246591"/>
                                                                        <a:pt x="698500" y="248179"/>
                                                                        <a:pt x="685800" y="245533"/>
                                                                      </a:cubicBezTo>
                                                                      <a:cubicBezTo>
                                                                        <a:pt x="673100" y="242887"/>
                                                                        <a:pt x="660400" y="239712"/>
                                                                        <a:pt x="647700" y="232833"/>
                                                                      </a:cubicBezTo>
                                                                      <a:cubicBezTo>
                                                                        <a:pt x="635000" y="225954"/>
                                                                        <a:pt x="622829" y="213254"/>
                                                                        <a:pt x="609600" y="204258"/>
                                                                      </a:cubicBezTo>
                                                                      <a:cubicBezTo>
                                                                        <a:pt x="596371" y="195262"/>
                                                                        <a:pt x="578908" y="188383"/>
                                                                        <a:pt x="568325" y="178858"/>
                                                                      </a:cubicBezTo>
                                                                      <a:cubicBezTo>
                                                                        <a:pt x="557742" y="169333"/>
                                                                        <a:pt x="545571" y="157162"/>
                                                                        <a:pt x="546100" y="147108"/>
                                                                      </a:cubicBezTo>
                                                                      <a:cubicBezTo>
                                                                        <a:pt x="546629" y="137054"/>
                                                                        <a:pt x="574146" y="121179"/>
                                                                        <a:pt x="571500" y="118533"/>
                                                                      </a:cubicBezTo>
                                                                      <a:cubicBezTo>
                                                                        <a:pt x="568854" y="115887"/>
                                                                        <a:pt x="543983" y="129116"/>
                                                                        <a:pt x="530225" y="131233"/>
                                                                      </a:cubicBezTo>
                                                                      <a:cubicBezTo>
                                                                        <a:pt x="516467" y="133350"/>
                                                                        <a:pt x="499533" y="132821"/>
                                                                        <a:pt x="488950" y="131233"/>
                                                                      </a:cubicBezTo>
                                                                      <a:cubicBezTo>
                                                                        <a:pt x="478367" y="129646"/>
                                                                        <a:pt x="474133" y="125412"/>
                                                                        <a:pt x="466725" y="121708"/>
                                                                      </a:cubicBezTo>
                                                                      <a:cubicBezTo>
                                                                        <a:pt x="459317" y="118004"/>
                                                                        <a:pt x="450850" y="113241"/>
                                                                        <a:pt x="444500" y="109008"/>
                                                                      </a:cubicBezTo>
                                                                      <a:cubicBezTo>
                                                                        <a:pt x="438150" y="104775"/>
                                                                        <a:pt x="436033" y="101071"/>
                                                                        <a:pt x="428625" y="96308"/>
                                                                      </a:cubicBezTo>
                                                                      <a:cubicBezTo>
                                                                        <a:pt x="421217" y="91546"/>
                                                                        <a:pt x="410633" y="85196"/>
                                                                        <a:pt x="400050" y="80433"/>
                                                                      </a:cubicBezTo>
                                                                      <a:cubicBezTo>
                                                                        <a:pt x="389467" y="75671"/>
                                                                        <a:pt x="375179" y="71966"/>
                                                                        <a:pt x="365125" y="67733"/>
                                                                      </a:cubicBezTo>
                                                                      <a:cubicBezTo>
                                                                        <a:pt x="355071" y="63500"/>
                                                                        <a:pt x="346604" y="60854"/>
                                                                        <a:pt x="339725" y="55033"/>
                                                                      </a:cubicBezTo>
                                                                      <a:cubicBezTo>
                                                                        <a:pt x="332846" y="49212"/>
                                                                        <a:pt x="331258" y="39687"/>
                                                                        <a:pt x="323850" y="32808"/>
                                                                      </a:cubicBezTo>
                                                                      <a:cubicBezTo>
                                                                        <a:pt x="316442" y="25929"/>
                                                                        <a:pt x="300037" y="11112"/>
                                                                        <a:pt x="295275" y="13758"/>
                                                                      </a:cubicBezTo>
                                                                      <a:cubicBezTo>
                                                                        <a:pt x="290513" y="16404"/>
                                                                        <a:pt x="298450" y="41275"/>
                                                                        <a:pt x="295275" y="48683"/>
                                                                      </a:cubicBezTo>
                                                                      <a:cubicBezTo>
                                                                        <a:pt x="292100" y="56091"/>
                                                                        <a:pt x="283104" y="56621"/>
                                                                        <a:pt x="276225" y="58208"/>
                                                                      </a:cubicBezTo>
                                                                      <a:cubicBezTo>
                                                                        <a:pt x="269346" y="59795"/>
                                                                        <a:pt x="258762" y="62970"/>
                                                                        <a:pt x="254000" y="58208"/>
                                                                      </a:cubicBezTo>
                                                                      <a:cubicBezTo>
                                                                        <a:pt x="249238" y="53446"/>
                                                                        <a:pt x="249237" y="38100"/>
                                                                        <a:pt x="247650" y="29633"/>
                                                                      </a:cubicBezTo>
                                                                      <a:cubicBezTo>
                                                                        <a:pt x="246063" y="21166"/>
                                                                        <a:pt x="246592" y="12170"/>
                                                                        <a:pt x="244475" y="7408"/>
                                                                      </a:cubicBezTo>
                                                                      <a:cubicBezTo>
                                                                        <a:pt x="242358" y="2646"/>
                                                                        <a:pt x="241300" y="2116"/>
                                                                        <a:pt x="234950" y="1058"/>
                                                                      </a:cubicBezTo>
                                                                      <a:cubicBezTo>
                                                                        <a:pt x="228600" y="0"/>
                                                                        <a:pt x="213783" y="529"/>
                                                                        <a:pt x="206375" y="1058"/>
                                                                      </a:cubicBezTo>
                                                                      <a:cubicBezTo>
                                                                        <a:pt x="198967" y="1587"/>
                                                                        <a:pt x="193146" y="1058"/>
                                                                        <a:pt x="190500" y="4233"/>
                                                                      </a:cubicBezTo>
                                                                      <a:cubicBezTo>
                                                                        <a:pt x="187854" y="7408"/>
                                                                        <a:pt x="193675" y="8466"/>
                                                                        <a:pt x="190500" y="20108"/>
                                                                      </a:cubicBezTo>
                                                                      <a:cubicBezTo>
                                                                        <a:pt x="187325" y="31750"/>
                                                                        <a:pt x="176742" y="58737"/>
                                                                        <a:pt x="171450" y="74083"/>
                                                                      </a:cubicBezTo>
                                                                      <a:cubicBezTo>
                                                                        <a:pt x="166158" y="89429"/>
                                                                        <a:pt x="161925" y="102129"/>
                                                                        <a:pt x="158750" y="112183"/>
                                                                      </a:cubicBezTo>
                                                                      <a:cubicBezTo>
                                                                        <a:pt x="155575" y="122237"/>
                                                                        <a:pt x="158221" y="129116"/>
                                                                        <a:pt x="152400" y="134408"/>
                                                                      </a:cubicBezTo>
                                                                      <a:cubicBezTo>
                                                                        <a:pt x="146579" y="139700"/>
                                                                        <a:pt x="130175" y="139171"/>
                                                                        <a:pt x="123825" y="143933"/>
                                                                      </a:cubicBezTo>
                                                                      <a:cubicBezTo>
                                                                        <a:pt x="117475" y="148695"/>
                                                                        <a:pt x="114300" y="162983"/>
                                                                        <a:pt x="114300" y="162983"/>
                                                                      </a:cubicBezTo>
                                                                      <a:cubicBezTo>
                                                                        <a:pt x="110596" y="170391"/>
                                                                        <a:pt x="104246" y="177800"/>
                                                                        <a:pt x="101600" y="188383"/>
                                                                      </a:cubicBezTo>
                                                                      <a:cubicBezTo>
                                                                        <a:pt x="98954" y="198966"/>
                                                                        <a:pt x="99483" y="215900"/>
                                                                        <a:pt x="98425" y="226483"/>
                                                                      </a:cubicBezTo>
                                                                      <a:cubicBezTo>
                                                                        <a:pt x="97367" y="237066"/>
                                                                        <a:pt x="96308" y="245004"/>
                                                                        <a:pt x="95250" y="251883"/>
                                                                      </a:cubicBezTo>
                                                                      <a:cubicBezTo>
                                                                        <a:pt x="94192" y="258762"/>
                                                                        <a:pt x="89429" y="259821"/>
                                                                        <a:pt x="92075" y="267758"/>
                                                                      </a:cubicBezTo>
                                                                      <a:cubicBezTo>
                                                                        <a:pt x="94721" y="275695"/>
                                                                        <a:pt x="103188" y="290512"/>
                                                                        <a:pt x="111125" y="299508"/>
                                                                      </a:cubicBezTo>
                                                                      <a:cubicBezTo>
                                                                        <a:pt x="119063" y="308504"/>
                                                                        <a:pt x="131233" y="315912"/>
                                                                        <a:pt x="139700" y="321733"/>
                                                                      </a:cubicBezTo>
                                                                      <a:cubicBezTo>
                                                                        <a:pt x="148167" y="327554"/>
                                                                        <a:pt x="160867" y="326496"/>
                                                                        <a:pt x="161925" y="334433"/>
                                                                      </a:cubicBezTo>
                                                                      <a:cubicBezTo>
                                                                        <a:pt x="162983" y="342370"/>
                                                                        <a:pt x="151871" y="358246"/>
                                                                        <a:pt x="146050" y="369358"/>
                                                                      </a:cubicBezTo>
                                                                      <a:cubicBezTo>
                                                                        <a:pt x="140229" y="380470"/>
                                                                        <a:pt x="132821" y="395287"/>
                                                                        <a:pt x="127000" y="401108"/>
                                                                      </a:cubicBezTo>
                                                                      <a:cubicBezTo>
                                                                        <a:pt x="121179" y="406929"/>
                                                                        <a:pt x="115887" y="405870"/>
                                                                        <a:pt x="111125" y="404283"/>
                                                                      </a:cubicBezTo>
                                                                      <a:cubicBezTo>
                                                                        <a:pt x="106363" y="402696"/>
                                                                        <a:pt x="103717" y="388937"/>
                                                                        <a:pt x="98425" y="391583"/>
                                                                      </a:cubicBezTo>
                                                                      <a:cubicBezTo>
                                                                        <a:pt x="93133" y="394229"/>
                                                                        <a:pt x="85196" y="409575"/>
                                                                        <a:pt x="79375" y="420158"/>
                                                                      </a:cubicBezTo>
                                                                      <a:cubicBezTo>
                                                                        <a:pt x="73554" y="430741"/>
                                                                        <a:pt x="70379" y="440796"/>
                                                                        <a:pt x="63500" y="455083"/>
                                                                      </a:cubicBezTo>
                                                                      <a:cubicBezTo>
                                                                        <a:pt x="56621" y="469371"/>
                                                                        <a:pt x="44979" y="490537"/>
                                                                        <a:pt x="38100" y="505883"/>
                                                                      </a:cubicBezTo>
                                                                      <a:cubicBezTo>
                                                                        <a:pt x="31221" y="521229"/>
                                                                        <a:pt x="26988" y="537633"/>
                                                                        <a:pt x="22225" y="547158"/>
                                                                      </a:cubicBezTo>
                                                                      <a:cubicBezTo>
                                                                        <a:pt x="17462" y="556683"/>
                                                                        <a:pt x="12700" y="558800"/>
                                                                        <a:pt x="9525" y="563033"/>
                                                                      </a:cubicBezTo>
                                                                      <a:cubicBezTo>
                                                                        <a:pt x="6350" y="567266"/>
                                                                        <a:pt x="0" y="568325"/>
                                                                        <a:pt x="3175" y="572558"/>
                                                                      </a:cubicBezTo>
                                                                      <a:cubicBezTo>
                                                                        <a:pt x="6350" y="576791"/>
                                                                        <a:pt x="23813" y="583141"/>
                                                                        <a:pt x="28575" y="588433"/>
                                                                      </a:cubicBezTo>
                                                                      <a:cubicBezTo>
                                                                        <a:pt x="33338" y="593725"/>
                                                                        <a:pt x="33867" y="599546"/>
                                                                        <a:pt x="31750" y="604308"/>
                                                                      </a:cubicBezTo>
                                                                      <a:cubicBezTo>
                                                                        <a:pt x="29633" y="609070"/>
                                                                        <a:pt x="17992" y="613304"/>
                                                                        <a:pt x="15875" y="617008"/>
                                                                      </a:cubicBezTo>
                                                                      <a:cubicBezTo>
                                                                        <a:pt x="13758" y="620712"/>
                                                                        <a:pt x="14817" y="621241"/>
                                                                        <a:pt x="19050" y="626533"/>
                                                                      </a:cubicBezTo>
                                                                      <a:cubicBezTo>
                                                                        <a:pt x="23283" y="631825"/>
                                                                        <a:pt x="32808" y="646641"/>
                                                                        <a:pt x="41275" y="648758"/>
                                                                      </a:cubicBezTo>
                                                                      <a:cubicBezTo>
                                                                        <a:pt x="49742" y="650875"/>
                                                                        <a:pt x="62442" y="642408"/>
                                                                        <a:pt x="69850" y="639233"/>
                                                                      </a:cubicBezTo>
                                                                      <a:cubicBezTo>
                                                                        <a:pt x="77258" y="636058"/>
                                                                        <a:pt x="83079" y="633941"/>
                                                                        <a:pt x="85725" y="629708"/>
                                                                      </a:cubicBezTo>
                                                                      <a:cubicBezTo>
                                                                        <a:pt x="88371" y="625475"/>
                                                                        <a:pt x="81492" y="613833"/>
                                                                        <a:pt x="85725" y="613833"/>
                                                                      </a:cubicBezTo>
                                                                      <a:cubicBezTo>
                                                                        <a:pt x="89958" y="613833"/>
                                                                        <a:pt x="101600" y="623358"/>
                                                                        <a:pt x="111125" y="629708"/>
                                                                      </a:cubicBezTo>
                                                                      <a:cubicBezTo>
                                                                        <a:pt x="120650" y="636058"/>
                                                                        <a:pt x="138113" y="645583"/>
                                                                        <a:pt x="142875" y="651933"/>
                                                                      </a:cubicBezTo>
                                                                      <a:cubicBezTo>
                                                                        <a:pt x="147637" y="658283"/>
                                                                        <a:pt x="140758" y="660929"/>
                                                                        <a:pt x="139700" y="667808"/>
                                                                      </a:cubicBezTo>
                                                                      <a:cubicBezTo>
                                                                        <a:pt x="138642" y="674687"/>
                                                                        <a:pt x="130704" y="690562"/>
                                                                        <a:pt x="136525" y="693208"/>
                                                                      </a:cubicBezTo>
                                                                      <a:cubicBezTo>
                                                                        <a:pt x="142346" y="695854"/>
                                                                        <a:pt x="164571" y="686858"/>
                                                                        <a:pt x="174625" y="683683"/>
                                                                      </a:cubicBezTo>
                                                                      <a:cubicBezTo>
                                                                        <a:pt x="184679" y="680508"/>
                                                                        <a:pt x="189442" y="677862"/>
                                                                        <a:pt x="196850" y="674158"/>
                                                                      </a:cubicBezTo>
                                                                      <a:cubicBezTo>
                                                                        <a:pt x="204258" y="670454"/>
                                                                        <a:pt x="204788" y="664104"/>
                                                                        <a:pt x="219075" y="661458"/>
                                                                      </a:cubicBezTo>
                                                                      <a:cubicBezTo>
                                                                        <a:pt x="233362" y="658812"/>
                                                                        <a:pt x="257968" y="658547"/>
                                                                        <a:pt x="282575" y="658283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980" name="Freeform 979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147733" y="3397250"/>
                                                                  <a:ext cx="62442" cy="98425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5292 w 62442"/>
                                                                    <a:gd name="connsiteY0" fmla="*/ 0 h 98425"/>
                                                                    <a:gd name="connsiteX1" fmla="*/ 5292 w 62442"/>
                                                                    <a:gd name="connsiteY1" fmla="*/ 63500 h 98425"/>
                                                                    <a:gd name="connsiteX2" fmla="*/ 37042 w 62442"/>
                                                                    <a:gd name="connsiteY2" fmla="*/ 63500 h 98425"/>
                                                                    <a:gd name="connsiteX3" fmla="*/ 49742 w 62442"/>
                                                                    <a:gd name="connsiteY3" fmla="*/ 73025 h 98425"/>
                                                                    <a:gd name="connsiteX4" fmla="*/ 59267 w 62442"/>
                                                                    <a:gd name="connsiteY4" fmla="*/ 85725 h 98425"/>
                                                                    <a:gd name="connsiteX5" fmla="*/ 62442 w 62442"/>
                                                                    <a:gd name="connsiteY5" fmla="*/ 98425 h 98425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62442" h="98425">
                                                                      <a:moveTo>
                                                                        <a:pt x="5292" y="0"/>
                                                                      </a:moveTo>
                                                                      <a:cubicBezTo>
                                                                        <a:pt x="2646" y="26458"/>
                                                                        <a:pt x="0" y="52917"/>
                                                                        <a:pt x="5292" y="63500"/>
                                                                      </a:cubicBezTo>
                                                                      <a:cubicBezTo>
                                                                        <a:pt x="10584" y="74083"/>
                                                                        <a:pt x="29634" y="61913"/>
                                                                        <a:pt x="37042" y="63500"/>
                                                                      </a:cubicBezTo>
                                                                      <a:cubicBezTo>
                                                                        <a:pt x="44450" y="65087"/>
                                                                        <a:pt x="46038" y="69321"/>
                                                                        <a:pt x="49742" y="73025"/>
                                                                      </a:cubicBezTo>
                                                                      <a:cubicBezTo>
                                                                        <a:pt x="53446" y="76729"/>
                                                                        <a:pt x="57150" y="81492"/>
                                                                        <a:pt x="59267" y="85725"/>
                                                                      </a:cubicBezTo>
                                                                      <a:cubicBezTo>
                                                                        <a:pt x="61384" y="89958"/>
                                                                        <a:pt x="61384" y="96837"/>
                                                                        <a:pt x="62442" y="98425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981" name="Freeform 980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994275" y="3197225"/>
                                                                  <a:ext cx="240771" cy="276225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219075 w 240771"/>
                                                                    <a:gd name="connsiteY0" fmla="*/ 276225 h 276225"/>
                                                                    <a:gd name="connsiteX1" fmla="*/ 231775 w 240771"/>
                                                                    <a:gd name="connsiteY1" fmla="*/ 222250 h 276225"/>
                                                                    <a:gd name="connsiteX2" fmla="*/ 225425 w 240771"/>
                                                                    <a:gd name="connsiteY2" fmla="*/ 165100 h 276225"/>
                                                                    <a:gd name="connsiteX3" fmla="*/ 222250 w 240771"/>
                                                                    <a:gd name="connsiteY3" fmla="*/ 127000 h 276225"/>
                                                                    <a:gd name="connsiteX4" fmla="*/ 231775 w 240771"/>
                                                                    <a:gd name="connsiteY4" fmla="*/ 98425 h 276225"/>
                                                                    <a:gd name="connsiteX5" fmla="*/ 168275 w 240771"/>
                                                                    <a:gd name="connsiteY5" fmla="*/ 53975 h 276225"/>
                                                                    <a:gd name="connsiteX6" fmla="*/ 158750 w 240771"/>
                                                                    <a:gd name="connsiteY6" fmla="*/ 66675 h 276225"/>
                                                                    <a:gd name="connsiteX7" fmla="*/ 171450 w 240771"/>
                                                                    <a:gd name="connsiteY7" fmla="*/ 88900 h 276225"/>
                                                                    <a:gd name="connsiteX8" fmla="*/ 146050 w 240771"/>
                                                                    <a:gd name="connsiteY8" fmla="*/ 88900 h 276225"/>
                                                                    <a:gd name="connsiteX9" fmla="*/ 111125 w 240771"/>
                                                                    <a:gd name="connsiteY9" fmla="*/ 73025 h 276225"/>
                                                                    <a:gd name="connsiteX10" fmla="*/ 85725 w 240771"/>
                                                                    <a:gd name="connsiteY10" fmla="*/ 73025 h 276225"/>
                                                                    <a:gd name="connsiteX11" fmla="*/ 76200 w 240771"/>
                                                                    <a:gd name="connsiteY11" fmla="*/ 60325 h 276225"/>
                                                                    <a:gd name="connsiteX12" fmla="*/ 79375 w 240771"/>
                                                                    <a:gd name="connsiteY12" fmla="*/ 31750 h 276225"/>
                                                                    <a:gd name="connsiteX13" fmla="*/ 76200 w 240771"/>
                                                                    <a:gd name="connsiteY13" fmla="*/ 3175 h 276225"/>
                                                                    <a:gd name="connsiteX14" fmla="*/ 53975 w 240771"/>
                                                                    <a:gd name="connsiteY14" fmla="*/ 12700 h 276225"/>
                                                                    <a:gd name="connsiteX15" fmla="*/ 31750 w 240771"/>
                                                                    <a:gd name="connsiteY15" fmla="*/ 12700 h 276225"/>
                                                                    <a:gd name="connsiteX16" fmla="*/ 50800 w 240771"/>
                                                                    <a:gd name="connsiteY16" fmla="*/ 34925 h 276225"/>
                                                                    <a:gd name="connsiteX17" fmla="*/ 38100 w 240771"/>
                                                                    <a:gd name="connsiteY17" fmla="*/ 50800 h 276225"/>
                                                                    <a:gd name="connsiteX18" fmla="*/ 15875 w 240771"/>
                                                                    <a:gd name="connsiteY18" fmla="*/ 69850 h 276225"/>
                                                                    <a:gd name="connsiteX19" fmla="*/ 0 w 240771"/>
                                                                    <a:gd name="connsiteY19" fmla="*/ 82550 h 276225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  <a:cxn ang="0">
                                                                      <a:pos x="connsiteX14" y="connsiteY14"/>
                                                                    </a:cxn>
                                                                    <a:cxn ang="0">
                                                                      <a:pos x="connsiteX15" y="connsiteY15"/>
                                                                    </a:cxn>
                                                                    <a:cxn ang="0">
                                                                      <a:pos x="connsiteX16" y="connsiteY16"/>
                                                                    </a:cxn>
                                                                    <a:cxn ang="0">
                                                                      <a:pos x="connsiteX17" y="connsiteY17"/>
                                                                    </a:cxn>
                                                                    <a:cxn ang="0">
                                                                      <a:pos x="connsiteX18" y="connsiteY18"/>
                                                                    </a:cxn>
                                                                    <a:cxn ang="0">
                                                                      <a:pos x="connsiteX19" y="connsiteY19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240771" h="276225">
                                                                      <a:moveTo>
                                                                        <a:pt x="219075" y="276225"/>
                                                                      </a:moveTo>
                                                                      <a:cubicBezTo>
                                                                        <a:pt x="224896" y="258498"/>
                                                                        <a:pt x="230717" y="240771"/>
                                                                        <a:pt x="231775" y="222250"/>
                                                                      </a:cubicBezTo>
                                                                      <a:cubicBezTo>
                                                                        <a:pt x="232833" y="203729"/>
                                                                        <a:pt x="227013" y="180975"/>
                                                                        <a:pt x="225425" y="165100"/>
                                                                      </a:cubicBezTo>
                                                                      <a:cubicBezTo>
                                                                        <a:pt x="223838" y="149225"/>
                                                                        <a:pt x="221192" y="138112"/>
                                                                        <a:pt x="222250" y="127000"/>
                                                                      </a:cubicBezTo>
                                                                      <a:cubicBezTo>
                                                                        <a:pt x="223308" y="115888"/>
                                                                        <a:pt x="240771" y="110596"/>
                                                                        <a:pt x="231775" y="98425"/>
                                                                      </a:cubicBezTo>
                                                                      <a:cubicBezTo>
                                                                        <a:pt x="222779" y="86254"/>
                                                                        <a:pt x="180446" y="59267"/>
                                                                        <a:pt x="168275" y="53975"/>
                                                                      </a:cubicBezTo>
                                                                      <a:cubicBezTo>
                                                                        <a:pt x="156104" y="48683"/>
                                                                        <a:pt x="158221" y="60854"/>
                                                                        <a:pt x="158750" y="66675"/>
                                                                      </a:cubicBezTo>
                                                                      <a:cubicBezTo>
                                                                        <a:pt x="159279" y="72496"/>
                                                                        <a:pt x="173567" y="85196"/>
                                                                        <a:pt x="171450" y="88900"/>
                                                                      </a:cubicBezTo>
                                                                      <a:cubicBezTo>
                                                                        <a:pt x="169333" y="92604"/>
                                                                        <a:pt x="156104" y="91546"/>
                                                                        <a:pt x="146050" y="88900"/>
                                                                      </a:cubicBezTo>
                                                                      <a:cubicBezTo>
                                                                        <a:pt x="135996" y="86254"/>
                                                                        <a:pt x="121179" y="75671"/>
                                                                        <a:pt x="111125" y="73025"/>
                                                                      </a:cubicBezTo>
                                                                      <a:cubicBezTo>
                                                                        <a:pt x="101071" y="70379"/>
                                                                        <a:pt x="91546" y="75142"/>
                                                                        <a:pt x="85725" y="73025"/>
                                                                      </a:cubicBezTo>
                                                                      <a:cubicBezTo>
                                                                        <a:pt x="79904" y="70908"/>
                                                                        <a:pt x="77258" y="67204"/>
                                                                        <a:pt x="76200" y="60325"/>
                                                                      </a:cubicBezTo>
                                                                      <a:cubicBezTo>
                                                                        <a:pt x="75142" y="53446"/>
                                                                        <a:pt x="79375" y="41275"/>
                                                                        <a:pt x="79375" y="31750"/>
                                                                      </a:cubicBezTo>
                                                                      <a:cubicBezTo>
                                                                        <a:pt x="79375" y="22225"/>
                                                                        <a:pt x="80433" y="6350"/>
                                                                        <a:pt x="76200" y="3175"/>
                                                                      </a:cubicBezTo>
                                                                      <a:cubicBezTo>
                                                                        <a:pt x="71967" y="0"/>
                                                                        <a:pt x="61383" y="11113"/>
                                                                        <a:pt x="53975" y="12700"/>
                                                                      </a:cubicBezTo>
                                                                      <a:cubicBezTo>
                                                                        <a:pt x="46567" y="14287"/>
                                                                        <a:pt x="32279" y="8996"/>
                                                                        <a:pt x="31750" y="12700"/>
                                                                      </a:cubicBezTo>
                                                                      <a:cubicBezTo>
                                                                        <a:pt x="31221" y="16404"/>
                                                                        <a:pt x="49742" y="28575"/>
                                                                        <a:pt x="50800" y="34925"/>
                                                                      </a:cubicBezTo>
                                                                      <a:cubicBezTo>
                                                                        <a:pt x="51858" y="41275"/>
                                                                        <a:pt x="43921" y="44979"/>
                                                                        <a:pt x="38100" y="50800"/>
                                                                      </a:cubicBezTo>
                                                                      <a:cubicBezTo>
                                                                        <a:pt x="32279" y="56621"/>
                                                                        <a:pt x="22225" y="64558"/>
                                                                        <a:pt x="15875" y="69850"/>
                                                                      </a:cubicBezTo>
                                                                      <a:cubicBezTo>
                                                                        <a:pt x="9525" y="75142"/>
                                                                        <a:pt x="3175" y="79375"/>
                                                                        <a:pt x="0" y="82550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982" name="Freeform 981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962525" y="3273425"/>
                                                                  <a:ext cx="41275" cy="79375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0 w 41275"/>
                                                                    <a:gd name="connsiteY0" fmla="*/ 79375 h 79375"/>
                                                                    <a:gd name="connsiteX1" fmla="*/ 6350 w 41275"/>
                                                                    <a:gd name="connsiteY1" fmla="*/ 15875 h 79375"/>
                                                                    <a:gd name="connsiteX2" fmla="*/ 25400 w 41275"/>
                                                                    <a:gd name="connsiteY2" fmla="*/ 9525 h 79375"/>
                                                                    <a:gd name="connsiteX3" fmla="*/ 41275 w 41275"/>
                                                                    <a:gd name="connsiteY3" fmla="*/ 0 h 79375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41275" h="79375">
                                                                      <a:moveTo>
                                                                        <a:pt x="0" y="79375"/>
                                                                      </a:moveTo>
                                                                      <a:cubicBezTo>
                                                                        <a:pt x="1058" y="53446"/>
                                                                        <a:pt x="2117" y="27517"/>
                                                                        <a:pt x="6350" y="15875"/>
                                                                      </a:cubicBezTo>
                                                                      <a:cubicBezTo>
                                                                        <a:pt x="10583" y="4233"/>
                                                                        <a:pt x="19579" y="12171"/>
                                                                        <a:pt x="25400" y="9525"/>
                                                                      </a:cubicBezTo>
                                                                      <a:cubicBezTo>
                                                                        <a:pt x="31221" y="6879"/>
                                                                        <a:pt x="33867" y="1058"/>
                                                                        <a:pt x="41275" y="0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983" name="Freeform 982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222875" y="3170238"/>
                                                                  <a:ext cx="241300" cy="119062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241300 w 241300"/>
                                                                    <a:gd name="connsiteY0" fmla="*/ 100012 h 119062"/>
                                                                    <a:gd name="connsiteX1" fmla="*/ 171450 w 241300"/>
                                                                    <a:gd name="connsiteY1" fmla="*/ 90487 h 119062"/>
                                                                    <a:gd name="connsiteX2" fmla="*/ 142875 w 241300"/>
                                                                    <a:gd name="connsiteY2" fmla="*/ 80962 h 119062"/>
                                                                    <a:gd name="connsiteX3" fmla="*/ 130175 w 241300"/>
                                                                    <a:gd name="connsiteY3" fmla="*/ 100012 h 119062"/>
                                                                    <a:gd name="connsiteX4" fmla="*/ 111125 w 241300"/>
                                                                    <a:gd name="connsiteY4" fmla="*/ 100012 h 119062"/>
                                                                    <a:gd name="connsiteX5" fmla="*/ 101600 w 241300"/>
                                                                    <a:gd name="connsiteY5" fmla="*/ 80962 h 119062"/>
                                                                    <a:gd name="connsiteX6" fmla="*/ 114300 w 241300"/>
                                                                    <a:gd name="connsiteY6" fmla="*/ 58737 h 119062"/>
                                                                    <a:gd name="connsiteX7" fmla="*/ 127000 w 241300"/>
                                                                    <a:gd name="connsiteY7" fmla="*/ 36512 h 119062"/>
                                                                    <a:gd name="connsiteX8" fmla="*/ 82550 w 241300"/>
                                                                    <a:gd name="connsiteY8" fmla="*/ 14287 h 119062"/>
                                                                    <a:gd name="connsiteX9" fmla="*/ 50800 w 241300"/>
                                                                    <a:gd name="connsiteY9" fmla="*/ 1587 h 119062"/>
                                                                    <a:gd name="connsiteX10" fmla="*/ 63500 w 241300"/>
                                                                    <a:gd name="connsiteY10" fmla="*/ 23812 h 119062"/>
                                                                    <a:gd name="connsiteX11" fmla="*/ 69850 w 241300"/>
                                                                    <a:gd name="connsiteY11" fmla="*/ 42862 h 119062"/>
                                                                    <a:gd name="connsiteX12" fmla="*/ 50800 w 241300"/>
                                                                    <a:gd name="connsiteY12" fmla="*/ 61912 h 119062"/>
                                                                    <a:gd name="connsiteX13" fmla="*/ 28575 w 241300"/>
                                                                    <a:gd name="connsiteY13" fmla="*/ 80962 h 119062"/>
                                                                    <a:gd name="connsiteX14" fmla="*/ 22225 w 241300"/>
                                                                    <a:gd name="connsiteY14" fmla="*/ 80962 h 119062"/>
                                                                    <a:gd name="connsiteX15" fmla="*/ 15875 w 241300"/>
                                                                    <a:gd name="connsiteY15" fmla="*/ 100012 h 119062"/>
                                                                    <a:gd name="connsiteX16" fmla="*/ 0 w 241300"/>
                                                                    <a:gd name="connsiteY16" fmla="*/ 119062 h 119062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  <a:cxn ang="0">
                                                                      <a:pos x="connsiteX14" y="connsiteY14"/>
                                                                    </a:cxn>
                                                                    <a:cxn ang="0">
                                                                      <a:pos x="connsiteX15" y="connsiteY15"/>
                                                                    </a:cxn>
                                                                    <a:cxn ang="0">
                                                                      <a:pos x="connsiteX16" y="connsiteY16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241300" h="119062">
                                                                      <a:moveTo>
                                                                        <a:pt x="241300" y="100012"/>
                                                                      </a:moveTo>
                                                                      <a:cubicBezTo>
                                                                        <a:pt x="214577" y="96837"/>
                                                                        <a:pt x="187854" y="93662"/>
                                                                        <a:pt x="171450" y="90487"/>
                                                                      </a:cubicBezTo>
                                                                      <a:cubicBezTo>
                                                                        <a:pt x="155046" y="87312"/>
                                                                        <a:pt x="149754" y="79375"/>
                                                                        <a:pt x="142875" y="80962"/>
                                                                      </a:cubicBezTo>
                                                                      <a:cubicBezTo>
                                                                        <a:pt x="135996" y="82549"/>
                                                                        <a:pt x="135467" y="96837"/>
                                                                        <a:pt x="130175" y="100012"/>
                                                                      </a:cubicBezTo>
                                                                      <a:cubicBezTo>
                                                                        <a:pt x="124883" y="103187"/>
                                                                        <a:pt x="115887" y="103187"/>
                                                                        <a:pt x="111125" y="100012"/>
                                                                      </a:cubicBezTo>
                                                                      <a:cubicBezTo>
                                                                        <a:pt x="106363" y="96837"/>
                                                                        <a:pt x="101071" y="87841"/>
                                                                        <a:pt x="101600" y="80962"/>
                                                                      </a:cubicBezTo>
                                                                      <a:cubicBezTo>
                                                                        <a:pt x="102129" y="74083"/>
                                                                        <a:pt x="114300" y="58737"/>
                                                                        <a:pt x="114300" y="58737"/>
                                                                      </a:cubicBezTo>
                                                                      <a:cubicBezTo>
                                                                        <a:pt x="118533" y="51329"/>
                                                                        <a:pt x="132292" y="43920"/>
                                                                        <a:pt x="127000" y="36512"/>
                                                                      </a:cubicBezTo>
                                                                      <a:cubicBezTo>
                                                                        <a:pt x="121708" y="29104"/>
                                                                        <a:pt x="95250" y="20108"/>
                                                                        <a:pt x="82550" y="14287"/>
                                                                      </a:cubicBezTo>
                                                                      <a:cubicBezTo>
                                                                        <a:pt x="69850" y="8466"/>
                                                                        <a:pt x="53975" y="0"/>
                                                                        <a:pt x="50800" y="1587"/>
                                                                      </a:cubicBezTo>
                                                                      <a:cubicBezTo>
                                                                        <a:pt x="47625" y="3174"/>
                                                                        <a:pt x="60325" y="16933"/>
                                                                        <a:pt x="63500" y="23812"/>
                                                                      </a:cubicBezTo>
                                                                      <a:cubicBezTo>
                                                                        <a:pt x="66675" y="30691"/>
                                                                        <a:pt x="71967" y="36512"/>
                                                                        <a:pt x="69850" y="42862"/>
                                                                      </a:cubicBezTo>
                                                                      <a:cubicBezTo>
                                                                        <a:pt x="67733" y="49212"/>
                                                                        <a:pt x="57679" y="55562"/>
                                                                        <a:pt x="50800" y="61912"/>
                                                                      </a:cubicBezTo>
                                                                      <a:cubicBezTo>
                                                                        <a:pt x="43921" y="68262"/>
                                                                        <a:pt x="33337" y="77787"/>
                                                                        <a:pt x="28575" y="80962"/>
                                                                      </a:cubicBezTo>
                                                                      <a:cubicBezTo>
                                                                        <a:pt x="23813" y="84137"/>
                                                                        <a:pt x="24342" y="77787"/>
                                                                        <a:pt x="22225" y="80962"/>
                                                                      </a:cubicBezTo>
                                                                      <a:cubicBezTo>
                                                                        <a:pt x="20108" y="84137"/>
                                                                        <a:pt x="19579" y="93662"/>
                                                                        <a:pt x="15875" y="100012"/>
                                                                      </a:cubicBezTo>
                                                                      <a:cubicBezTo>
                                                                        <a:pt x="12171" y="106362"/>
                                                                        <a:pt x="6879" y="116945"/>
                                                                        <a:pt x="0" y="119062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984" name="Freeform 983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293783" y="3069167"/>
                                                                  <a:ext cx="230717" cy="137583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230717 w 230717"/>
                                                                    <a:gd name="connsiteY0" fmla="*/ 64558 h 137583"/>
                                                                    <a:gd name="connsiteX1" fmla="*/ 173567 w 230717"/>
                                                                    <a:gd name="connsiteY1" fmla="*/ 20108 h 137583"/>
                                                                    <a:gd name="connsiteX2" fmla="*/ 164042 w 230717"/>
                                                                    <a:gd name="connsiteY2" fmla="*/ 39158 h 137583"/>
                                                                    <a:gd name="connsiteX3" fmla="*/ 135467 w 230717"/>
                                                                    <a:gd name="connsiteY3" fmla="*/ 35983 h 137583"/>
                                                                    <a:gd name="connsiteX4" fmla="*/ 125942 w 230717"/>
                                                                    <a:gd name="connsiteY4" fmla="*/ 29633 h 137583"/>
                                                                    <a:gd name="connsiteX5" fmla="*/ 100542 w 230717"/>
                                                                    <a:gd name="connsiteY5" fmla="*/ 39158 h 137583"/>
                                                                    <a:gd name="connsiteX6" fmla="*/ 81492 w 230717"/>
                                                                    <a:gd name="connsiteY6" fmla="*/ 23283 h 137583"/>
                                                                    <a:gd name="connsiteX7" fmla="*/ 65617 w 230717"/>
                                                                    <a:gd name="connsiteY7" fmla="*/ 1058 h 137583"/>
                                                                    <a:gd name="connsiteX8" fmla="*/ 56092 w 230717"/>
                                                                    <a:gd name="connsiteY8" fmla="*/ 16933 h 137583"/>
                                                                    <a:gd name="connsiteX9" fmla="*/ 37042 w 230717"/>
                                                                    <a:gd name="connsiteY9" fmla="*/ 20108 h 137583"/>
                                                                    <a:gd name="connsiteX10" fmla="*/ 17992 w 230717"/>
                                                                    <a:gd name="connsiteY10" fmla="*/ 23283 h 137583"/>
                                                                    <a:gd name="connsiteX11" fmla="*/ 2117 w 230717"/>
                                                                    <a:gd name="connsiteY11" fmla="*/ 39158 h 137583"/>
                                                                    <a:gd name="connsiteX12" fmla="*/ 30692 w 230717"/>
                                                                    <a:gd name="connsiteY12" fmla="*/ 70908 h 137583"/>
                                                                    <a:gd name="connsiteX13" fmla="*/ 59267 w 230717"/>
                                                                    <a:gd name="connsiteY13" fmla="*/ 89958 h 137583"/>
                                                                    <a:gd name="connsiteX14" fmla="*/ 65617 w 230717"/>
                                                                    <a:gd name="connsiteY14" fmla="*/ 112183 h 137583"/>
                                                                    <a:gd name="connsiteX15" fmla="*/ 52917 w 230717"/>
                                                                    <a:gd name="connsiteY15" fmla="*/ 137583 h 137583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  <a:cxn ang="0">
                                                                      <a:pos x="connsiteX14" y="connsiteY14"/>
                                                                    </a:cxn>
                                                                    <a:cxn ang="0">
                                                                      <a:pos x="connsiteX15" y="connsiteY15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230717" h="137583">
                                                                      <a:moveTo>
                                                                        <a:pt x="230717" y="64558"/>
                                                                      </a:moveTo>
                                                                      <a:cubicBezTo>
                                                                        <a:pt x="207698" y="44449"/>
                                                                        <a:pt x="184680" y="24341"/>
                                                                        <a:pt x="173567" y="20108"/>
                                                                      </a:cubicBezTo>
                                                                      <a:cubicBezTo>
                                                                        <a:pt x="162455" y="15875"/>
                                                                        <a:pt x="170392" y="36512"/>
                                                                        <a:pt x="164042" y="39158"/>
                                                                      </a:cubicBezTo>
                                                                      <a:cubicBezTo>
                                                                        <a:pt x="157692" y="41804"/>
                                                                        <a:pt x="141817" y="37571"/>
                                                                        <a:pt x="135467" y="35983"/>
                                                                      </a:cubicBezTo>
                                                                      <a:cubicBezTo>
                                                                        <a:pt x="129117" y="34396"/>
                                                                        <a:pt x="131763" y="29104"/>
                                                                        <a:pt x="125942" y="29633"/>
                                                                      </a:cubicBezTo>
                                                                      <a:cubicBezTo>
                                                                        <a:pt x="120121" y="30162"/>
                                                                        <a:pt x="107950" y="40216"/>
                                                                        <a:pt x="100542" y="39158"/>
                                                                      </a:cubicBezTo>
                                                                      <a:cubicBezTo>
                                                                        <a:pt x="93134" y="38100"/>
                                                                        <a:pt x="87313" y="29633"/>
                                                                        <a:pt x="81492" y="23283"/>
                                                                      </a:cubicBezTo>
                                                                      <a:cubicBezTo>
                                                                        <a:pt x="75671" y="16933"/>
                                                                        <a:pt x="69850" y="2116"/>
                                                                        <a:pt x="65617" y="1058"/>
                                                                      </a:cubicBezTo>
                                                                      <a:cubicBezTo>
                                                                        <a:pt x="61384" y="0"/>
                                                                        <a:pt x="60854" y="13758"/>
                                                                        <a:pt x="56092" y="16933"/>
                                                                      </a:cubicBezTo>
                                                                      <a:cubicBezTo>
                                                                        <a:pt x="51330" y="20108"/>
                                                                        <a:pt x="37042" y="20108"/>
                                                                        <a:pt x="37042" y="20108"/>
                                                                      </a:cubicBezTo>
                                                                      <a:cubicBezTo>
                                                                        <a:pt x="30692" y="21166"/>
                                                                        <a:pt x="23813" y="20108"/>
                                                                        <a:pt x="17992" y="23283"/>
                                                                      </a:cubicBezTo>
                                                                      <a:cubicBezTo>
                                                                        <a:pt x="12171" y="26458"/>
                                                                        <a:pt x="0" y="31221"/>
                                                                        <a:pt x="2117" y="39158"/>
                                                                      </a:cubicBezTo>
                                                                      <a:cubicBezTo>
                                                                        <a:pt x="4234" y="47095"/>
                                                                        <a:pt x="21167" y="62441"/>
                                                                        <a:pt x="30692" y="70908"/>
                                                                      </a:cubicBezTo>
                                                                      <a:cubicBezTo>
                                                                        <a:pt x="40217" y="79375"/>
                                                                        <a:pt x="53446" y="83079"/>
                                                                        <a:pt x="59267" y="89958"/>
                                                                      </a:cubicBezTo>
                                                                      <a:cubicBezTo>
                                                                        <a:pt x="65088" y="96837"/>
                                                                        <a:pt x="66675" y="104246"/>
                                                                        <a:pt x="65617" y="112183"/>
                                                                      </a:cubicBezTo>
                                                                      <a:cubicBezTo>
                                                                        <a:pt x="64559" y="120120"/>
                                                                        <a:pt x="58738" y="128851"/>
                                                                        <a:pt x="52917" y="137583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985" name="Freeform 984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312833" y="2905125"/>
                                                                  <a:ext cx="129117" cy="168275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46567 w 129117"/>
                                                                    <a:gd name="connsiteY0" fmla="*/ 168275 h 168275"/>
                                                                    <a:gd name="connsiteX1" fmla="*/ 8467 w 129117"/>
                                                                    <a:gd name="connsiteY1" fmla="*/ 73025 h 168275"/>
                                                                    <a:gd name="connsiteX2" fmla="*/ 5292 w 129117"/>
                                                                    <a:gd name="connsiteY2" fmla="*/ 38100 h 168275"/>
                                                                    <a:gd name="connsiteX3" fmla="*/ 5292 w 129117"/>
                                                                    <a:gd name="connsiteY3" fmla="*/ 3175 h 168275"/>
                                                                    <a:gd name="connsiteX4" fmla="*/ 37042 w 129117"/>
                                                                    <a:gd name="connsiteY4" fmla="*/ 19050 h 168275"/>
                                                                    <a:gd name="connsiteX5" fmla="*/ 71967 w 129117"/>
                                                                    <a:gd name="connsiteY5" fmla="*/ 22225 h 168275"/>
                                                                    <a:gd name="connsiteX6" fmla="*/ 116417 w 129117"/>
                                                                    <a:gd name="connsiteY6" fmla="*/ 15875 h 168275"/>
                                                                    <a:gd name="connsiteX7" fmla="*/ 129117 w 129117"/>
                                                                    <a:gd name="connsiteY7" fmla="*/ 6350 h 168275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129117" h="168275">
                                                                      <a:moveTo>
                                                                        <a:pt x="46567" y="168275"/>
                                                                      </a:moveTo>
                                                                      <a:cubicBezTo>
                                                                        <a:pt x="30956" y="131498"/>
                                                                        <a:pt x="15346" y="94721"/>
                                                                        <a:pt x="8467" y="73025"/>
                                                                      </a:cubicBezTo>
                                                                      <a:cubicBezTo>
                                                                        <a:pt x="1588" y="51329"/>
                                                                        <a:pt x="5821" y="49742"/>
                                                                        <a:pt x="5292" y="38100"/>
                                                                      </a:cubicBezTo>
                                                                      <a:cubicBezTo>
                                                                        <a:pt x="4763" y="26458"/>
                                                                        <a:pt x="0" y="6350"/>
                                                                        <a:pt x="5292" y="3175"/>
                                                                      </a:cubicBezTo>
                                                                      <a:cubicBezTo>
                                                                        <a:pt x="10584" y="0"/>
                                                                        <a:pt x="25929" y="15875"/>
                                                                        <a:pt x="37042" y="19050"/>
                                                                      </a:cubicBezTo>
                                                                      <a:cubicBezTo>
                                                                        <a:pt x="48155" y="22225"/>
                                                                        <a:pt x="58738" y="22754"/>
                                                                        <a:pt x="71967" y="22225"/>
                                                                      </a:cubicBezTo>
                                                                      <a:cubicBezTo>
                                                                        <a:pt x="85196" y="21696"/>
                                                                        <a:pt x="106892" y="18521"/>
                                                                        <a:pt x="116417" y="15875"/>
                                                                      </a:cubicBezTo>
                                                                      <a:cubicBezTo>
                                                                        <a:pt x="125942" y="13229"/>
                                                                        <a:pt x="128059" y="20637"/>
                                                                        <a:pt x="129117" y="6350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986" name="Freeform 985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969404" y="2914650"/>
                                                                  <a:ext cx="243946" cy="113771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243946 w 243946"/>
                                                                    <a:gd name="connsiteY0" fmla="*/ 0 h 113771"/>
                                                                    <a:gd name="connsiteX1" fmla="*/ 186796 w 243946"/>
                                                                    <a:gd name="connsiteY1" fmla="*/ 98425 h 113771"/>
                                                                    <a:gd name="connsiteX2" fmla="*/ 148696 w 243946"/>
                                                                    <a:gd name="connsiteY2" fmla="*/ 92075 h 113771"/>
                                                                    <a:gd name="connsiteX3" fmla="*/ 120121 w 243946"/>
                                                                    <a:gd name="connsiteY3" fmla="*/ 95250 h 113771"/>
                                                                    <a:gd name="connsiteX4" fmla="*/ 110596 w 243946"/>
                                                                    <a:gd name="connsiteY4" fmla="*/ 95250 h 113771"/>
                                                                    <a:gd name="connsiteX5" fmla="*/ 107421 w 243946"/>
                                                                    <a:gd name="connsiteY5" fmla="*/ 79375 h 113771"/>
                                                                    <a:gd name="connsiteX6" fmla="*/ 56621 w 243946"/>
                                                                    <a:gd name="connsiteY6" fmla="*/ 60325 h 113771"/>
                                                                    <a:gd name="connsiteX7" fmla="*/ 8996 w 243946"/>
                                                                    <a:gd name="connsiteY7" fmla="*/ 25400 h 113771"/>
                                                                    <a:gd name="connsiteX8" fmla="*/ 2646 w 243946"/>
                                                                    <a:gd name="connsiteY8" fmla="*/ 22225 h 113771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243946" h="113771">
                                                                      <a:moveTo>
                                                                        <a:pt x="243946" y="0"/>
                                                                      </a:moveTo>
                                                                      <a:cubicBezTo>
                                                                        <a:pt x="223308" y="41539"/>
                                                                        <a:pt x="202671" y="83079"/>
                                                                        <a:pt x="186796" y="98425"/>
                                                                      </a:cubicBezTo>
                                                                      <a:cubicBezTo>
                                                                        <a:pt x="170921" y="113771"/>
                                                                        <a:pt x="159808" y="92604"/>
                                                                        <a:pt x="148696" y="92075"/>
                                                                      </a:cubicBezTo>
                                                                      <a:cubicBezTo>
                                                                        <a:pt x="137584" y="91546"/>
                                                                        <a:pt x="126471" y="94721"/>
                                                                        <a:pt x="120121" y="95250"/>
                                                                      </a:cubicBezTo>
                                                                      <a:cubicBezTo>
                                                                        <a:pt x="113771" y="95779"/>
                                                                        <a:pt x="112713" y="97896"/>
                                                                        <a:pt x="110596" y="95250"/>
                                                                      </a:cubicBezTo>
                                                                      <a:cubicBezTo>
                                                                        <a:pt x="108479" y="92604"/>
                                                                        <a:pt x="116417" y="85196"/>
                                                                        <a:pt x="107421" y="79375"/>
                                                                      </a:cubicBezTo>
                                                                      <a:cubicBezTo>
                                                                        <a:pt x="98425" y="73554"/>
                                                                        <a:pt x="73025" y="69321"/>
                                                                        <a:pt x="56621" y="60325"/>
                                                                      </a:cubicBezTo>
                                                                      <a:cubicBezTo>
                                                                        <a:pt x="40217" y="51329"/>
                                                                        <a:pt x="17992" y="31750"/>
                                                                        <a:pt x="8996" y="25400"/>
                                                                      </a:cubicBezTo>
                                                                      <a:cubicBezTo>
                                                                        <a:pt x="0" y="19050"/>
                                                                        <a:pt x="4763" y="22754"/>
                                                                        <a:pt x="2646" y="22225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987" name="Freeform 986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092700" y="3006725"/>
                                                                  <a:ext cx="155575" cy="244475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155575 w 155575"/>
                                                                    <a:gd name="connsiteY0" fmla="*/ 244475 h 244475"/>
                                                                    <a:gd name="connsiteX1" fmla="*/ 127000 w 155575"/>
                                                                    <a:gd name="connsiteY1" fmla="*/ 187325 h 244475"/>
                                                                    <a:gd name="connsiteX2" fmla="*/ 130175 w 155575"/>
                                                                    <a:gd name="connsiteY2" fmla="*/ 149225 h 244475"/>
                                                                    <a:gd name="connsiteX3" fmla="*/ 130175 w 155575"/>
                                                                    <a:gd name="connsiteY3" fmla="*/ 111125 h 244475"/>
                                                                    <a:gd name="connsiteX4" fmla="*/ 60325 w 155575"/>
                                                                    <a:gd name="connsiteY4" fmla="*/ 85725 h 244475"/>
                                                                    <a:gd name="connsiteX5" fmla="*/ 47625 w 155575"/>
                                                                    <a:gd name="connsiteY5" fmla="*/ 133350 h 244475"/>
                                                                    <a:gd name="connsiteX6" fmla="*/ 28575 w 155575"/>
                                                                    <a:gd name="connsiteY6" fmla="*/ 123825 h 244475"/>
                                                                    <a:gd name="connsiteX7" fmla="*/ 12700 w 155575"/>
                                                                    <a:gd name="connsiteY7" fmla="*/ 88900 h 244475"/>
                                                                    <a:gd name="connsiteX8" fmla="*/ 0 w 155575"/>
                                                                    <a:gd name="connsiteY8" fmla="*/ 50800 h 244475"/>
                                                                    <a:gd name="connsiteX9" fmla="*/ 12700 w 155575"/>
                                                                    <a:gd name="connsiteY9" fmla="*/ 15875 h 244475"/>
                                                                    <a:gd name="connsiteX10" fmla="*/ 22225 w 155575"/>
                                                                    <a:gd name="connsiteY10" fmla="*/ 0 h 244475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155575" h="244475">
                                                                      <a:moveTo>
                                                                        <a:pt x="155575" y="244475"/>
                                                                      </a:moveTo>
                                                                      <a:cubicBezTo>
                                                                        <a:pt x="143404" y="223837"/>
                                                                        <a:pt x="131233" y="203200"/>
                                                                        <a:pt x="127000" y="187325"/>
                                                                      </a:cubicBezTo>
                                                                      <a:cubicBezTo>
                                                                        <a:pt x="122767" y="171450"/>
                                                                        <a:pt x="129646" y="161925"/>
                                                                        <a:pt x="130175" y="149225"/>
                                                                      </a:cubicBezTo>
                                                                      <a:cubicBezTo>
                                                                        <a:pt x="130704" y="136525"/>
                                                                        <a:pt x="141817" y="121708"/>
                                                                        <a:pt x="130175" y="111125"/>
                                                                      </a:cubicBezTo>
                                                                      <a:cubicBezTo>
                                                                        <a:pt x="118533" y="100542"/>
                                                                        <a:pt x="74083" y="82021"/>
                                                                        <a:pt x="60325" y="85725"/>
                                                                      </a:cubicBezTo>
                                                                      <a:cubicBezTo>
                                                                        <a:pt x="46567" y="89429"/>
                                                                        <a:pt x="52917" y="127000"/>
                                                                        <a:pt x="47625" y="133350"/>
                                                                      </a:cubicBezTo>
                                                                      <a:cubicBezTo>
                                                                        <a:pt x="42333" y="139700"/>
                                                                        <a:pt x="34396" y="131233"/>
                                                                        <a:pt x="28575" y="123825"/>
                                                                      </a:cubicBezTo>
                                                                      <a:cubicBezTo>
                                                                        <a:pt x="22754" y="116417"/>
                                                                        <a:pt x="17462" y="101071"/>
                                                                        <a:pt x="12700" y="88900"/>
                                                                      </a:cubicBezTo>
                                                                      <a:cubicBezTo>
                                                                        <a:pt x="7938" y="76729"/>
                                                                        <a:pt x="0" y="62971"/>
                                                                        <a:pt x="0" y="50800"/>
                                                                      </a:cubicBezTo>
                                                                      <a:cubicBezTo>
                                                                        <a:pt x="0" y="38629"/>
                                                                        <a:pt x="8996" y="24342"/>
                                                                        <a:pt x="12700" y="15875"/>
                                                                      </a:cubicBezTo>
                                                                      <a:cubicBezTo>
                                                                        <a:pt x="16404" y="7408"/>
                                                                        <a:pt x="19314" y="3704"/>
                                                                        <a:pt x="22225" y="0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988" name="Freeform 987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189008" y="2952221"/>
                                                                  <a:ext cx="106892" cy="152929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106892 w 106892"/>
                                                                    <a:gd name="connsiteY0" fmla="*/ 152929 h 152929"/>
                                                                    <a:gd name="connsiteX1" fmla="*/ 87842 w 106892"/>
                                                                    <a:gd name="connsiteY1" fmla="*/ 98954 h 152929"/>
                                                                    <a:gd name="connsiteX2" fmla="*/ 33867 w 106892"/>
                                                                    <a:gd name="connsiteY2" fmla="*/ 92604 h 152929"/>
                                                                    <a:gd name="connsiteX3" fmla="*/ 27517 w 106892"/>
                                                                    <a:gd name="connsiteY3" fmla="*/ 54504 h 152929"/>
                                                                    <a:gd name="connsiteX4" fmla="*/ 49742 w 106892"/>
                                                                    <a:gd name="connsiteY4" fmla="*/ 19579 h 152929"/>
                                                                    <a:gd name="connsiteX5" fmla="*/ 49742 w 106892"/>
                                                                    <a:gd name="connsiteY5" fmla="*/ 13229 h 152929"/>
                                                                    <a:gd name="connsiteX6" fmla="*/ 5292 w 106892"/>
                                                                    <a:gd name="connsiteY6" fmla="*/ 529 h 152929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106892" h="152929">
                                                                      <a:moveTo>
                                                                        <a:pt x="106892" y="152929"/>
                                                                      </a:moveTo>
                                                                      <a:cubicBezTo>
                                                                        <a:pt x="103452" y="130968"/>
                                                                        <a:pt x="100013" y="109008"/>
                                                                        <a:pt x="87842" y="98954"/>
                                                                      </a:cubicBezTo>
                                                                      <a:cubicBezTo>
                                                                        <a:pt x="75671" y="88900"/>
                                                                        <a:pt x="43921" y="100012"/>
                                                                        <a:pt x="33867" y="92604"/>
                                                                      </a:cubicBezTo>
                                                                      <a:cubicBezTo>
                                                                        <a:pt x="23813" y="85196"/>
                                                                        <a:pt x="24871" y="66675"/>
                                                                        <a:pt x="27517" y="54504"/>
                                                                      </a:cubicBezTo>
                                                                      <a:cubicBezTo>
                                                                        <a:pt x="30163" y="42333"/>
                                                                        <a:pt x="46038" y="26458"/>
                                                                        <a:pt x="49742" y="19579"/>
                                                                      </a:cubicBezTo>
                                                                      <a:cubicBezTo>
                                                                        <a:pt x="53446" y="12700"/>
                                                                        <a:pt x="57150" y="16404"/>
                                                                        <a:pt x="49742" y="13229"/>
                                                                      </a:cubicBezTo>
                                                                      <a:cubicBezTo>
                                                                        <a:pt x="42334" y="10054"/>
                                                                        <a:pt x="0" y="0"/>
                                                                        <a:pt x="5292" y="529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989" name="Freeform 988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210175" y="2895600"/>
                                                                  <a:ext cx="98425" cy="80962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0 w 98425"/>
                                                                    <a:gd name="connsiteY0" fmla="*/ 19050 h 80962"/>
                                                                    <a:gd name="connsiteX1" fmla="*/ 50800 w 98425"/>
                                                                    <a:gd name="connsiteY1" fmla="*/ 66675 h 80962"/>
                                                                    <a:gd name="connsiteX2" fmla="*/ 76200 w 98425"/>
                                                                    <a:gd name="connsiteY2" fmla="*/ 76200 h 80962"/>
                                                                    <a:gd name="connsiteX3" fmla="*/ 95250 w 98425"/>
                                                                    <a:gd name="connsiteY3" fmla="*/ 76200 h 80962"/>
                                                                    <a:gd name="connsiteX4" fmla="*/ 95250 w 98425"/>
                                                                    <a:gd name="connsiteY4" fmla="*/ 47625 h 80962"/>
                                                                    <a:gd name="connsiteX5" fmla="*/ 79375 w 98425"/>
                                                                    <a:gd name="connsiteY5" fmla="*/ 25400 h 80962"/>
                                                                    <a:gd name="connsiteX6" fmla="*/ 57150 w 98425"/>
                                                                    <a:gd name="connsiteY6" fmla="*/ 0 h 80962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98425" h="80962">
                                                                      <a:moveTo>
                                                                        <a:pt x="0" y="19050"/>
                                                                      </a:moveTo>
                                                                      <a:cubicBezTo>
                                                                        <a:pt x="19050" y="38100"/>
                                                                        <a:pt x="38100" y="57150"/>
                                                                        <a:pt x="50800" y="66675"/>
                                                                      </a:cubicBezTo>
                                                                      <a:cubicBezTo>
                                                                        <a:pt x="63500" y="76200"/>
                                                                        <a:pt x="68792" y="74613"/>
                                                                        <a:pt x="76200" y="76200"/>
                                                                      </a:cubicBezTo>
                                                                      <a:cubicBezTo>
                                                                        <a:pt x="83608" y="77787"/>
                                                                        <a:pt x="92075" y="80962"/>
                                                                        <a:pt x="95250" y="76200"/>
                                                                      </a:cubicBezTo>
                                                                      <a:cubicBezTo>
                                                                        <a:pt x="98425" y="71438"/>
                                                                        <a:pt x="97896" y="56092"/>
                                                                        <a:pt x="95250" y="47625"/>
                                                                      </a:cubicBezTo>
                                                                      <a:cubicBezTo>
                                                                        <a:pt x="92604" y="39158"/>
                                                                        <a:pt x="85725" y="33337"/>
                                                                        <a:pt x="79375" y="25400"/>
                                                                      </a:cubicBezTo>
                                                                      <a:cubicBezTo>
                                                                        <a:pt x="73025" y="17463"/>
                                                                        <a:pt x="64558" y="5292"/>
                                                                        <a:pt x="57150" y="0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990" name="Freeform 989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194300" y="2841625"/>
                                                                  <a:ext cx="79375" cy="60325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79375 w 79375"/>
                                                                    <a:gd name="connsiteY0" fmla="*/ 60325 h 60325"/>
                                                                    <a:gd name="connsiteX1" fmla="*/ 38100 w 79375"/>
                                                                    <a:gd name="connsiteY1" fmla="*/ 25400 h 60325"/>
                                                                    <a:gd name="connsiteX2" fmla="*/ 12700 w 79375"/>
                                                                    <a:gd name="connsiteY2" fmla="*/ 25400 h 60325"/>
                                                                    <a:gd name="connsiteX3" fmla="*/ 0 w 79375"/>
                                                                    <a:gd name="connsiteY3" fmla="*/ 0 h 60325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79375" h="60325">
                                                                      <a:moveTo>
                                                                        <a:pt x="79375" y="60325"/>
                                                                      </a:moveTo>
                                                                      <a:cubicBezTo>
                                                                        <a:pt x="64293" y="45773"/>
                                                                        <a:pt x="49212" y="31221"/>
                                                                        <a:pt x="38100" y="25400"/>
                                                                      </a:cubicBezTo>
                                                                      <a:cubicBezTo>
                                                                        <a:pt x="26988" y="19579"/>
                                                                        <a:pt x="19050" y="29633"/>
                                                                        <a:pt x="12700" y="25400"/>
                                                                      </a:cubicBezTo>
                                                                      <a:cubicBezTo>
                                                                        <a:pt x="6350" y="21167"/>
                                                                        <a:pt x="4233" y="7408"/>
                                                                        <a:pt x="0" y="0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991" name="Freeform 990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172075" y="2787650"/>
                                                                  <a:ext cx="28575" cy="63500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28575 w 28575"/>
                                                                    <a:gd name="connsiteY0" fmla="*/ 63500 h 63500"/>
                                                                    <a:gd name="connsiteX1" fmla="*/ 0 w 28575"/>
                                                                    <a:gd name="connsiteY1" fmla="*/ 0 h 63500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28575" h="63500">
                                                                      <a:moveTo>
                                                                        <a:pt x="28575" y="63500"/>
                                                                      </a:moveTo>
                                                                      <a:lnTo>
                                                                        <a:pt x="0" y="0"/>
                                                                      </a:ln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978" name="Freeform 977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5203825" y="2860675"/>
                                                                <a:ext cx="9525" cy="57150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0 w 9525"/>
                                                                  <a:gd name="connsiteY0" fmla="*/ 0 h 57150"/>
                                                                  <a:gd name="connsiteX1" fmla="*/ 9525 w 9525"/>
                                                                  <a:gd name="connsiteY1" fmla="*/ 57150 h 57150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9525" h="57150">
                                                                    <a:moveTo>
                                                                      <a:pt x="0" y="0"/>
                                                                    </a:moveTo>
                                                                    <a:cubicBezTo>
                                                                      <a:pt x="3704" y="22754"/>
                                                                      <a:pt x="7408" y="45508"/>
                                                                      <a:pt x="9525" y="57150"/>
                                                                    </a:cubicBezTo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noFill/>
                                                              <a:ln w="9525" cap="flat" cmpd="sng" algn="ctr"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prstDash val="solid"/>
                                                              </a:ln>
                                                              <a:effectLst/>
                                                            </p:spPr>
                                                            <p:txBody>
                                                              <a:bodyPr rtlCol="0" anchor="ctr"/>
                                                              <a:lstStyle>
                                                                <a:defPPr>
                                                                  <a:defRPr lang="en-US"/>
                                                                </a:defPPr>
                                                                <a:lvl1pPr marL="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1pPr>
                                                                <a:lvl2pPr marL="4572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2pPr>
                                                                <a:lvl3pPr marL="9144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3pPr>
                                                                <a:lvl4pPr marL="13716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4pPr>
                                                                <a:lvl5pPr marL="18288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5pPr>
                                                                <a:lvl6pPr marL="22860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6pPr>
                                                                <a:lvl7pPr marL="27432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7pPr>
                                                                <a:lvl8pPr marL="32004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8pPr>
                                                                <a:lvl9pPr marL="36576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9pPr>
                                                              </a:lstStyle>
                                                              <a:p>
                                                                <a:pPr marL="0" marR="0" lvl="0" indent="0" algn="ctr" defTabSz="914400" rtl="0" eaLnBrk="1" fontAlgn="auto" latinLnBrk="0" hangingPunct="1">
                                                                  <a:lnSpc>
                                                                    <a:spcPct val="100000"/>
                                                                  </a:lnSpc>
                                                                  <a:spcBef>
                                                                    <a:spcPts val="0"/>
                                                                  </a:spcBef>
                                                                  <a:spcAft>
                                                                    <a:spcPts val="0"/>
                                                                  </a:spcAft>
                                                                  <a:buClrTx/>
                                                                  <a:buSzTx/>
                                                                  <a:buFontTx/>
                                                                  <a:buNone/>
                                                                  <a:tabLst/>
                                                                  <a:defRPr/>
                                                                </a:pPr>
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libri"/>
                                                                  <a:ea typeface="+mn-ea"/>
                                                                  <a:cs typeface="+mn-cs"/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976" name="Freeform 975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205413" y="3421856"/>
                                                              <a:ext cx="19050" cy="59929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9050 w 19050"/>
                                                                <a:gd name="connsiteY0" fmla="*/ 0 h 59929"/>
                                                                <a:gd name="connsiteX1" fmla="*/ 9525 w 19050"/>
                                                                <a:gd name="connsiteY1" fmla="*/ 50007 h 59929"/>
                                                                <a:gd name="connsiteX2" fmla="*/ 0 w 19050"/>
                                                                <a:gd name="connsiteY2" fmla="*/ 59532 h 59929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9050" h="59929">
                                                                  <a:moveTo>
                                                                    <a:pt x="19050" y="0"/>
                                                                  </a:moveTo>
                                                                  <a:cubicBezTo>
                                                                    <a:pt x="15875" y="20042"/>
                                                                    <a:pt x="12700" y="40085"/>
                                                                    <a:pt x="9525" y="50007"/>
                                                                  </a:cubicBezTo>
                                                                  <a:cubicBezTo>
                                                                    <a:pt x="6350" y="59929"/>
                                                                    <a:pt x="5953" y="59532"/>
                                                                    <a:pt x="0" y="59532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</p:grpSp>
                                                    <p:grpSp>
                                                      <p:nvGrpSpPr>
                                                        <p:cNvPr id="845" name="Group 954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5215731" y="3030935"/>
                                                          <a:ext cx="1287463" cy="1170781"/>
                                                          <a:chOff x="5215731" y="3030935"/>
                                                          <a:chExt cx="1287463" cy="1170781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956" name="Freeform 955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815013" y="4126706"/>
                                                            <a:ext cx="27781" cy="75010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23812 w 27781"/>
                                                              <a:gd name="connsiteY0" fmla="*/ 0 h 75010"/>
                                                              <a:gd name="connsiteX1" fmla="*/ 23812 w 27781"/>
                                                              <a:gd name="connsiteY1" fmla="*/ 64294 h 75010"/>
                                                              <a:gd name="connsiteX2" fmla="*/ 0 w 27781"/>
                                                              <a:gd name="connsiteY2" fmla="*/ 64294 h 75010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27781" h="75010">
                                                                <a:moveTo>
                                                                  <a:pt x="23812" y="0"/>
                                                                </a:moveTo>
                                                                <a:cubicBezTo>
                                                                  <a:pt x="25796" y="26789"/>
                                                                  <a:pt x="27781" y="53578"/>
                                                                  <a:pt x="23812" y="64294"/>
                                                                </a:cubicBezTo>
                                                                <a:cubicBezTo>
                                                                  <a:pt x="19843" y="75010"/>
                                                                  <a:pt x="7937" y="65088"/>
                                                                  <a:pt x="0" y="64294"/>
                                                                </a:cubicBez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9525" cap="flat" cmpd="sng" algn="ctr"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prstDash val="solid"/>
                                                          </a:ln>
                                                          <a:effectLst/>
                                                        </p:spPr>
                                                        <p:txBody>
                                                          <a:bodyPr rtlCol="0" anchor="ctr"/>
                                                          <a:lstStyle>
                                                            <a:defPPr>
                                                              <a:defRPr lang="en-US"/>
                                                            </a:defPPr>
                                                            <a:lvl1pPr marL="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1pPr>
                                                            <a:lvl2pPr marL="4572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2pPr>
                                                            <a:lvl3pPr marL="9144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3pPr>
                                                            <a:lvl4pPr marL="13716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4pPr>
                                                            <a:lvl5pPr marL="18288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5pPr>
                                                            <a:lvl6pPr marL="22860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6pPr>
                                                            <a:lvl7pPr marL="27432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7pPr>
                                                            <a:lvl8pPr marL="32004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8pPr>
                                                            <a:lvl9pPr marL="36576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9pPr>
                                                          </a:lstStyle>
                                                          <a:p>
                                                            <a:pPr marL="0" marR="0" lvl="0" indent="0" algn="ctr" defTabSz="914400" rtl="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957" name="Freeform 956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684044" y="3645297"/>
                                                            <a:ext cx="307182" cy="267891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0 w 307182"/>
                                                              <a:gd name="connsiteY0" fmla="*/ 228997 h 267891"/>
                                                              <a:gd name="connsiteX1" fmla="*/ 52387 w 307182"/>
                                                              <a:gd name="connsiteY1" fmla="*/ 233759 h 267891"/>
                                                              <a:gd name="connsiteX2" fmla="*/ 69056 w 307182"/>
                                                              <a:gd name="connsiteY2" fmla="*/ 236141 h 267891"/>
                                                              <a:gd name="connsiteX3" fmla="*/ 97631 w 307182"/>
                                                              <a:gd name="connsiteY3" fmla="*/ 264716 h 267891"/>
                                                              <a:gd name="connsiteX4" fmla="*/ 135731 w 307182"/>
                                                              <a:gd name="connsiteY4" fmla="*/ 255191 h 267891"/>
                                                              <a:gd name="connsiteX5" fmla="*/ 161925 w 307182"/>
                                                              <a:gd name="connsiteY5" fmla="*/ 233759 h 267891"/>
                                                              <a:gd name="connsiteX6" fmla="*/ 185737 w 307182"/>
                                                              <a:gd name="connsiteY6" fmla="*/ 198041 h 267891"/>
                                                              <a:gd name="connsiteX7" fmla="*/ 221456 w 307182"/>
                                                              <a:gd name="connsiteY7" fmla="*/ 145653 h 267891"/>
                                                              <a:gd name="connsiteX8" fmla="*/ 223837 w 307182"/>
                                                              <a:gd name="connsiteY8" fmla="*/ 114697 h 267891"/>
                                                              <a:gd name="connsiteX9" fmla="*/ 223837 w 307182"/>
                                                              <a:gd name="connsiteY9" fmla="*/ 95647 h 267891"/>
                                                              <a:gd name="connsiteX10" fmla="*/ 259556 w 307182"/>
                                                              <a:gd name="connsiteY10" fmla="*/ 95647 h 267891"/>
                                                              <a:gd name="connsiteX11" fmla="*/ 273844 w 307182"/>
                                                              <a:gd name="connsiteY11" fmla="*/ 69453 h 267891"/>
                                                              <a:gd name="connsiteX12" fmla="*/ 302419 w 307182"/>
                                                              <a:gd name="connsiteY12" fmla="*/ 67072 h 267891"/>
                                                              <a:gd name="connsiteX13" fmla="*/ 302419 w 307182"/>
                                                              <a:gd name="connsiteY13" fmla="*/ 57547 h 267891"/>
                                                              <a:gd name="connsiteX14" fmla="*/ 283369 w 307182"/>
                                                              <a:gd name="connsiteY14" fmla="*/ 48022 h 267891"/>
                                                              <a:gd name="connsiteX15" fmla="*/ 259556 w 307182"/>
                                                              <a:gd name="connsiteY15" fmla="*/ 40878 h 267891"/>
                                                              <a:gd name="connsiteX16" fmla="*/ 240506 w 307182"/>
                                                              <a:gd name="connsiteY16" fmla="*/ 31353 h 267891"/>
                                                              <a:gd name="connsiteX17" fmla="*/ 228600 w 307182"/>
                                                              <a:gd name="connsiteY17" fmla="*/ 5159 h 267891"/>
                                                              <a:gd name="connsiteX18" fmla="*/ 226219 w 307182"/>
                                                              <a:gd name="connsiteY18" fmla="*/ 397 h 267891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  <a:cxn ang="0">
                                                                <a:pos x="connsiteX9" y="connsiteY9"/>
                                                              </a:cxn>
                                                              <a:cxn ang="0">
                                                                <a:pos x="connsiteX10" y="connsiteY10"/>
                                                              </a:cxn>
                                                              <a:cxn ang="0">
                                                                <a:pos x="connsiteX11" y="connsiteY11"/>
                                                              </a:cxn>
                                                              <a:cxn ang="0">
                                                                <a:pos x="connsiteX12" y="connsiteY12"/>
                                                              </a:cxn>
                                                              <a:cxn ang="0">
                                                                <a:pos x="connsiteX13" y="connsiteY13"/>
                                                              </a:cxn>
                                                              <a:cxn ang="0">
                                                                <a:pos x="connsiteX14" y="connsiteY14"/>
                                                              </a:cxn>
                                                              <a:cxn ang="0">
                                                                <a:pos x="connsiteX15" y="connsiteY15"/>
                                                              </a:cxn>
                                                              <a:cxn ang="0">
                                                                <a:pos x="connsiteX16" y="connsiteY16"/>
                                                              </a:cxn>
                                                              <a:cxn ang="0">
                                                                <a:pos x="connsiteX17" y="connsiteY17"/>
                                                              </a:cxn>
                                                              <a:cxn ang="0">
                                                                <a:pos x="connsiteX18" y="connsiteY18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307182" h="267891">
                                                                <a:moveTo>
                                                                  <a:pt x="0" y="228997"/>
                                                                </a:moveTo>
                                                                <a:lnTo>
                                                                  <a:pt x="52387" y="233759"/>
                                                                </a:lnTo>
                                                                <a:cubicBezTo>
                                                                  <a:pt x="63896" y="234950"/>
                                                                  <a:pt x="61515" y="230982"/>
                                                                  <a:pt x="69056" y="236141"/>
                                                                </a:cubicBezTo>
                                                                <a:cubicBezTo>
                                                                  <a:pt x="76597" y="241301"/>
                                                                  <a:pt x="86518" y="261541"/>
                                                                  <a:pt x="97631" y="264716"/>
                                                                </a:cubicBezTo>
                                                                <a:cubicBezTo>
                                                                  <a:pt x="108744" y="267891"/>
                                                                  <a:pt x="125015" y="260350"/>
                                                                  <a:pt x="135731" y="255191"/>
                                                                </a:cubicBezTo>
                                                                <a:cubicBezTo>
                                                                  <a:pt x="146447" y="250032"/>
                                                                  <a:pt x="153591" y="243284"/>
                                                                  <a:pt x="161925" y="233759"/>
                                                                </a:cubicBezTo>
                                                                <a:cubicBezTo>
                                                                  <a:pt x="170259" y="224234"/>
                                                                  <a:pt x="175815" y="212725"/>
                                                                  <a:pt x="185737" y="198041"/>
                                                                </a:cubicBezTo>
                                                                <a:cubicBezTo>
                                                                  <a:pt x="195659" y="183357"/>
                                                                  <a:pt x="215106" y="159544"/>
                                                                  <a:pt x="221456" y="145653"/>
                                                                </a:cubicBezTo>
                                                                <a:cubicBezTo>
                                                                  <a:pt x="227806" y="131762"/>
                                                                  <a:pt x="223440" y="123031"/>
                                                                  <a:pt x="223837" y="114697"/>
                                                                </a:cubicBezTo>
                                                                <a:cubicBezTo>
                                                                  <a:pt x="224234" y="106363"/>
                                                                  <a:pt x="217884" y="98822"/>
                                                                  <a:pt x="223837" y="95647"/>
                                                                </a:cubicBezTo>
                                                                <a:cubicBezTo>
                                                                  <a:pt x="229790" y="92472"/>
                                                                  <a:pt x="251222" y="100013"/>
                                                                  <a:pt x="259556" y="95647"/>
                                                                </a:cubicBezTo>
                                                                <a:cubicBezTo>
                                                                  <a:pt x="267891" y="91281"/>
                                                                  <a:pt x="266700" y="74215"/>
                                                                  <a:pt x="273844" y="69453"/>
                                                                </a:cubicBezTo>
                                                                <a:cubicBezTo>
                                                                  <a:pt x="280988" y="64691"/>
                                                                  <a:pt x="297657" y="69056"/>
                                                                  <a:pt x="302419" y="67072"/>
                                                                </a:cubicBezTo>
                                                                <a:cubicBezTo>
                                                                  <a:pt x="307182" y="65088"/>
                                                                  <a:pt x="305594" y="60722"/>
                                                                  <a:pt x="302419" y="57547"/>
                                                                </a:cubicBezTo>
                                                                <a:cubicBezTo>
                                                                  <a:pt x="299244" y="54372"/>
                                                                  <a:pt x="290513" y="50800"/>
                                                                  <a:pt x="283369" y="48022"/>
                                                                </a:cubicBezTo>
                                                                <a:cubicBezTo>
                                                                  <a:pt x="276225" y="45244"/>
                                                                  <a:pt x="266700" y="43656"/>
                                                                  <a:pt x="259556" y="40878"/>
                                                                </a:cubicBezTo>
                                                                <a:cubicBezTo>
                                                                  <a:pt x="252412" y="38100"/>
                                                                  <a:pt x="245665" y="37306"/>
                                                                  <a:pt x="240506" y="31353"/>
                                                                </a:cubicBezTo>
                                                                <a:cubicBezTo>
                                                                  <a:pt x="235347" y="25400"/>
                                                                  <a:pt x="230981" y="10318"/>
                                                                  <a:pt x="228600" y="5159"/>
                                                                </a:cubicBezTo>
                                                                <a:cubicBezTo>
                                                                  <a:pt x="226219" y="0"/>
                                                                  <a:pt x="226219" y="397"/>
                                                                  <a:pt x="226219" y="397"/>
                                                                </a:cubicBez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9525" cap="flat" cmpd="sng" algn="ctr"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prstDash val="solid"/>
                                                          </a:ln>
                                                          <a:effectLst/>
                                                        </p:spPr>
                                                        <p:txBody>
                                                          <a:bodyPr rtlCol="0" anchor="ctr"/>
                                                          <a:lstStyle>
                                                            <a:defPPr>
                                                              <a:defRPr lang="en-US"/>
                                                            </a:defPPr>
                                                            <a:lvl1pPr marL="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1pPr>
                                                            <a:lvl2pPr marL="4572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2pPr>
                                                            <a:lvl3pPr marL="9144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3pPr>
                                                            <a:lvl4pPr marL="13716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4pPr>
                                                            <a:lvl5pPr marL="18288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5pPr>
                                                            <a:lvl6pPr marL="22860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6pPr>
                                                            <a:lvl7pPr marL="27432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7pPr>
                                                            <a:lvl8pPr marL="32004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8pPr>
                                                            <a:lvl9pPr marL="36576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9pPr>
                                                          </a:lstStyle>
                                                          <a:p>
                                                            <a:pPr marL="0" marR="0" lvl="0" indent="0" algn="ctr" defTabSz="914400" rtl="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grpSp>
                                                        <p:nvGrpSpPr>
                                                          <p:cNvPr id="847" name="Group 957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5215731" y="3030935"/>
                                                            <a:ext cx="1287463" cy="1158875"/>
                                                            <a:chOff x="5215731" y="3030935"/>
                                                            <a:chExt cx="1287463" cy="1158875"/>
                                                          </a:xfrm>
                                                        </p:grpSpPr>
                                                        <p:sp>
                                                          <p:nvSpPr>
                                                            <p:cNvPr id="959" name="Freeform 958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215731" y="3064669"/>
                                                              <a:ext cx="615950" cy="1125141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615950 w 615950"/>
                                                                <a:gd name="connsiteY0" fmla="*/ 1123950 h 1125141"/>
                                                                <a:gd name="connsiteX1" fmla="*/ 563563 w 615950"/>
                                                                <a:gd name="connsiteY1" fmla="*/ 1123950 h 1125141"/>
                                                                <a:gd name="connsiteX2" fmla="*/ 546894 w 615950"/>
                                                                <a:gd name="connsiteY2" fmla="*/ 1116806 h 1125141"/>
                                                                <a:gd name="connsiteX3" fmla="*/ 508794 w 615950"/>
                                                                <a:gd name="connsiteY3" fmla="*/ 1112044 h 1125141"/>
                                                                <a:gd name="connsiteX4" fmla="*/ 475457 w 615950"/>
                                                                <a:gd name="connsiteY4" fmla="*/ 1112044 h 1125141"/>
                                                                <a:gd name="connsiteX5" fmla="*/ 449263 w 615950"/>
                                                                <a:gd name="connsiteY5" fmla="*/ 1112044 h 1125141"/>
                                                                <a:gd name="connsiteX6" fmla="*/ 434975 w 615950"/>
                                                                <a:gd name="connsiteY6" fmla="*/ 1112044 h 1125141"/>
                                                                <a:gd name="connsiteX7" fmla="*/ 427832 w 615950"/>
                                                                <a:gd name="connsiteY7" fmla="*/ 1104900 h 1125141"/>
                                                                <a:gd name="connsiteX8" fmla="*/ 401638 w 615950"/>
                                                                <a:gd name="connsiteY8" fmla="*/ 1100137 h 1125141"/>
                                                                <a:gd name="connsiteX9" fmla="*/ 375444 w 615950"/>
                                                                <a:gd name="connsiteY9" fmla="*/ 1100137 h 1125141"/>
                                                                <a:gd name="connsiteX10" fmla="*/ 358775 w 615950"/>
                                                                <a:gd name="connsiteY10" fmla="*/ 1078706 h 1125141"/>
                                                                <a:gd name="connsiteX11" fmla="*/ 344488 w 615950"/>
                                                                <a:gd name="connsiteY11" fmla="*/ 1045369 h 1125141"/>
                                                                <a:gd name="connsiteX12" fmla="*/ 330200 w 615950"/>
                                                                <a:gd name="connsiteY12" fmla="*/ 1026319 h 1125141"/>
                                                                <a:gd name="connsiteX13" fmla="*/ 320675 w 615950"/>
                                                                <a:gd name="connsiteY13" fmla="*/ 1004887 h 1125141"/>
                                                                <a:gd name="connsiteX14" fmla="*/ 306388 w 615950"/>
                                                                <a:gd name="connsiteY14" fmla="*/ 985837 h 1125141"/>
                                                                <a:gd name="connsiteX15" fmla="*/ 296863 w 615950"/>
                                                                <a:gd name="connsiteY15" fmla="*/ 971550 h 1125141"/>
                                                                <a:gd name="connsiteX16" fmla="*/ 254000 w 615950"/>
                                                                <a:gd name="connsiteY16" fmla="*/ 954881 h 1125141"/>
                                                                <a:gd name="connsiteX17" fmla="*/ 213519 w 615950"/>
                                                                <a:gd name="connsiteY17" fmla="*/ 935831 h 1125141"/>
                                                                <a:gd name="connsiteX18" fmla="*/ 175419 w 615950"/>
                                                                <a:gd name="connsiteY18" fmla="*/ 897731 h 1125141"/>
                                                                <a:gd name="connsiteX19" fmla="*/ 134938 w 615950"/>
                                                                <a:gd name="connsiteY19" fmla="*/ 878681 h 1125141"/>
                                                                <a:gd name="connsiteX20" fmla="*/ 113507 w 615950"/>
                                                                <a:gd name="connsiteY20" fmla="*/ 835819 h 1125141"/>
                                                                <a:gd name="connsiteX21" fmla="*/ 96838 w 615950"/>
                                                                <a:gd name="connsiteY21" fmla="*/ 778669 h 1125141"/>
                                                                <a:gd name="connsiteX22" fmla="*/ 82550 w 615950"/>
                                                                <a:gd name="connsiteY22" fmla="*/ 750094 h 1125141"/>
                                                                <a:gd name="connsiteX23" fmla="*/ 82550 w 615950"/>
                                                                <a:gd name="connsiteY23" fmla="*/ 702469 h 1125141"/>
                                                                <a:gd name="connsiteX24" fmla="*/ 82550 w 615950"/>
                                                                <a:gd name="connsiteY24" fmla="*/ 681037 h 1125141"/>
                                                                <a:gd name="connsiteX25" fmla="*/ 75407 w 615950"/>
                                                                <a:gd name="connsiteY25" fmla="*/ 676275 h 1125141"/>
                                                                <a:gd name="connsiteX26" fmla="*/ 70644 w 615950"/>
                                                                <a:gd name="connsiteY26" fmla="*/ 659606 h 1125141"/>
                                                                <a:gd name="connsiteX27" fmla="*/ 70644 w 615950"/>
                                                                <a:gd name="connsiteY27" fmla="*/ 619125 h 1125141"/>
                                                                <a:gd name="connsiteX28" fmla="*/ 70644 w 615950"/>
                                                                <a:gd name="connsiteY28" fmla="*/ 607219 h 1125141"/>
                                                                <a:gd name="connsiteX29" fmla="*/ 51594 w 615950"/>
                                                                <a:gd name="connsiteY29" fmla="*/ 576262 h 1125141"/>
                                                                <a:gd name="connsiteX30" fmla="*/ 34925 w 615950"/>
                                                                <a:gd name="connsiteY30" fmla="*/ 538162 h 1125141"/>
                                                                <a:gd name="connsiteX31" fmla="*/ 20638 w 615950"/>
                                                                <a:gd name="connsiteY31" fmla="*/ 500062 h 1125141"/>
                                                                <a:gd name="connsiteX32" fmla="*/ 13494 w 615950"/>
                                                                <a:gd name="connsiteY32" fmla="*/ 464344 h 1125141"/>
                                                                <a:gd name="connsiteX33" fmla="*/ 6350 w 615950"/>
                                                                <a:gd name="connsiteY33" fmla="*/ 438150 h 1125141"/>
                                                                <a:gd name="connsiteX34" fmla="*/ 6350 w 615950"/>
                                                                <a:gd name="connsiteY34" fmla="*/ 423862 h 1125141"/>
                                                                <a:gd name="connsiteX35" fmla="*/ 44450 w 615950"/>
                                                                <a:gd name="connsiteY35" fmla="*/ 409575 h 1125141"/>
                                                                <a:gd name="connsiteX36" fmla="*/ 73025 w 615950"/>
                                                                <a:gd name="connsiteY36" fmla="*/ 392906 h 1125141"/>
                                                                <a:gd name="connsiteX37" fmla="*/ 99219 w 615950"/>
                                                                <a:gd name="connsiteY37" fmla="*/ 376237 h 1125141"/>
                                                                <a:gd name="connsiteX38" fmla="*/ 127794 w 615950"/>
                                                                <a:gd name="connsiteY38" fmla="*/ 352425 h 1125141"/>
                                                                <a:gd name="connsiteX39" fmla="*/ 139700 w 615950"/>
                                                                <a:gd name="connsiteY39" fmla="*/ 347662 h 1125141"/>
                                                                <a:gd name="connsiteX40" fmla="*/ 156369 w 615950"/>
                                                                <a:gd name="connsiteY40" fmla="*/ 357187 h 1125141"/>
                                                                <a:gd name="connsiteX41" fmla="*/ 163513 w 615950"/>
                                                                <a:gd name="connsiteY41" fmla="*/ 352425 h 1125141"/>
                                                                <a:gd name="connsiteX42" fmla="*/ 163513 w 615950"/>
                                                                <a:gd name="connsiteY42" fmla="*/ 340519 h 1125141"/>
                                                                <a:gd name="connsiteX43" fmla="*/ 163513 w 615950"/>
                                                                <a:gd name="connsiteY43" fmla="*/ 323850 h 1125141"/>
                                                                <a:gd name="connsiteX44" fmla="*/ 168275 w 615950"/>
                                                                <a:gd name="connsiteY44" fmla="*/ 307181 h 1125141"/>
                                                                <a:gd name="connsiteX45" fmla="*/ 177800 w 615950"/>
                                                                <a:gd name="connsiteY45" fmla="*/ 304800 h 1125141"/>
                                                                <a:gd name="connsiteX46" fmla="*/ 201613 w 615950"/>
                                                                <a:gd name="connsiteY46" fmla="*/ 297656 h 1125141"/>
                                                                <a:gd name="connsiteX47" fmla="*/ 220663 w 615950"/>
                                                                <a:gd name="connsiteY47" fmla="*/ 290512 h 1125141"/>
                                                                <a:gd name="connsiteX48" fmla="*/ 242094 w 615950"/>
                                                                <a:gd name="connsiteY48" fmla="*/ 242887 h 1125141"/>
                                                                <a:gd name="connsiteX49" fmla="*/ 246857 w 615950"/>
                                                                <a:gd name="connsiteY49" fmla="*/ 219075 h 1125141"/>
                                                                <a:gd name="connsiteX50" fmla="*/ 246857 w 615950"/>
                                                                <a:gd name="connsiteY50" fmla="*/ 204787 h 1125141"/>
                                                                <a:gd name="connsiteX51" fmla="*/ 249238 w 615950"/>
                                                                <a:gd name="connsiteY51" fmla="*/ 190500 h 1125141"/>
                                                                <a:gd name="connsiteX52" fmla="*/ 261144 w 615950"/>
                                                                <a:gd name="connsiteY52" fmla="*/ 171450 h 1125141"/>
                                                                <a:gd name="connsiteX53" fmla="*/ 282575 w 615950"/>
                                                                <a:gd name="connsiteY53" fmla="*/ 161925 h 1125141"/>
                                                                <a:gd name="connsiteX54" fmla="*/ 296863 w 615950"/>
                                                                <a:gd name="connsiteY54" fmla="*/ 164306 h 1125141"/>
                                                                <a:gd name="connsiteX55" fmla="*/ 304007 w 615950"/>
                                                                <a:gd name="connsiteY55" fmla="*/ 173831 h 1125141"/>
                                                                <a:gd name="connsiteX56" fmla="*/ 313532 w 615950"/>
                                                                <a:gd name="connsiteY56" fmla="*/ 207169 h 1125141"/>
                                                                <a:gd name="connsiteX57" fmla="*/ 323057 w 615950"/>
                                                                <a:gd name="connsiteY57" fmla="*/ 223837 h 1125141"/>
                                                                <a:gd name="connsiteX58" fmla="*/ 351632 w 615950"/>
                                                                <a:gd name="connsiteY58" fmla="*/ 216694 h 1125141"/>
                                                                <a:gd name="connsiteX59" fmla="*/ 365919 w 615950"/>
                                                                <a:gd name="connsiteY59" fmla="*/ 211931 h 1125141"/>
                                                                <a:gd name="connsiteX60" fmla="*/ 375444 w 615950"/>
                                                                <a:gd name="connsiteY60" fmla="*/ 190500 h 1125141"/>
                                                                <a:gd name="connsiteX61" fmla="*/ 394494 w 615950"/>
                                                                <a:gd name="connsiteY61" fmla="*/ 176212 h 1125141"/>
                                                                <a:gd name="connsiteX62" fmla="*/ 394494 w 615950"/>
                                                                <a:gd name="connsiteY62" fmla="*/ 164306 h 1125141"/>
                                                                <a:gd name="connsiteX63" fmla="*/ 363538 w 615950"/>
                                                                <a:gd name="connsiteY63" fmla="*/ 135731 h 1125141"/>
                                                                <a:gd name="connsiteX64" fmla="*/ 325438 w 615950"/>
                                                                <a:gd name="connsiteY64" fmla="*/ 92869 h 1125141"/>
                                                                <a:gd name="connsiteX65" fmla="*/ 308769 w 615950"/>
                                                                <a:gd name="connsiteY65" fmla="*/ 66675 h 1125141"/>
                                                                <a:gd name="connsiteX66" fmla="*/ 315913 w 615950"/>
                                                                <a:gd name="connsiteY66" fmla="*/ 54769 h 1125141"/>
                                                                <a:gd name="connsiteX67" fmla="*/ 354013 w 615950"/>
                                                                <a:gd name="connsiteY67" fmla="*/ 45244 h 1125141"/>
                                                                <a:gd name="connsiteX68" fmla="*/ 380207 w 615950"/>
                                                                <a:gd name="connsiteY68" fmla="*/ 38100 h 1125141"/>
                                                                <a:gd name="connsiteX69" fmla="*/ 404019 w 615950"/>
                                                                <a:gd name="connsiteY69" fmla="*/ 30956 h 1125141"/>
                                                                <a:gd name="connsiteX70" fmla="*/ 415925 w 615950"/>
                                                                <a:gd name="connsiteY70" fmla="*/ 26194 h 1125141"/>
                                                                <a:gd name="connsiteX71" fmla="*/ 427832 w 615950"/>
                                                                <a:gd name="connsiteY71" fmla="*/ 0 h 1125141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  <a:cxn ang="0">
                                                                  <a:pos x="connsiteX19" y="connsiteY19"/>
                                                                </a:cxn>
                                                                <a:cxn ang="0">
                                                                  <a:pos x="connsiteX20" y="connsiteY20"/>
                                                                </a:cxn>
                                                                <a:cxn ang="0">
                                                                  <a:pos x="connsiteX21" y="connsiteY21"/>
                                                                </a:cxn>
                                                                <a:cxn ang="0">
                                                                  <a:pos x="connsiteX22" y="connsiteY22"/>
                                                                </a:cxn>
                                                                <a:cxn ang="0">
                                                                  <a:pos x="connsiteX23" y="connsiteY23"/>
                                                                </a:cxn>
                                                                <a:cxn ang="0">
                                                                  <a:pos x="connsiteX24" y="connsiteY24"/>
                                                                </a:cxn>
                                                                <a:cxn ang="0">
                                                                  <a:pos x="connsiteX25" y="connsiteY25"/>
                                                                </a:cxn>
                                                                <a:cxn ang="0">
                                                                  <a:pos x="connsiteX26" y="connsiteY26"/>
                                                                </a:cxn>
                                                                <a:cxn ang="0">
                                                                  <a:pos x="connsiteX27" y="connsiteY27"/>
                                                                </a:cxn>
                                                                <a:cxn ang="0">
                                                                  <a:pos x="connsiteX28" y="connsiteY28"/>
                                                                </a:cxn>
                                                                <a:cxn ang="0">
                                                                  <a:pos x="connsiteX29" y="connsiteY29"/>
                                                                </a:cxn>
                                                                <a:cxn ang="0">
                                                                  <a:pos x="connsiteX30" y="connsiteY30"/>
                                                                </a:cxn>
                                                                <a:cxn ang="0">
                                                                  <a:pos x="connsiteX31" y="connsiteY31"/>
                                                                </a:cxn>
                                                                <a:cxn ang="0">
                                                                  <a:pos x="connsiteX32" y="connsiteY32"/>
                                                                </a:cxn>
                                                                <a:cxn ang="0">
                                                                  <a:pos x="connsiteX33" y="connsiteY33"/>
                                                                </a:cxn>
                                                                <a:cxn ang="0">
                                                                  <a:pos x="connsiteX34" y="connsiteY34"/>
                                                                </a:cxn>
                                                                <a:cxn ang="0">
                                                                  <a:pos x="connsiteX35" y="connsiteY35"/>
                                                                </a:cxn>
                                                                <a:cxn ang="0">
                                                                  <a:pos x="connsiteX36" y="connsiteY36"/>
                                                                </a:cxn>
                                                                <a:cxn ang="0">
                                                                  <a:pos x="connsiteX37" y="connsiteY37"/>
                                                                </a:cxn>
                                                                <a:cxn ang="0">
                                                                  <a:pos x="connsiteX38" y="connsiteY38"/>
                                                                </a:cxn>
                                                                <a:cxn ang="0">
                                                                  <a:pos x="connsiteX39" y="connsiteY39"/>
                                                                </a:cxn>
                                                                <a:cxn ang="0">
                                                                  <a:pos x="connsiteX40" y="connsiteY40"/>
                                                                </a:cxn>
                                                                <a:cxn ang="0">
                                                                  <a:pos x="connsiteX41" y="connsiteY41"/>
                                                                </a:cxn>
                                                                <a:cxn ang="0">
                                                                  <a:pos x="connsiteX42" y="connsiteY42"/>
                                                                </a:cxn>
                                                                <a:cxn ang="0">
                                                                  <a:pos x="connsiteX43" y="connsiteY43"/>
                                                                </a:cxn>
                                                                <a:cxn ang="0">
                                                                  <a:pos x="connsiteX44" y="connsiteY44"/>
                                                                </a:cxn>
                                                                <a:cxn ang="0">
                                                                  <a:pos x="connsiteX45" y="connsiteY45"/>
                                                                </a:cxn>
                                                                <a:cxn ang="0">
                                                                  <a:pos x="connsiteX46" y="connsiteY46"/>
                                                                </a:cxn>
                                                                <a:cxn ang="0">
                                                                  <a:pos x="connsiteX47" y="connsiteY47"/>
                                                                </a:cxn>
                                                                <a:cxn ang="0">
                                                                  <a:pos x="connsiteX48" y="connsiteY48"/>
                                                                </a:cxn>
                                                                <a:cxn ang="0">
                                                                  <a:pos x="connsiteX49" y="connsiteY49"/>
                                                                </a:cxn>
                                                                <a:cxn ang="0">
                                                                  <a:pos x="connsiteX50" y="connsiteY50"/>
                                                                </a:cxn>
                                                                <a:cxn ang="0">
                                                                  <a:pos x="connsiteX51" y="connsiteY51"/>
                                                                </a:cxn>
                                                                <a:cxn ang="0">
                                                                  <a:pos x="connsiteX52" y="connsiteY52"/>
                                                                </a:cxn>
                                                                <a:cxn ang="0">
                                                                  <a:pos x="connsiteX53" y="connsiteY53"/>
                                                                </a:cxn>
                                                                <a:cxn ang="0">
                                                                  <a:pos x="connsiteX54" y="connsiteY54"/>
                                                                </a:cxn>
                                                                <a:cxn ang="0">
                                                                  <a:pos x="connsiteX55" y="connsiteY55"/>
                                                                </a:cxn>
                                                                <a:cxn ang="0">
                                                                  <a:pos x="connsiteX56" y="connsiteY56"/>
                                                                </a:cxn>
                                                                <a:cxn ang="0">
                                                                  <a:pos x="connsiteX57" y="connsiteY57"/>
                                                                </a:cxn>
                                                                <a:cxn ang="0">
                                                                  <a:pos x="connsiteX58" y="connsiteY58"/>
                                                                </a:cxn>
                                                                <a:cxn ang="0">
                                                                  <a:pos x="connsiteX59" y="connsiteY59"/>
                                                                </a:cxn>
                                                                <a:cxn ang="0">
                                                                  <a:pos x="connsiteX60" y="connsiteY60"/>
                                                                </a:cxn>
                                                                <a:cxn ang="0">
                                                                  <a:pos x="connsiteX61" y="connsiteY61"/>
                                                                </a:cxn>
                                                                <a:cxn ang="0">
                                                                  <a:pos x="connsiteX62" y="connsiteY62"/>
                                                                </a:cxn>
                                                                <a:cxn ang="0">
                                                                  <a:pos x="connsiteX63" y="connsiteY63"/>
                                                                </a:cxn>
                                                                <a:cxn ang="0">
                                                                  <a:pos x="connsiteX64" y="connsiteY64"/>
                                                                </a:cxn>
                                                                <a:cxn ang="0">
                                                                  <a:pos x="connsiteX65" y="connsiteY65"/>
                                                                </a:cxn>
                                                                <a:cxn ang="0">
                                                                  <a:pos x="connsiteX66" y="connsiteY66"/>
                                                                </a:cxn>
                                                                <a:cxn ang="0">
                                                                  <a:pos x="connsiteX67" y="connsiteY67"/>
                                                                </a:cxn>
                                                                <a:cxn ang="0">
                                                                  <a:pos x="connsiteX68" y="connsiteY68"/>
                                                                </a:cxn>
                                                                <a:cxn ang="0">
                                                                  <a:pos x="connsiteX69" y="connsiteY69"/>
                                                                </a:cxn>
                                                                <a:cxn ang="0">
                                                                  <a:pos x="connsiteX70" y="connsiteY70"/>
                                                                </a:cxn>
                                                                <a:cxn ang="0">
                                                                  <a:pos x="connsiteX71" y="connsiteY71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615950" h="1125141">
                                                                  <a:moveTo>
                                                                    <a:pt x="615950" y="1123950"/>
                                                                  </a:moveTo>
                                                                  <a:cubicBezTo>
                                                                    <a:pt x="595511" y="1124545"/>
                                                                    <a:pt x="575072" y="1125141"/>
                                                                    <a:pt x="563563" y="1123950"/>
                                                                  </a:cubicBezTo>
                                                                  <a:cubicBezTo>
                                                                    <a:pt x="552054" y="1122759"/>
                                                                    <a:pt x="556022" y="1118790"/>
                                                                    <a:pt x="546894" y="1116806"/>
                                                                  </a:cubicBezTo>
                                                                  <a:cubicBezTo>
                                                                    <a:pt x="537766" y="1114822"/>
                                                                    <a:pt x="520700" y="1112838"/>
                                                                    <a:pt x="508794" y="1112044"/>
                                                                  </a:cubicBezTo>
                                                                  <a:cubicBezTo>
                                                                    <a:pt x="496888" y="1111250"/>
                                                                    <a:pt x="475457" y="1112044"/>
                                                                    <a:pt x="475457" y="1112044"/>
                                                                  </a:cubicBezTo>
                                                                  <a:lnTo>
                                                                    <a:pt x="449263" y="1112044"/>
                                                                  </a:lnTo>
                                                                  <a:cubicBezTo>
                                                                    <a:pt x="442516" y="1112044"/>
                                                                    <a:pt x="438547" y="1113235"/>
                                                                    <a:pt x="434975" y="1112044"/>
                                                                  </a:cubicBezTo>
                                                                  <a:cubicBezTo>
                                                                    <a:pt x="431403" y="1110853"/>
                                                                    <a:pt x="433388" y="1106884"/>
                                                                    <a:pt x="427832" y="1104900"/>
                                                                  </a:cubicBezTo>
                                                                  <a:cubicBezTo>
                                                                    <a:pt x="422276" y="1102916"/>
                                                                    <a:pt x="410369" y="1100931"/>
                                                                    <a:pt x="401638" y="1100137"/>
                                                                  </a:cubicBezTo>
                                                                  <a:cubicBezTo>
                                                                    <a:pt x="392907" y="1099343"/>
                                                                    <a:pt x="382588" y="1103709"/>
                                                                    <a:pt x="375444" y="1100137"/>
                                                                  </a:cubicBezTo>
                                                                  <a:cubicBezTo>
                                                                    <a:pt x="368300" y="1096565"/>
                                                                    <a:pt x="363934" y="1087834"/>
                                                                    <a:pt x="358775" y="1078706"/>
                                                                  </a:cubicBezTo>
                                                                  <a:cubicBezTo>
                                                                    <a:pt x="353616" y="1069578"/>
                                                                    <a:pt x="349250" y="1054100"/>
                                                                    <a:pt x="344488" y="1045369"/>
                                                                  </a:cubicBezTo>
                                                                  <a:cubicBezTo>
                                                                    <a:pt x="339726" y="1036638"/>
                                                                    <a:pt x="334169" y="1033066"/>
                                                                    <a:pt x="330200" y="1026319"/>
                                                                  </a:cubicBezTo>
                                                                  <a:cubicBezTo>
                                                                    <a:pt x="326231" y="1019572"/>
                                                                    <a:pt x="324644" y="1011634"/>
                                                                    <a:pt x="320675" y="1004887"/>
                                                                  </a:cubicBezTo>
                                                                  <a:cubicBezTo>
                                                                    <a:pt x="316706" y="998140"/>
                                                                    <a:pt x="310357" y="991393"/>
                                                                    <a:pt x="306388" y="985837"/>
                                                                  </a:cubicBezTo>
                                                                  <a:cubicBezTo>
                                                                    <a:pt x="302419" y="980281"/>
                                                                    <a:pt x="305594" y="976709"/>
                                                                    <a:pt x="296863" y="971550"/>
                                                                  </a:cubicBezTo>
                                                                  <a:cubicBezTo>
                                                                    <a:pt x="288132" y="966391"/>
                                                                    <a:pt x="267891" y="960834"/>
                                                                    <a:pt x="254000" y="954881"/>
                                                                  </a:cubicBezTo>
                                                                  <a:cubicBezTo>
                                                                    <a:pt x="240109" y="948928"/>
                                                                    <a:pt x="226616" y="945356"/>
                                                                    <a:pt x="213519" y="935831"/>
                                                                  </a:cubicBezTo>
                                                                  <a:cubicBezTo>
                                                                    <a:pt x="200422" y="926306"/>
                                                                    <a:pt x="188516" y="907256"/>
                                                                    <a:pt x="175419" y="897731"/>
                                                                  </a:cubicBezTo>
                                                                  <a:cubicBezTo>
                                                                    <a:pt x="162322" y="888206"/>
                                                                    <a:pt x="145257" y="889000"/>
                                                                    <a:pt x="134938" y="878681"/>
                                                                  </a:cubicBezTo>
                                                                  <a:cubicBezTo>
                                                                    <a:pt x="124619" y="868362"/>
                                                                    <a:pt x="119857" y="852488"/>
                                                                    <a:pt x="113507" y="835819"/>
                                                                  </a:cubicBezTo>
                                                                  <a:cubicBezTo>
                                                                    <a:pt x="107157" y="819150"/>
                                                                    <a:pt x="101997" y="792956"/>
                                                                    <a:pt x="96838" y="778669"/>
                                                                  </a:cubicBezTo>
                                                                  <a:cubicBezTo>
                                                                    <a:pt x="91679" y="764382"/>
                                                                    <a:pt x="84931" y="762794"/>
                                                                    <a:pt x="82550" y="750094"/>
                                                                  </a:cubicBezTo>
                                                                  <a:cubicBezTo>
                                                                    <a:pt x="80169" y="737394"/>
                                                                    <a:pt x="82550" y="702469"/>
                                                                    <a:pt x="82550" y="702469"/>
                                                                  </a:cubicBezTo>
                                                                  <a:cubicBezTo>
                                                                    <a:pt x="82550" y="690960"/>
                                                                    <a:pt x="83740" y="685403"/>
                                                                    <a:pt x="82550" y="681037"/>
                                                                  </a:cubicBezTo>
                                                                  <a:cubicBezTo>
                                                                    <a:pt x="81360" y="676671"/>
                                                                    <a:pt x="77391" y="679847"/>
                                                                    <a:pt x="75407" y="676275"/>
                                                                  </a:cubicBezTo>
                                                                  <a:cubicBezTo>
                                                                    <a:pt x="73423" y="672703"/>
                                                                    <a:pt x="71438" y="669131"/>
                                                                    <a:pt x="70644" y="659606"/>
                                                                  </a:cubicBezTo>
                                                                  <a:cubicBezTo>
                                                                    <a:pt x="69850" y="650081"/>
                                                                    <a:pt x="70644" y="619125"/>
                                                                    <a:pt x="70644" y="619125"/>
                                                                  </a:cubicBezTo>
                                                                  <a:cubicBezTo>
                                                                    <a:pt x="70644" y="610394"/>
                                                                    <a:pt x="73819" y="614363"/>
                                                                    <a:pt x="70644" y="607219"/>
                                                                  </a:cubicBezTo>
                                                                  <a:cubicBezTo>
                                                                    <a:pt x="67469" y="600075"/>
                                                                    <a:pt x="57547" y="587772"/>
                                                                    <a:pt x="51594" y="576262"/>
                                                                  </a:cubicBezTo>
                                                                  <a:cubicBezTo>
                                                                    <a:pt x="45641" y="564753"/>
                                                                    <a:pt x="40084" y="550862"/>
                                                                    <a:pt x="34925" y="538162"/>
                                                                  </a:cubicBezTo>
                                                                  <a:cubicBezTo>
                                                                    <a:pt x="29766" y="525462"/>
                                                                    <a:pt x="24210" y="512365"/>
                                                                    <a:pt x="20638" y="500062"/>
                                                                  </a:cubicBezTo>
                                                                  <a:cubicBezTo>
                                                                    <a:pt x="17066" y="487759"/>
                                                                    <a:pt x="15875" y="474663"/>
                                                                    <a:pt x="13494" y="464344"/>
                                                                  </a:cubicBezTo>
                                                                  <a:cubicBezTo>
                                                                    <a:pt x="11113" y="454025"/>
                                                                    <a:pt x="7541" y="444897"/>
                                                                    <a:pt x="6350" y="438150"/>
                                                                  </a:cubicBezTo>
                                                                  <a:cubicBezTo>
                                                                    <a:pt x="5159" y="431403"/>
                                                                    <a:pt x="0" y="428624"/>
                                                                    <a:pt x="6350" y="423862"/>
                                                                  </a:cubicBezTo>
                                                                  <a:cubicBezTo>
                                                                    <a:pt x="12700" y="419100"/>
                                                                    <a:pt x="33338" y="414734"/>
                                                                    <a:pt x="44450" y="409575"/>
                                                                  </a:cubicBezTo>
                                                                  <a:cubicBezTo>
                                                                    <a:pt x="55562" y="404416"/>
                                                                    <a:pt x="63897" y="398462"/>
                                                                    <a:pt x="73025" y="392906"/>
                                                                  </a:cubicBezTo>
                                                                  <a:cubicBezTo>
                                                                    <a:pt x="82153" y="387350"/>
                                                                    <a:pt x="90091" y="382984"/>
                                                                    <a:pt x="99219" y="376237"/>
                                                                  </a:cubicBezTo>
                                                                  <a:cubicBezTo>
                                                                    <a:pt x="108347" y="369490"/>
                                                                    <a:pt x="121047" y="357187"/>
                                                                    <a:pt x="127794" y="352425"/>
                                                                  </a:cubicBezTo>
                                                                  <a:cubicBezTo>
                                                                    <a:pt x="134541" y="347663"/>
                                                                    <a:pt x="134938" y="346868"/>
                                                                    <a:pt x="139700" y="347662"/>
                                                                  </a:cubicBezTo>
                                                                  <a:cubicBezTo>
                                                                    <a:pt x="144462" y="348456"/>
                                                                    <a:pt x="152400" y="356393"/>
                                                                    <a:pt x="156369" y="357187"/>
                                                                  </a:cubicBezTo>
                                                                  <a:cubicBezTo>
                                                                    <a:pt x="160338" y="357981"/>
                                                                    <a:pt x="162322" y="355203"/>
                                                                    <a:pt x="163513" y="352425"/>
                                                                  </a:cubicBezTo>
                                                                  <a:cubicBezTo>
                                                                    <a:pt x="164704" y="349647"/>
                                                                    <a:pt x="163513" y="340519"/>
                                                                    <a:pt x="163513" y="340519"/>
                                                                  </a:cubicBezTo>
                                                                  <a:cubicBezTo>
                                                                    <a:pt x="163513" y="335757"/>
                                                                    <a:pt x="162719" y="329406"/>
                                                                    <a:pt x="163513" y="323850"/>
                                                                  </a:cubicBezTo>
                                                                  <a:cubicBezTo>
                                                                    <a:pt x="164307" y="318294"/>
                                                                    <a:pt x="165894" y="310356"/>
                                                                    <a:pt x="168275" y="307181"/>
                                                                  </a:cubicBezTo>
                                                                  <a:cubicBezTo>
                                                                    <a:pt x="170656" y="304006"/>
                                                                    <a:pt x="172244" y="306387"/>
                                                                    <a:pt x="177800" y="304800"/>
                                                                  </a:cubicBezTo>
                                                                  <a:cubicBezTo>
                                                                    <a:pt x="183356" y="303213"/>
                                                                    <a:pt x="194469" y="300037"/>
                                                                    <a:pt x="201613" y="297656"/>
                                                                  </a:cubicBezTo>
                                                                  <a:cubicBezTo>
                                                                    <a:pt x="208757" y="295275"/>
                                                                    <a:pt x="213916" y="299640"/>
                                                                    <a:pt x="220663" y="290512"/>
                                                                  </a:cubicBezTo>
                                                                  <a:cubicBezTo>
                                                                    <a:pt x="227410" y="281384"/>
                                                                    <a:pt x="237728" y="254793"/>
                                                                    <a:pt x="242094" y="242887"/>
                                                                  </a:cubicBezTo>
                                                                  <a:cubicBezTo>
                                                                    <a:pt x="246460" y="230981"/>
                                                                    <a:pt x="246063" y="225425"/>
                                                                    <a:pt x="246857" y="219075"/>
                                                                  </a:cubicBezTo>
                                                                  <a:cubicBezTo>
                                                                    <a:pt x="247651" y="212725"/>
                                                                    <a:pt x="246460" y="209549"/>
                                                                    <a:pt x="246857" y="204787"/>
                                                                  </a:cubicBezTo>
                                                                  <a:cubicBezTo>
                                                                    <a:pt x="247254" y="200025"/>
                                                                    <a:pt x="246857" y="196056"/>
                                                                    <a:pt x="249238" y="190500"/>
                                                                  </a:cubicBezTo>
                                                                  <a:cubicBezTo>
                                                                    <a:pt x="251619" y="184944"/>
                                                                    <a:pt x="255588" y="176212"/>
                                                                    <a:pt x="261144" y="171450"/>
                                                                  </a:cubicBezTo>
                                                                  <a:cubicBezTo>
                                                                    <a:pt x="266700" y="166688"/>
                                                                    <a:pt x="276622" y="163116"/>
                                                                    <a:pt x="282575" y="161925"/>
                                                                  </a:cubicBezTo>
                                                                  <a:cubicBezTo>
                                                                    <a:pt x="288528" y="160734"/>
                                                                    <a:pt x="293291" y="162322"/>
                                                                    <a:pt x="296863" y="164306"/>
                                                                  </a:cubicBezTo>
                                                                  <a:cubicBezTo>
                                                                    <a:pt x="300435" y="166290"/>
                                                                    <a:pt x="301229" y="166687"/>
                                                                    <a:pt x="304007" y="173831"/>
                                                                  </a:cubicBezTo>
                                                                  <a:cubicBezTo>
                                                                    <a:pt x="306785" y="180975"/>
                                                                    <a:pt x="310357" y="198835"/>
                                                                    <a:pt x="313532" y="207169"/>
                                                                  </a:cubicBezTo>
                                                                  <a:cubicBezTo>
                                                                    <a:pt x="316707" y="215503"/>
                                                                    <a:pt x="316707" y="222250"/>
                                                                    <a:pt x="323057" y="223837"/>
                                                                  </a:cubicBezTo>
                                                                  <a:lnTo>
                                                                    <a:pt x="351632" y="216694"/>
                                                                  </a:lnTo>
                                                                  <a:cubicBezTo>
                                                                    <a:pt x="358776" y="214710"/>
                                                                    <a:pt x="361950" y="216297"/>
                                                                    <a:pt x="365919" y="211931"/>
                                                                  </a:cubicBezTo>
                                                                  <a:cubicBezTo>
                                                                    <a:pt x="369888" y="207565"/>
                                                                    <a:pt x="370682" y="196453"/>
                                                                    <a:pt x="375444" y="190500"/>
                                                                  </a:cubicBezTo>
                                                                  <a:cubicBezTo>
                                                                    <a:pt x="380206" y="184547"/>
                                                                    <a:pt x="391319" y="180578"/>
                                                                    <a:pt x="394494" y="176212"/>
                                                                  </a:cubicBezTo>
                                                                  <a:cubicBezTo>
                                                                    <a:pt x="397669" y="171846"/>
                                                                    <a:pt x="399653" y="171053"/>
                                                                    <a:pt x="394494" y="164306"/>
                                                                  </a:cubicBezTo>
                                                                  <a:cubicBezTo>
                                                                    <a:pt x="389335" y="157559"/>
                                                                    <a:pt x="375047" y="147637"/>
                                                                    <a:pt x="363538" y="135731"/>
                                                                  </a:cubicBezTo>
                                                                  <a:cubicBezTo>
                                                                    <a:pt x="352029" y="123825"/>
                                                                    <a:pt x="334566" y="104378"/>
                                                                    <a:pt x="325438" y="92869"/>
                                                                  </a:cubicBezTo>
                                                                  <a:cubicBezTo>
                                                                    <a:pt x="316310" y="81360"/>
                                                                    <a:pt x="310357" y="73025"/>
                                                                    <a:pt x="308769" y="66675"/>
                                                                  </a:cubicBezTo>
                                                                  <a:cubicBezTo>
                                                                    <a:pt x="307182" y="60325"/>
                                                                    <a:pt x="308372" y="58341"/>
                                                                    <a:pt x="315913" y="54769"/>
                                                                  </a:cubicBezTo>
                                                                  <a:cubicBezTo>
                                                                    <a:pt x="323454" y="51197"/>
                                                                    <a:pt x="343297" y="48022"/>
                                                                    <a:pt x="354013" y="45244"/>
                                                                  </a:cubicBezTo>
                                                                  <a:cubicBezTo>
                                                                    <a:pt x="364729" y="42466"/>
                                                                    <a:pt x="371873" y="40481"/>
                                                                    <a:pt x="380207" y="38100"/>
                                                                  </a:cubicBezTo>
                                                                  <a:cubicBezTo>
                                                                    <a:pt x="388541" y="35719"/>
                                                                    <a:pt x="398066" y="32940"/>
                                                                    <a:pt x="404019" y="30956"/>
                                                                  </a:cubicBezTo>
                                                                  <a:cubicBezTo>
                                                                    <a:pt x="409972" y="28972"/>
                                                                    <a:pt x="411956" y="31353"/>
                                                                    <a:pt x="415925" y="26194"/>
                                                                  </a:cubicBezTo>
                                                                  <a:cubicBezTo>
                                                                    <a:pt x="419894" y="21035"/>
                                                                    <a:pt x="425451" y="6747"/>
                                                                    <a:pt x="427832" y="0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317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960" name="Freeform 959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636419" y="3030935"/>
                                                              <a:ext cx="866775" cy="552052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0 w 866775"/>
                                                                <a:gd name="connsiteY0" fmla="*/ 45640 h 552052"/>
                                                                <a:gd name="connsiteX1" fmla="*/ 28575 w 866775"/>
                                                                <a:gd name="connsiteY1" fmla="*/ 2778 h 552052"/>
                                                                <a:gd name="connsiteX2" fmla="*/ 47625 w 866775"/>
                                                                <a:gd name="connsiteY2" fmla="*/ 28971 h 552052"/>
                                                                <a:gd name="connsiteX3" fmla="*/ 69056 w 866775"/>
                                                                <a:gd name="connsiteY3" fmla="*/ 76596 h 552052"/>
                                                                <a:gd name="connsiteX4" fmla="*/ 97631 w 866775"/>
                                                                <a:gd name="connsiteY4" fmla="*/ 107553 h 552052"/>
                                                                <a:gd name="connsiteX5" fmla="*/ 102394 w 866775"/>
                                                                <a:gd name="connsiteY5" fmla="*/ 131365 h 552052"/>
                                                                <a:gd name="connsiteX6" fmla="*/ 126206 w 866775"/>
                                                                <a:gd name="connsiteY6" fmla="*/ 159940 h 552052"/>
                                                                <a:gd name="connsiteX7" fmla="*/ 128587 w 866775"/>
                                                                <a:gd name="connsiteY7" fmla="*/ 138509 h 552052"/>
                                                                <a:gd name="connsiteX8" fmla="*/ 145256 w 866775"/>
                                                                <a:gd name="connsiteY8" fmla="*/ 121840 h 552052"/>
                                                                <a:gd name="connsiteX9" fmla="*/ 164306 w 866775"/>
                                                                <a:gd name="connsiteY9" fmla="*/ 86121 h 552052"/>
                                                                <a:gd name="connsiteX10" fmla="*/ 171450 w 866775"/>
                                                                <a:gd name="connsiteY10" fmla="*/ 148034 h 552052"/>
                                                                <a:gd name="connsiteX11" fmla="*/ 171450 w 866775"/>
                                                                <a:gd name="connsiteY11" fmla="*/ 162321 h 552052"/>
                                                                <a:gd name="connsiteX12" fmla="*/ 211931 w 866775"/>
                                                                <a:gd name="connsiteY12" fmla="*/ 171846 h 552052"/>
                                                                <a:gd name="connsiteX13" fmla="*/ 223837 w 866775"/>
                                                                <a:gd name="connsiteY13" fmla="*/ 190896 h 552052"/>
                                                                <a:gd name="connsiteX14" fmla="*/ 259556 w 866775"/>
                                                                <a:gd name="connsiteY14" fmla="*/ 226615 h 552052"/>
                                                                <a:gd name="connsiteX15" fmla="*/ 261937 w 866775"/>
                                                                <a:gd name="connsiteY15" fmla="*/ 236140 h 552052"/>
                                                                <a:gd name="connsiteX16" fmla="*/ 335756 w 866775"/>
                                                                <a:gd name="connsiteY16" fmla="*/ 236140 h 552052"/>
                                                                <a:gd name="connsiteX17" fmla="*/ 352425 w 866775"/>
                                                                <a:gd name="connsiteY17" fmla="*/ 236140 h 552052"/>
                                                                <a:gd name="connsiteX18" fmla="*/ 352425 w 866775"/>
                                                                <a:gd name="connsiteY18" fmla="*/ 257571 h 552052"/>
                                                                <a:gd name="connsiteX19" fmla="*/ 364331 w 866775"/>
                                                                <a:gd name="connsiteY19" fmla="*/ 267096 h 552052"/>
                                                                <a:gd name="connsiteX20" fmla="*/ 390525 w 866775"/>
                                                                <a:gd name="connsiteY20" fmla="*/ 267096 h 552052"/>
                                                                <a:gd name="connsiteX21" fmla="*/ 445294 w 866775"/>
                                                                <a:gd name="connsiteY21" fmla="*/ 269478 h 552052"/>
                                                                <a:gd name="connsiteX22" fmla="*/ 450056 w 866775"/>
                                                                <a:gd name="connsiteY22" fmla="*/ 281384 h 552052"/>
                                                                <a:gd name="connsiteX23" fmla="*/ 450056 w 866775"/>
                                                                <a:gd name="connsiteY23" fmla="*/ 302815 h 552052"/>
                                                                <a:gd name="connsiteX24" fmla="*/ 459581 w 866775"/>
                                                                <a:gd name="connsiteY24" fmla="*/ 317103 h 552052"/>
                                                                <a:gd name="connsiteX25" fmla="*/ 459581 w 866775"/>
                                                                <a:gd name="connsiteY25" fmla="*/ 333771 h 552052"/>
                                                                <a:gd name="connsiteX26" fmla="*/ 459581 w 866775"/>
                                                                <a:gd name="connsiteY26" fmla="*/ 350440 h 552052"/>
                                                                <a:gd name="connsiteX27" fmla="*/ 459581 w 866775"/>
                                                                <a:gd name="connsiteY27" fmla="*/ 364728 h 552052"/>
                                                                <a:gd name="connsiteX28" fmla="*/ 488156 w 866775"/>
                                                                <a:gd name="connsiteY28" fmla="*/ 364728 h 552052"/>
                                                                <a:gd name="connsiteX29" fmla="*/ 497681 w 866775"/>
                                                                <a:gd name="connsiteY29" fmla="*/ 355203 h 552052"/>
                                                                <a:gd name="connsiteX30" fmla="*/ 514350 w 866775"/>
                                                                <a:gd name="connsiteY30" fmla="*/ 348059 h 552052"/>
                                                                <a:gd name="connsiteX31" fmla="*/ 511969 w 866775"/>
                                                                <a:gd name="connsiteY31" fmla="*/ 329009 h 552052"/>
                                                                <a:gd name="connsiteX32" fmla="*/ 500062 w 866775"/>
                                                                <a:gd name="connsiteY32" fmla="*/ 314721 h 552052"/>
                                                                <a:gd name="connsiteX33" fmla="*/ 500062 w 866775"/>
                                                                <a:gd name="connsiteY33" fmla="*/ 302815 h 552052"/>
                                                                <a:gd name="connsiteX34" fmla="*/ 500062 w 866775"/>
                                                                <a:gd name="connsiteY34" fmla="*/ 281384 h 552052"/>
                                                                <a:gd name="connsiteX35" fmla="*/ 492919 w 866775"/>
                                                                <a:gd name="connsiteY35" fmla="*/ 262334 h 552052"/>
                                                                <a:gd name="connsiteX36" fmla="*/ 523875 w 866775"/>
                                                                <a:gd name="connsiteY36" fmla="*/ 290909 h 552052"/>
                                                                <a:gd name="connsiteX37" fmla="*/ 559594 w 866775"/>
                                                                <a:gd name="connsiteY37" fmla="*/ 305196 h 552052"/>
                                                                <a:gd name="connsiteX38" fmla="*/ 597694 w 866775"/>
                                                                <a:gd name="connsiteY38" fmla="*/ 333771 h 552052"/>
                                                                <a:gd name="connsiteX39" fmla="*/ 602456 w 866775"/>
                                                                <a:gd name="connsiteY39" fmla="*/ 362346 h 552052"/>
                                                                <a:gd name="connsiteX40" fmla="*/ 654844 w 866775"/>
                                                                <a:gd name="connsiteY40" fmla="*/ 381396 h 552052"/>
                                                                <a:gd name="connsiteX41" fmla="*/ 635794 w 866775"/>
                                                                <a:gd name="connsiteY41" fmla="*/ 405209 h 552052"/>
                                                                <a:gd name="connsiteX42" fmla="*/ 588169 w 866775"/>
                                                                <a:gd name="connsiteY42" fmla="*/ 409971 h 552052"/>
                                                                <a:gd name="connsiteX43" fmla="*/ 559594 w 866775"/>
                                                                <a:gd name="connsiteY43" fmla="*/ 409971 h 552052"/>
                                                                <a:gd name="connsiteX44" fmla="*/ 545306 w 866775"/>
                                                                <a:gd name="connsiteY44" fmla="*/ 405209 h 552052"/>
                                                                <a:gd name="connsiteX45" fmla="*/ 561975 w 866775"/>
                                                                <a:gd name="connsiteY45" fmla="*/ 438546 h 552052"/>
                                                                <a:gd name="connsiteX46" fmla="*/ 576262 w 866775"/>
                                                                <a:gd name="connsiteY46" fmla="*/ 455215 h 552052"/>
                                                                <a:gd name="connsiteX47" fmla="*/ 592931 w 866775"/>
                                                                <a:gd name="connsiteY47" fmla="*/ 476646 h 552052"/>
                                                                <a:gd name="connsiteX48" fmla="*/ 590550 w 866775"/>
                                                                <a:gd name="connsiteY48" fmla="*/ 502840 h 552052"/>
                                                                <a:gd name="connsiteX49" fmla="*/ 590550 w 866775"/>
                                                                <a:gd name="connsiteY49" fmla="*/ 517128 h 552052"/>
                                                                <a:gd name="connsiteX50" fmla="*/ 611981 w 866775"/>
                                                                <a:gd name="connsiteY50" fmla="*/ 517128 h 552052"/>
                                                                <a:gd name="connsiteX51" fmla="*/ 616744 w 866775"/>
                                                                <a:gd name="connsiteY51" fmla="*/ 505221 h 552052"/>
                                                                <a:gd name="connsiteX52" fmla="*/ 642937 w 866775"/>
                                                                <a:gd name="connsiteY52" fmla="*/ 505221 h 552052"/>
                                                                <a:gd name="connsiteX53" fmla="*/ 664369 w 866775"/>
                                                                <a:gd name="connsiteY53" fmla="*/ 488553 h 552052"/>
                                                                <a:gd name="connsiteX54" fmla="*/ 695325 w 866775"/>
                                                                <a:gd name="connsiteY54" fmla="*/ 493315 h 552052"/>
                                                                <a:gd name="connsiteX55" fmla="*/ 714375 w 866775"/>
                                                                <a:gd name="connsiteY55" fmla="*/ 479028 h 552052"/>
                                                                <a:gd name="connsiteX56" fmla="*/ 723900 w 866775"/>
                                                                <a:gd name="connsiteY56" fmla="*/ 464740 h 552052"/>
                                                                <a:gd name="connsiteX57" fmla="*/ 709612 w 866775"/>
                                                                <a:gd name="connsiteY57" fmla="*/ 443309 h 552052"/>
                                                                <a:gd name="connsiteX58" fmla="*/ 709612 w 866775"/>
                                                                <a:gd name="connsiteY58" fmla="*/ 424259 h 552052"/>
                                                                <a:gd name="connsiteX59" fmla="*/ 709612 w 866775"/>
                                                                <a:gd name="connsiteY59" fmla="*/ 402828 h 552052"/>
                                                                <a:gd name="connsiteX60" fmla="*/ 752475 w 866775"/>
                                                                <a:gd name="connsiteY60" fmla="*/ 431403 h 552052"/>
                                                                <a:gd name="connsiteX61" fmla="*/ 795337 w 866775"/>
                                                                <a:gd name="connsiteY61" fmla="*/ 481409 h 552052"/>
                                                                <a:gd name="connsiteX62" fmla="*/ 831056 w 866775"/>
                                                                <a:gd name="connsiteY62" fmla="*/ 498078 h 552052"/>
                                                                <a:gd name="connsiteX63" fmla="*/ 838200 w 866775"/>
                                                                <a:gd name="connsiteY63" fmla="*/ 509984 h 552052"/>
                                                                <a:gd name="connsiteX64" fmla="*/ 816769 w 866775"/>
                                                                <a:gd name="connsiteY64" fmla="*/ 531415 h 552052"/>
                                                                <a:gd name="connsiteX65" fmla="*/ 790575 w 866775"/>
                                                                <a:gd name="connsiteY65" fmla="*/ 550465 h 552052"/>
                                                                <a:gd name="connsiteX66" fmla="*/ 819150 w 866775"/>
                                                                <a:gd name="connsiteY66" fmla="*/ 540940 h 552052"/>
                                                                <a:gd name="connsiteX67" fmla="*/ 835819 w 866775"/>
                                                                <a:gd name="connsiteY67" fmla="*/ 540940 h 552052"/>
                                                                <a:gd name="connsiteX68" fmla="*/ 857250 w 866775"/>
                                                                <a:gd name="connsiteY68" fmla="*/ 536178 h 552052"/>
                                                                <a:gd name="connsiteX69" fmla="*/ 866775 w 866775"/>
                                                                <a:gd name="connsiteY69" fmla="*/ 526653 h 552052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  <a:cxn ang="0">
                                                                  <a:pos x="connsiteX19" y="connsiteY19"/>
                                                                </a:cxn>
                                                                <a:cxn ang="0">
                                                                  <a:pos x="connsiteX20" y="connsiteY20"/>
                                                                </a:cxn>
                                                                <a:cxn ang="0">
                                                                  <a:pos x="connsiteX21" y="connsiteY21"/>
                                                                </a:cxn>
                                                                <a:cxn ang="0">
                                                                  <a:pos x="connsiteX22" y="connsiteY22"/>
                                                                </a:cxn>
                                                                <a:cxn ang="0">
                                                                  <a:pos x="connsiteX23" y="connsiteY23"/>
                                                                </a:cxn>
                                                                <a:cxn ang="0">
                                                                  <a:pos x="connsiteX24" y="connsiteY24"/>
                                                                </a:cxn>
                                                                <a:cxn ang="0">
                                                                  <a:pos x="connsiteX25" y="connsiteY25"/>
                                                                </a:cxn>
                                                                <a:cxn ang="0">
                                                                  <a:pos x="connsiteX26" y="connsiteY26"/>
                                                                </a:cxn>
                                                                <a:cxn ang="0">
                                                                  <a:pos x="connsiteX27" y="connsiteY27"/>
                                                                </a:cxn>
                                                                <a:cxn ang="0">
                                                                  <a:pos x="connsiteX28" y="connsiteY28"/>
                                                                </a:cxn>
                                                                <a:cxn ang="0">
                                                                  <a:pos x="connsiteX29" y="connsiteY29"/>
                                                                </a:cxn>
                                                                <a:cxn ang="0">
                                                                  <a:pos x="connsiteX30" y="connsiteY30"/>
                                                                </a:cxn>
                                                                <a:cxn ang="0">
                                                                  <a:pos x="connsiteX31" y="connsiteY31"/>
                                                                </a:cxn>
                                                                <a:cxn ang="0">
                                                                  <a:pos x="connsiteX32" y="connsiteY32"/>
                                                                </a:cxn>
                                                                <a:cxn ang="0">
                                                                  <a:pos x="connsiteX33" y="connsiteY33"/>
                                                                </a:cxn>
                                                                <a:cxn ang="0">
                                                                  <a:pos x="connsiteX34" y="connsiteY34"/>
                                                                </a:cxn>
                                                                <a:cxn ang="0">
                                                                  <a:pos x="connsiteX35" y="connsiteY35"/>
                                                                </a:cxn>
                                                                <a:cxn ang="0">
                                                                  <a:pos x="connsiteX36" y="connsiteY36"/>
                                                                </a:cxn>
                                                                <a:cxn ang="0">
                                                                  <a:pos x="connsiteX37" y="connsiteY37"/>
                                                                </a:cxn>
                                                                <a:cxn ang="0">
                                                                  <a:pos x="connsiteX38" y="connsiteY38"/>
                                                                </a:cxn>
                                                                <a:cxn ang="0">
                                                                  <a:pos x="connsiteX39" y="connsiteY39"/>
                                                                </a:cxn>
                                                                <a:cxn ang="0">
                                                                  <a:pos x="connsiteX40" y="connsiteY40"/>
                                                                </a:cxn>
                                                                <a:cxn ang="0">
                                                                  <a:pos x="connsiteX41" y="connsiteY41"/>
                                                                </a:cxn>
                                                                <a:cxn ang="0">
                                                                  <a:pos x="connsiteX42" y="connsiteY42"/>
                                                                </a:cxn>
                                                                <a:cxn ang="0">
                                                                  <a:pos x="connsiteX43" y="connsiteY43"/>
                                                                </a:cxn>
                                                                <a:cxn ang="0">
                                                                  <a:pos x="connsiteX44" y="connsiteY44"/>
                                                                </a:cxn>
                                                                <a:cxn ang="0">
                                                                  <a:pos x="connsiteX45" y="connsiteY45"/>
                                                                </a:cxn>
                                                                <a:cxn ang="0">
                                                                  <a:pos x="connsiteX46" y="connsiteY46"/>
                                                                </a:cxn>
                                                                <a:cxn ang="0">
                                                                  <a:pos x="connsiteX47" y="connsiteY47"/>
                                                                </a:cxn>
                                                                <a:cxn ang="0">
                                                                  <a:pos x="connsiteX48" y="connsiteY48"/>
                                                                </a:cxn>
                                                                <a:cxn ang="0">
                                                                  <a:pos x="connsiteX49" y="connsiteY49"/>
                                                                </a:cxn>
                                                                <a:cxn ang="0">
                                                                  <a:pos x="connsiteX50" y="connsiteY50"/>
                                                                </a:cxn>
                                                                <a:cxn ang="0">
                                                                  <a:pos x="connsiteX51" y="connsiteY51"/>
                                                                </a:cxn>
                                                                <a:cxn ang="0">
                                                                  <a:pos x="connsiteX52" y="connsiteY52"/>
                                                                </a:cxn>
                                                                <a:cxn ang="0">
                                                                  <a:pos x="connsiteX53" y="connsiteY53"/>
                                                                </a:cxn>
                                                                <a:cxn ang="0">
                                                                  <a:pos x="connsiteX54" y="connsiteY54"/>
                                                                </a:cxn>
                                                                <a:cxn ang="0">
                                                                  <a:pos x="connsiteX55" y="connsiteY55"/>
                                                                </a:cxn>
                                                                <a:cxn ang="0">
                                                                  <a:pos x="connsiteX56" y="connsiteY56"/>
                                                                </a:cxn>
                                                                <a:cxn ang="0">
                                                                  <a:pos x="connsiteX57" y="connsiteY57"/>
                                                                </a:cxn>
                                                                <a:cxn ang="0">
                                                                  <a:pos x="connsiteX58" y="connsiteY58"/>
                                                                </a:cxn>
                                                                <a:cxn ang="0">
                                                                  <a:pos x="connsiteX59" y="connsiteY59"/>
                                                                </a:cxn>
                                                                <a:cxn ang="0">
                                                                  <a:pos x="connsiteX60" y="connsiteY60"/>
                                                                </a:cxn>
                                                                <a:cxn ang="0">
                                                                  <a:pos x="connsiteX61" y="connsiteY61"/>
                                                                </a:cxn>
                                                                <a:cxn ang="0">
                                                                  <a:pos x="connsiteX62" y="connsiteY62"/>
                                                                </a:cxn>
                                                                <a:cxn ang="0">
                                                                  <a:pos x="connsiteX63" y="connsiteY63"/>
                                                                </a:cxn>
                                                                <a:cxn ang="0">
                                                                  <a:pos x="connsiteX64" y="connsiteY64"/>
                                                                </a:cxn>
                                                                <a:cxn ang="0">
                                                                  <a:pos x="connsiteX65" y="connsiteY65"/>
                                                                </a:cxn>
                                                                <a:cxn ang="0">
                                                                  <a:pos x="connsiteX66" y="connsiteY66"/>
                                                                </a:cxn>
                                                                <a:cxn ang="0">
                                                                  <a:pos x="connsiteX67" y="connsiteY67"/>
                                                                </a:cxn>
                                                                <a:cxn ang="0">
                                                                  <a:pos x="connsiteX68" y="connsiteY68"/>
                                                                </a:cxn>
                                                                <a:cxn ang="0">
                                                                  <a:pos x="connsiteX69" y="connsiteY69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866775" h="552052">
                                                                  <a:moveTo>
                                                                    <a:pt x="0" y="45640"/>
                                                                  </a:moveTo>
                                                                  <a:cubicBezTo>
                                                                    <a:pt x="10319" y="25598"/>
                                                                    <a:pt x="20638" y="5556"/>
                                                                    <a:pt x="28575" y="2778"/>
                                                                  </a:cubicBezTo>
                                                                  <a:cubicBezTo>
                                                                    <a:pt x="36512" y="0"/>
                                                                    <a:pt x="40878" y="16668"/>
                                                                    <a:pt x="47625" y="28971"/>
                                                                  </a:cubicBezTo>
                                                                  <a:cubicBezTo>
                                                                    <a:pt x="54372" y="41274"/>
                                                                    <a:pt x="60722" y="63499"/>
                                                                    <a:pt x="69056" y="76596"/>
                                                                  </a:cubicBezTo>
                                                                  <a:cubicBezTo>
                                                                    <a:pt x="77390" y="89693"/>
                                                                    <a:pt x="92075" y="98425"/>
                                                                    <a:pt x="97631" y="107553"/>
                                                                  </a:cubicBezTo>
                                                                  <a:cubicBezTo>
                                                                    <a:pt x="103187" y="116681"/>
                                                                    <a:pt x="97632" y="122634"/>
                                                                    <a:pt x="102394" y="131365"/>
                                                                  </a:cubicBezTo>
                                                                  <a:cubicBezTo>
                                                                    <a:pt x="107156" y="140096"/>
                                                                    <a:pt x="121841" y="158749"/>
                                                                    <a:pt x="126206" y="159940"/>
                                                                  </a:cubicBezTo>
                                                                  <a:cubicBezTo>
                                                                    <a:pt x="130571" y="161131"/>
                                                                    <a:pt x="125412" y="144859"/>
                                                                    <a:pt x="128587" y="138509"/>
                                                                  </a:cubicBezTo>
                                                                  <a:cubicBezTo>
                                                                    <a:pt x="131762" y="132159"/>
                                                                    <a:pt x="139303" y="130571"/>
                                                                    <a:pt x="145256" y="121840"/>
                                                                  </a:cubicBezTo>
                                                                  <a:cubicBezTo>
                                                                    <a:pt x="151209" y="113109"/>
                                                                    <a:pt x="159940" y="81755"/>
                                                                    <a:pt x="164306" y="86121"/>
                                                                  </a:cubicBezTo>
                                                                  <a:cubicBezTo>
                                                                    <a:pt x="168672" y="90487"/>
                                                                    <a:pt x="170259" y="135334"/>
                                                                    <a:pt x="171450" y="148034"/>
                                                                  </a:cubicBezTo>
                                                                  <a:cubicBezTo>
                                                                    <a:pt x="172641" y="160734"/>
                                                                    <a:pt x="164703" y="158352"/>
                                                                    <a:pt x="171450" y="162321"/>
                                                                  </a:cubicBezTo>
                                                                  <a:cubicBezTo>
                                                                    <a:pt x="178197" y="166290"/>
                                                                    <a:pt x="203200" y="167084"/>
                                                                    <a:pt x="211931" y="171846"/>
                                                                  </a:cubicBezTo>
                                                                  <a:cubicBezTo>
                                                                    <a:pt x="220662" y="176608"/>
                                                                    <a:pt x="215899" y="181768"/>
                                                                    <a:pt x="223837" y="190896"/>
                                                                  </a:cubicBezTo>
                                                                  <a:cubicBezTo>
                                                                    <a:pt x="231775" y="200024"/>
                                                                    <a:pt x="253206" y="219074"/>
                                                                    <a:pt x="259556" y="226615"/>
                                                                  </a:cubicBezTo>
                                                                  <a:cubicBezTo>
                                                                    <a:pt x="265906" y="234156"/>
                                                                    <a:pt x="249237" y="234553"/>
                                                                    <a:pt x="261937" y="236140"/>
                                                                  </a:cubicBezTo>
                                                                  <a:cubicBezTo>
                                                                    <a:pt x="274637" y="237727"/>
                                                                    <a:pt x="335756" y="236140"/>
                                                                    <a:pt x="335756" y="236140"/>
                                                                  </a:cubicBezTo>
                                                                  <a:cubicBezTo>
                                                                    <a:pt x="350837" y="236140"/>
                                                                    <a:pt x="349647" y="232568"/>
                                                                    <a:pt x="352425" y="236140"/>
                                                                  </a:cubicBezTo>
                                                                  <a:cubicBezTo>
                                                                    <a:pt x="355203" y="239712"/>
                                                                    <a:pt x="350441" y="252412"/>
                                                                    <a:pt x="352425" y="257571"/>
                                                                  </a:cubicBezTo>
                                                                  <a:cubicBezTo>
                                                                    <a:pt x="354409" y="262730"/>
                                                                    <a:pt x="357981" y="265509"/>
                                                                    <a:pt x="364331" y="267096"/>
                                                                  </a:cubicBezTo>
                                                                  <a:cubicBezTo>
                                                                    <a:pt x="370681" y="268684"/>
                                                                    <a:pt x="377031" y="266699"/>
                                                                    <a:pt x="390525" y="267096"/>
                                                                  </a:cubicBezTo>
                                                                  <a:cubicBezTo>
                                                                    <a:pt x="404019" y="267493"/>
                                                                    <a:pt x="435372" y="267097"/>
                                                                    <a:pt x="445294" y="269478"/>
                                                                  </a:cubicBezTo>
                                                                  <a:cubicBezTo>
                                                                    <a:pt x="455216" y="271859"/>
                                                                    <a:pt x="449262" y="275828"/>
                                                                    <a:pt x="450056" y="281384"/>
                                                                  </a:cubicBezTo>
                                                                  <a:cubicBezTo>
                                                                    <a:pt x="450850" y="286940"/>
                                                                    <a:pt x="448469" y="296862"/>
                                                                    <a:pt x="450056" y="302815"/>
                                                                  </a:cubicBezTo>
                                                                  <a:cubicBezTo>
                                                                    <a:pt x="451644" y="308768"/>
                                                                    <a:pt x="457994" y="311944"/>
                                                                    <a:pt x="459581" y="317103"/>
                                                                  </a:cubicBezTo>
                                                                  <a:cubicBezTo>
                                                                    <a:pt x="461168" y="322262"/>
                                                                    <a:pt x="459581" y="333771"/>
                                                                    <a:pt x="459581" y="333771"/>
                                                                  </a:cubicBezTo>
                                                                  <a:lnTo>
                                                                    <a:pt x="459581" y="350440"/>
                                                                  </a:lnTo>
                                                                  <a:cubicBezTo>
                                                                    <a:pt x="459581" y="355599"/>
                                                                    <a:pt x="454819" y="362347"/>
                                                                    <a:pt x="459581" y="364728"/>
                                                                  </a:cubicBezTo>
                                                                  <a:cubicBezTo>
                                                                    <a:pt x="464343" y="367109"/>
                                                                    <a:pt x="481806" y="366316"/>
                                                                    <a:pt x="488156" y="364728"/>
                                                                  </a:cubicBezTo>
                                                                  <a:cubicBezTo>
                                                                    <a:pt x="494506" y="363141"/>
                                                                    <a:pt x="493315" y="357981"/>
                                                                    <a:pt x="497681" y="355203"/>
                                                                  </a:cubicBezTo>
                                                                  <a:cubicBezTo>
                                                                    <a:pt x="502047" y="352425"/>
                                                                    <a:pt x="511969" y="352425"/>
                                                                    <a:pt x="514350" y="348059"/>
                                                                  </a:cubicBezTo>
                                                                  <a:cubicBezTo>
                                                                    <a:pt x="516731" y="343693"/>
                                                                    <a:pt x="514350" y="334565"/>
                                                                    <a:pt x="511969" y="329009"/>
                                                                  </a:cubicBezTo>
                                                                  <a:cubicBezTo>
                                                                    <a:pt x="509588" y="323453"/>
                                                                    <a:pt x="502046" y="319087"/>
                                                                    <a:pt x="500062" y="314721"/>
                                                                  </a:cubicBezTo>
                                                                  <a:cubicBezTo>
                                                                    <a:pt x="498078" y="310355"/>
                                                                    <a:pt x="500062" y="302815"/>
                                                                    <a:pt x="500062" y="302815"/>
                                                                  </a:cubicBezTo>
                                                                  <a:cubicBezTo>
                                                                    <a:pt x="500062" y="297259"/>
                                                                    <a:pt x="501253" y="288131"/>
                                                                    <a:pt x="500062" y="281384"/>
                                                                  </a:cubicBezTo>
                                                                  <a:cubicBezTo>
                                                                    <a:pt x="498872" y="274637"/>
                                                                    <a:pt x="488950" y="260747"/>
                                                                    <a:pt x="492919" y="262334"/>
                                                                  </a:cubicBezTo>
                                                                  <a:cubicBezTo>
                                                                    <a:pt x="496888" y="263922"/>
                                                                    <a:pt x="512763" y="283765"/>
                                                                    <a:pt x="523875" y="290909"/>
                                                                  </a:cubicBezTo>
                                                                  <a:cubicBezTo>
                                                                    <a:pt x="534988" y="298053"/>
                                                                    <a:pt x="547291" y="298052"/>
                                                                    <a:pt x="559594" y="305196"/>
                                                                  </a:cubicBezTo>
                                                                  <a:cubicBezTo>
                                                                    <a:pt x="571897" y="312340"/>
                                                                    <a:pt x="590550" y="324246"/>
                                                                    <a:pt x="597694" y="333771"/>
                                                                  </a:cubicBezTo>
                                                                  <a:cubicBezTo>
                                                                    <a:pt x="604838" y="343296"/>
                                                                    <a:pt x="592931" y="354409"/>
                                                                    <a:pt x="602456" y="362346"/>
                                                                  </a:cubicBezTo>
                                                                  <a:cubicBezTo>
                                                                    <a:pt x="611981" y="370283"/>
                                                                    <a:pt x="649288" y="374252"/>
                                                                    <a:pt x="654844" y="381396"/>
                                                                  </a:cubicBezTo>
                                                                  <a:cubicBezTo>
                                                                    <a:pt x="660400" y="388540"/>
                                                                    <a:pt x="646906" y="400447"/>
                                                                    <a:pt x="635794" y="405209"/>
                                                                  </a:cubicBezTo>
                                                                  <a:cubicBezTo>
                                                                    <a:pt x="624682" y="409971"/>
                                                                    <a:pt x="600869" y="409177"/>
                                                                    <a:pt x="588169" y="409971"/>
                                                                  </a:cubicBezTo>
                                                                  <a:cubicBezTo>
                                                                    <a:pt x="575469" y="410765"/>
                                                                    <a:pt x="566738" y="410765"/>
                                                                    <a:pt x="559594" y="409971"/>
                                                                  </a:cubicBezTo>
                                                                  <a:cubicBezTo>
                                                                    <a:pt x="552450" y="409177"/>
                                                                    <a:pt x="544909" y="400447"/>
                                                                    <a:pt x="545306" y="405209"/>
                                                                  </a:cubicBezTo>
                                                                  <a:cubicBezTo>
                                                                    <a:pt x="545703" y="409971"/>
                                                                    <a:pt x="556816" y="430212"/>
                                                                    <a:pt x="561975" y="438546"/>
                                                                  </a:cubicBezTo>
                                                                  <a:cubicBezTo>
                                                                    <a:pt x="567134" y="446880"/>
                                                                    <a:pt x="571103" y="448865"/>
                                                                    <a:pt x="576262" y="455215"/>
                                                                  </a:cubicBezTo>
                                                                  <a:cubicBezTo>
                                                                    <a:pt x="581421" y="461565"/>
                                                                    <a:pt x="590550" y="468709"/>
                                                                    <a:pt x="592931" y="476646"/>
                                                                  </a:cubicBezTo>
                                                                  <a:cubicBezTo>
                                                                    <a:pt x="595312" y="484583"/>
                                                                    <a:pt x="590947" y="496093"/>
                                                                    <a:pt x="590550" y="502840"/>
                                                                  </a:cubicBezTo>
                                                                  <a:cubicBezTo>
                                                                    <a:pt x="590153" y="509587"/>
                                                                    <a:pt x="586978" y="514747"/>
                                                                    <a:pt x="590550" y="517128"/>
                                                                  </a:cubicBezTo>
                                                                  <a:cubicBezTo>
                                                                    <a:pt x="594122" y="519509"/>
                                                                    <a:pt x="607615" y="519112"/>
                                                                    <a:pt x="611981" y="517128"/>
                                                                  </a:cubicBezTo>
                                                                  <a:cubicBezTo>
                                                                    <a:pt x="616347" y="515144"/>
                                                                    <a:pt x="611585" y="507206"/>
                                                                    <a:pt x="616744" y="505221"/>
                                                                  </a:cubicBezTo>
                                                                  <a:cubicBezTo>
                                                                    <a:pt x="621903" y="503236"/>
                                                                    <a:pt x="635000" y="507999"/>
                                                                    <a:pt x="642937" y="505221"/>
                                                                  </a:cubicBezTo>
                                                                  <a:cubicBezTo>
                                                                    <a:pt x="650874" y="502443"/>
                                                                    <a:pt x="655638" y="490537"/>
                                                                    <a:pt x="664369" y="488553"/>
                                                                  </a:cubicBezTo>
                                                                  <a:cubicBezTo>
                                                                    <a:pt x="673100" y="486569"/>
                                                                    <a:pt x="686991" y="494902"/>
                                                                    <a:pt x="695325" y="493315"/>
                                                                  </a:cubicBezTo>
                                                                  <a:cubicBezTo>
                                                                    <a:pt x="703659" y="491728"/>
                                                                    <a:pt x="709613" y="483790"/>
                                                                    <a:pt x="714375" y="479028"/>
                                                                  </a:cubicBezTo>
                                                                  <a:cubicBezTo>
                                                                    <a:pt x="719137" y="474266"/>
                                                                    <a:pt x="724694" y="470693"/>
                                                                    <a:pt x="723900" y="464740"/>
                                                                  </a:cubicBezTo>
                                                                  <a:cubicBezTo>
                                                                    <a:pt x="723106" y="458787"/>
                                                                    <a:pt x="711993" y="450056"/>
                                                                    <a:pt x="709612" y="443309"/>
                                                                  </a:cubicBezTo>
                                                                  <a:cubicBezTo>
                                                                    <a:pt x="707231" y="436562"/>
                                                                    <a:pt x="709612" y="424259"/>
                                                                    <a:pt x="709612" y="424259"/>
                                                                  </a:cubicBezTo>
                                                                  <a:cubicBezTo>
                                                                    <a:pt x="709612" y="417512"/>
                                                                    <a:pt x="702468" y="401637"/>
                                                                    <a:pt x="709612" y="402828"/>
                                                                  </a:cubicBezTo>
                                                                  <a:cubicBezTo>
                                                                    <a:pt x="716756" y="404019"/>
                                                                    <a:pt x="738188" y="418306"/>
                                                                    <a:pt x="752475" y="431403"/>
                                                                  </a:cubicBezTo>
                                                                  <a:cubicBezTo>
                                                                    <a:pt x="766762" y="444500"/>
                                                                    <a:pt x="782240" y="470297"/>
                                                                    <a:pt x="795337" y="481409"/>
                                                                  </a:cubicBezTo>
                                                                  <a:cubicBezTo>
                                                                    <a:pt x="808434" y="492521"/>
                                                                    <a:pt x="823912" y="493316"/>
                                                                    <a:pt x="831056" y="498078"/>
                                                                  </a:cubicBezTo>
                                                                  <a:cubicBezTo>
                                                                    <a:pt x="838200" y="502840"/>
                                                                    <a:pt x="840581" y="504428"/>
                                                                    <a:pt x="838200" y="509984"/>
                                                                  </a:cubicBezTo>
                                                                  <a:cubicBezTo>
                                                                    <a:pt x="835819" y="515540"/>
                                                                    <a:pt x="824707" y="524668"/>
                                                                    <a:pt x="816769" y="531415"/>
                                                                  </a:cubicBezTo>
                                                                  <a:cubicBezTo>
                                                                    <a:pt x="808832" y="538162"/>
                                                                    <a:pt x="790178" y="548878"/>
                                                                    <a:pt x="790575" y="550465"/>
                                                                  </a:cubicBezTo>
                                                                  <a:cubicBezTo>
                                                                    <a:pt x="790972" y="552052"/>
                                                                    <a:pt x="811609" y="542528"/>
                                                                    <a:pt x="819150" y="540940"/>
                                                                  </a:cubicBezTo>
                                                                  <a:cubicBezTo>
                                                                    <a:pt x="826691" y="539352"/>
                                                                    <a:pt x="829469" y="541734"/>
                                                                    <a:pt x="835819" y="540940"/>
                                                                  </a:cubicBezTo>
                                                                  <a:cubicBezTo>
                                                                    <a:pt x="842169" y="540146"/>
                                                                    <a:pt x="852091" y="538559"/>
                                                                    <a:pt x="857250" y="536178"/>
                                                                  </a:cubicBezTo>
                                                                  <a:cubicBezTo>
                                                                    <a:pt x="862409" y="533797"/>
                                                                    <a:pt x="866378" y="526653"/>
                                                                    <a:pt x="866775" y="526653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961" name="Freeform 960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836444" y="3564731"/>
                                                              <a:ext cx="664369" cy="562372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664369 w 664369"/>
                                                                <a:gd name="connsiteY0" fmla="*/ 0 h 562372"/>
                                                                <a:gd name="connsiteX1" fmla="*/ 623887 w 664369"/>
                                                                <a:gd name="connsiteY1" fmla="*/ 42863 h 562372"/>
                                                                <a:gd name="connsiteX2" fmla="*/ 583406 w 664369"/>
                                                                <a:gd name="connsiteY2" fmla="*/ 47625 h 562372"/>
                                                                <a:gd name="connsiteX3" fmla="*/ 554831 w 664369"/>
                                                                <a:gd name="connsiteY3" fmla="*/ 47625 h 562372"/>
                                                                <a:gd name="connsiteX4" fmla="*/ 552450 w 664369"/>
                                                                <a:gd name="connsiteY4" fmla="*/ 71438 h 562372"/>
                                                                <a:gd name="connsiteX5" fmla="*/ 538162 w 664369"/>
                                                                <a:gd name="connsiteY5" fmla="*/ 92869 h 562372"/>
                                                                <a:gd name="connsiteX6" fmla="*/ 523875 w 664369"/>
                                                                <a:gd name="connsiteY6" fmla="*/ 114300 h 562372"/>
                                                                <a:gd name="connsiteX7" fmla="*/ 526256 w 664369"/>
                                                                <a:gd name="connsiteY7" fmla="*/ 128588 h 562372"/>
                                                                <a:gd name="connsiteX8" fmla="*/ 557212 w 664369"/>
                                                                <a:gd name="connsiteY8" fmla="*/ 130969 h 562372"/>
                                                                <a:gd name="connsiteX9" fmla="*/ 564356 w 664369"/>
                                                                <a:gd name="connsiteY9" fmla="*/ 152400 h 562372"/>
                                                                <a:gd name="connsiteX10" fmla="*/ 540544 w 664369"/>
                                                                <a:gd name="connsiteY10" fmla="*/ 173832 h 562372"/>
                                                                <a:gd name="connsiteX11" fmla="*/ 523875 w 664369"/>
                                                                <a:gd name="connsiteY11" fmla="*/ 200025 h 562372"/>
                                                                <a:gd name="connsiteX12" fmla="*/ 523875 w 664369"/>
                                                                <a:gd name="connsiteY12" fmla="*/ 223838 h 562372"/>
                                                                <a:gd name="connsiteX13" fmla="*/ 533400 w 664369"/>
                                                                <a:gd name="connsiteY13" fmla="*/ 228600 h 562372"/>
                                                                <a:gd name="connsiteX14" fmla="*/ 516731 w 664369"/>
                                                                <a:gd name="connsiteY14" fmla="*/ 254794 h 562372"/>
                                                                <a:gd name="connsiteX15" fmla="*/ 514350 w 664369"/>
                                                                <a:gd name="connsiteY15" fmla="*/ 273844 h 562372"/>
                                                                <a:gd name="connsiteX16" fmla="*/ 514350 w 664369"/>
                                                                <a:gd name="connsiteY16" fmla="*/ 295275 h 562372"/>
                                                                <a:gd name="connsiteX17" fmla="*/ 492919 w 664369"/>
                                                                <a:gd name="connsiteY17" fmla="*/ 319088 h 562372"/>
                                                                <a:gd name="connsiteX18" fmla="*/ 469106 w 664369"/>
                                                                <a:gd name="connsiteY18" fmla="*/ 323850 h 562372"/>
                                                                <a:gd name="connsiteX19" fmla="*/ 454819 w 664369"/>
                                                                <a:gd name="connsiteY19" fmla="*/ 323850 h 562372"/>
                                                                <a:gd name="connsiteX20" fmla="*/ 435769 w 664369"/>
                                                                <a:gd name="connsiteY20" fmla="*/ 364332 h 562372"/>
                                                                <a:gd name="connsiteX21" fmla="*/ 388144 w 664369"/>
                                                                <a:gd name="connsiteY21" fmla="*/ 392907 h 562372"/>
                                                                <a:gd name="connsiteX22" fmla="*/ 340519 w 664369"/>
                                                                <a:gd name="connsiteY22" fmla="*/ 395288 h 562372"/>
                                                                <a:gd name="connsiteX23" fmla="*/ 307181 w 664369"/>
                                                                <a:gd name="connsiteY23" fmla="*/ 385763 h 562372"/>
                                                                <a:gd name="connsiteX24" fmla="*/ 297656 w 664369"/>
                                                                <a:gd name="connsiteY24" fmla="*/ 366713 h 562372"/>
                                                                <a:gd name="connsiteX25" fmla="*/ 285750 w 664369"/>
                                                                <a:gd name="connsiteY25" fmla="*/ 359569 h 562372"/>
                                                                <a:gd name="connsiteX26" fmla="*/ 278606 w 664369"/>
                                                                <a:gd name="connsiteY26" fmla="*/ 381000 h 562372"/>
                                                                <a:gd name="connsiteX27" fmla="*/ 247650 w 664369"/>
                                                                <a:gd name="connsiteY27" fmla="*/ 397669 h 562372"/>
                                                                <a:gd name="connsiteX28" fmla="*/ 221456 w 664369"/>
                                                                <a:gd name="connsiteY28" fmla="*/ 411957 h 562372"/>
                                                                <a:gd name="connsiteX29" fmla="*/ 183356 w 664369"/>
                                                                <a:gd name="connsiteY29" fmla="*/ 426244 h 562372"/>
                                                                <a:gd name="connsiteX30" fmla="*/ 178594 w 664369"/>
                                                                <a:gd name="connsiteY30" fmla="*/ 452438 h 562372"/>
                                                                <a:gd name="connsiteX31" fmla="*/ 157162 w 664369"/>
                                                                <a:gd name="connsiteY31" fmla="*/ 452438 h 562372"/>
                                                                <a:gd name="connsiteX32" fmla="*/ 138112 w 664369"/>
                                                                <a:gd name="connsiteY32" fmla="*/ 447675 h 562372"/>
                                                                <a:gd name="connsiteX33" fmla="*/ 126206 w 664369"/>
                                                                <a:gd name="connsiteY33" fmla="*/ 452438 h 562372"/>
                                                                <a:gd name="connsiteX34" fmla="*/ 123825 w 664369"/>
                                                                <a:gd name="connsiteY34" fmla="*/ 478632 h 562372"/>
                                                                <a:gd name="connsiteX35" fmla="*/ 104775 w 664369"/>
                                                                <a:gd name="connsiteY35" fmla="*/ 500063 h 562372"/>
                                                                <a:gd name="connsiteX36" fmla="*/ 83344 w 664369"/>
                                                                <a:gd name="connsiteY36" fmla="*/ 507207 h 562372"/>
                                                                <a:gd name="connsiteX37" fmla="*/ 59531 w 664369"/>
                                                                <a:gd name="connsiteY37" fmla="*/ 509588 h 562372"/>
                                                                <a:gd name="connsiteX38" fmla="*/ 40481 w 664369"/>
                                                                <a:gd name="connsiteY38" fmla="*/ 511969 h 562372"/>
                                                                <a:gd name="connsiteX39" fmla="*/ 16669 w 664369"/>
                                                                <a:gd name="connsiteY39" fmla="*/ 521494 h 562372"/>
                                                                <a:gd name="connsiteX40" fmla="*/ 19050 w 664369"/>
                                                                <a:gd name="connsiteY40" fmla="*/ 542925 h 562372"/>
                                                                <a:gd name="connsiteX41" fmla="*/ 11906 w 664369"/>
                                                                <a:gd name="connsiteY41" fmla="*/ 557213 h 562372"/>
                                                                <a:gd name="connsiteX42" fmla="*/ 0 w 664369"/>
                                                                <a:gd name="connsiteY42" fmla="*/ 561975 h 562372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  <a:cxn ang="0">
                                                                  <a:pos x="connsiteX19" y="connsiteY19"/>
                                                                </a:cxn>
                                                                <a:cxn ang="0">
                                                                  <a:pos x="connsiteX20" y="connsiteY20"/>
                                                                </a:cxn>
                                                                <a:cxn ang="0">
                                                                  <a:pos x="connsiteX21" y="connsiteY21"/>
                                                                </a:cxn>
                                                                <a:cxn ang="0">
                                                                  <a:pos x="connsiteX22" y="connsiteY22"/>
                                                                </a:cxn>
                                                                <a:cxn ang="0">
                                                                  <a:pos x="connsiteX23" y="connsiteY23"/>
                                                                </a:cxn>
                                                                <a:cxn ang="0">
                                                                  <a:pos x="connsiteX24" y="connsiteY24"/>
                                                                </a:cxn>
                                                                <a:cxn ang="0">
                                                                  <a:pos x="connsiteX25" y="connsiteY25"/>
                                                                </a:cxn>
                                                                <a:cxn ang="0">
                                                                  <a:pos x="connsiteX26" y="connsiteY26"/>
                                                                </a:cxn>
                                                                <a:cxn ang="0">
                                                                  <a:pos x="connsiteX27" y="connsiteY27"/>
                                                                </a:cxn>
                                                                <a:cxn ang="0">
                                                                  <a:pos x="connsiteX28" y="connsiteY28"/>
                                                                </a:cxn>
                                                                <a:cxn ang="0">
                                                                  <a:pos x="connsiteX29" y="connsiteY29"/>
                                                                </a:cxn>
                                                                <a:cxn ang="0">
                                                                  <a:pos x="connsiteX30" y="connsiteY30"/>
                                                                </a:cxn>
                                                                <a:cxn ang="0">
                                                                  <a:pos x="connsiteX31" y="connsiteY31"/>
                                                                </a:cxn>
                                                                <a:cxn ang="0">
                                                                  <a:pos x="connsiteX32" y="connsiteY32"/>
                                                                </a:cxn>
                                                                <a:cxn ang="0">
                                                                  <a:pos x="connsiteX33" y="connsiteY33"/>
                                                                </a:cxn>
                                                                <a:cxn ang="0">
                                                                  <a:pos x="connsiteX34" y="connsiteY34"/>
                                                                </a:cxn>
                                                                <a:cxn ang="0">
                                                                  <a:pos x="connsiteX35" y="connsiteY35"/>
                                                                </a:cxn>
                                                                <a:cxn ang="0">
                                                                  <a:pos x="connsiteX36" y="connsiteY36"/>
                                                                </a:cxn>
                                                                <a:cxn ang="0">
                                                                  <a:pos x="connsiteX37" y="connsiteY37"/>
                                                                </a:cxn>
                                                                <a:cxn ang="0">
                                                                  <a:pos x="connsiteX38" y="connsiteY38"/>
                                                                </a:cxn>
                                                                <a:cxn ang="0">
                                                                  <a:pos x="connsiteX39" y="connsiteY39"/>
                                                                </a:cxn>
                                                                <a:cxn ang="0">
                                                                  <a:pos x="connsiteX40" y="connsiteY40"/>
                                                                </a:cxn>
                                                                <a:cxn ang="0">
                                                                  <a:pos x="connsiteX41" y="connsiteY41"/>
                                                                </a:cxn>
                                                                <a:cxn ang="0">
                                                                  <a:pos x="connsiteX42" y="connsiteY42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664369" h="562372">
                                                                  <a:moveTo>
                                                                    <a:pt x="664369" y="0"/>
                                                                  </a:moveTo>
                                                                  <a:cubicBezTo>
                                                                    <a:pt x="650875" y="17463"/>
                                                                    <a:pt x="637381" y="34926"/>
                                                                    <a:pt x="623887" y="42863"/>
                                                                  </a:cubicBezTo>
                                                                  <a:cubicBezTo>
                                                                    <a:pt x="610393" y="50800"/>
                                                                    <a:pt x="594915" y="46831"/>
                                                                    <a:pt x="583406" y="47625"/>
                                                                  </a:cubicBezTo>
                                                                  <a:cubicBezTo>
                                                                    <a:pt x="571897" y="48419"/>
                                                                    <a:pt x="559990" y="43656"/>
                                                                    <a:pt x="554831" y="47625"/>
                                                                  </a:cubicBezTo>
                                                                  <a:cubicBezTo>
                                                                    <a:pt x="549672" y="51594"/>
                                                                    <a:pt x="555228" y="63897"/>
                                                                    <a:pt x="552450" y="71438"/>
                                                                  </a:cubicBezTo>
                                                                  <a:cubicBezTo>
                                                                    <a:pt x="549672" y="78979"/>
                                                                    <a:pt x="538162" y="92869"/>
                                                                    <a:pt x="538162" y="92869"/>
                                                                  </a:cubicBezTo>
                                                                  <a:cubicBezTo>
                                                                    <a:pt x="533400" y="100013"/>
                                                                    <a:pt x="525859" y="108347"/>
                                                                    <a:pt x="523875" y="114300"/>
                                                                  </a:cubicBezTo>
                                                                  <a:cubicBezTo>
                                                                    <a:pt x="521891" y="120253"/>
                                                                    <a:pt x="520700" y="125810"/>
                                                                    <a:pt x="526256" y="128588"/>
                                                                  </a:cubicBezTo>
                                                                  <a:cubicBezTo>
                                                                    <a:pt x="531812" y="131366"/>
                                                                    <a:pt x="550862" y="127000"/>
                                                                    <a:pt x="557212" y="130969"/>
                                                                  </a:cubicBezTo>
                                                                  <a:cubicBezTo>
                                                                    <a:pt x="563562" y="134938"/>
                                                                    <a:pt x="567134" y="145256"/>
                                                                    <a:pt x="564356" y="152400"/>
                                                                  </a:cubicBezTo>
                                                                  <a:cubicBezTo>
                                                                    <a:pt x="561578" y="159544"/>
                                                                    <a:pt x="547291" y="165895"/>
                                                                    <a:pt x="540544" y="173832"/>
                                                                  </a:cubicBezTo>
                                                                  <a:cubicBezTo>
                                                                    <a:pt x="533797" y="181770"/>
                                                                    <a:pt x="526653" y="191691"/>
                                                                    <a:pt x="523875" y="200025"/>
                                                                  </a:cubicBezTo>
                                                                  <a:cubicBezTo>
                                                                    <a:pt x="521097" y="208359"/>
                                                                    <a:pt x="522288" y="219076"/>
                                                                    <a:pt x="523875" y="223838"/>
                                                                  </a:cubicBezTo>
                                                                  <a:cubicBezTo>
                                                                    <a:pt x="525462" y="228600"/>
                                                                    <a:pt x="534591" y="223441"/>
                                                                    <a:pt x="533400" y="228600"/>
                                                                  </a:cubicBezTo>
                                                                  <a:cubicBezTo>
                                                                    <a:pt x="532209" y="233759"/>
                                                                    <a:pt x="519906" y="247253"/>
                                                                    <a:pt x="516731" y="254794"/>
                                                                  </a:cubicBezTo>
                                                                  <a:cubicBezTo>
                                                                    <a:pt x="513556" y="262335"/>
                                                                    <a:pt x="514747" y="267097"/>
                                                                    <a:pt x="514350" y="273844"/>
                                                                  </a:cubicBezTo>
                                                                  <a:cubicBezTo>
                                                                    <a:pt x="513953" y="280591"/>
                                                                    <a:pt x="517922" y="287734"/>
                                                                    <a:pt x="514350" y="295275"/>
                                                                  </a:cubicBezTo>
                                                                  <a:cubicBezTo>
                                                                    <a:pt x="510778" y="302816"/>
                                                                    <a:pt x="500460" y="314326"/>
                                                                    <a:pt x="492919" y="319088"/>
                                                                  </a:cubicBezTo>
                                                                  <a:cubicBezTo>
                                                                    <a:pt x="485378" y="323850"/>
                                                                    <a:pt x="475456" y="323056"/>
                                                                    <a:pt x="469106" y="323850"/>
                                                                  </a:cubicBezTo>
                                                                  <a:cubicBezTo>
                                                                    <a:pt x="462756" y="324644"/>
                                                                    <a:pt x="460375" y="317103"/>
                                                                    <a:pt x="454819" y="323850"/>
                                                                  </a:cubicBezTo>
                                                                  <a:cubicBezTo>
                                                                    <a:pt x="449263" y="330597"/>
                                                                    <a:pt x="446881" y="352823"/>
                                                                    <a:pt x="435769" y="364332"/>
                                                                  </a:cubicBezTo>
                                                                  <a:cubicBezTo>
                                                                    <a:pt x="424657" y="375841"/>
                                                                    <a:pt x="404019" y="387748"/>
                                                                    <a:pt x="388144" y="392907"/>
                                                                  </a:cubicBezTo>
                                                                  <a:cubicBezTo>
                                                                    <a:pt x="372269" y="398066"/>
                                                                    <a:pt x="354013" y="396479"/>
                                                                    <a:pt x="340519" y="395288"/>
                                                                  </a:cubicBezTo>
                                                                  <a:cubicBezTo>
                                                                    <a:pt x="327025" y="394097"/>
                                                                    <a:pt x="314325" y="390525"/>
                                                                    <a:pt x="307181" y="385763"/>
                                                                  </a:cubicBezTo>
                                                                  <a:cubicBezTo>
                                                                    <a:pt x="300037" y="381001"/>
                                                                    <a:pt x="301228" y="371078"/>
                                                                    <a:pt x="297656" y="366713"/>
                                                                  </a:cubicBezTo>
                                                                  <a:cubicBezTo>
                                                                    <a:pt x="294084" y="362348"/>
                                                                    <a:pt x="288925" y="357188"/>
                                                                    <a:pt x="285750" y="359569"/>
                                                                  </a:cubicBezTo>
                                                                  <a:cubicBezTo>
                                                                    <a:pt x="282575" y="361950"/>
                                                                    <a:pt x="284956" y="374650"/>
                                                                    <a:pt x="278606" y="381000"/>
                                                                  </a:cubicBezTo>
                                                                  <a:cubicBezTo>
                                                                    <a:pt x="272256" y="387350"/>
                                                                    <a:pt x="247650" y="397669"/>
                                                                    <a:pt x="247650" y="397669"/>
                                                                  </a:cubicBezTo>
                                                                  <a:cubicBezTo>
                                                                    <a:pt x="238125" y="402828"/>
                                                                    <a:pt x="232172" y="407195"/>
                                                                    <a:pt x="221456" y="411957"/>
                                                                  </a:cubicBezTo>
                                                                  <a:cubicBezTo>
                                                                    <a:pt x="210740" y="416719"/>
                                                                    <a:pt x="190500" y="419497"/>
                                                                    <a:pt x="183356" y="426244"/>
                                                                  </a:cubicBezTo>
                                                                  <a:cubicBezTo>
                                                                    <a:pt x="176212" y="432991"/>
                                                                    <a:pt x="182960" y="448072"/>
                                                                    <a:pt x="178594" y="452438"/>
                                                                  </a:cubicBezTo>
                                                                  <a:cubicBezTo>
                                                                    <a:pt x="174228" y="456804"/>
                                                                    <a:pt x="163909" y="453232"/>
                                                                    <a:pt x="157162" y="452438"/>
                                                                  </a:cubicBezTo>
                                                                  <a:cubicBezTo>
                                                                    <a:pt x="150415" y="451644"/>
                                                                    <a:pt x="143271" y="447675"/>
                                                                    <a:pt x="138112" y="447675"/>
                                                                  </a:cubicBezTo>
                                                                  <a:cubicBezTo>
                                                                    <a:pt x="132953" y="447675"/>
                                                                    <a:pt x="128587" y="447279"/>
                                                                    <a:pt x="126206" y="452438"/>
                                                                  </a:cubicBezTo>
                                                                  <a:cubicBezTo>
                                                                    <a:pt x="123825" y="457597"/>
                                                                    <a:pt x="127397" y="470695"/>
                                                                    <a:pt x="123825" y="478632"/>
                                                                  </a:cubicBezTo>
                                                                  <a:cubicBezTo>
                                                                    <a:pt x="120253" y="486569"/>
                                                                    <a:pt x="111522" y="495301"/>
                                                                    <a:pt x="104775" y="500063"/>
                                                                  </a:cubicBezTo>
                                                                  <a:cubicBezTo>
                                                                    <a:pt x="98028" y="504825"/>
                                                                    <a:pt x="90885" y="505619"/>
                                                                    <a:pt x="83344" y="507207"/>
                                                                  </a:cubicBezTo>
                                                                  <a:cubicBezTo>
                                                                    <a:pt x="75803" y="508795"/>
                                                                    <a:pt x="66675" y="508794"/>
                                                                    <a:pt x="59531" y="509588"/>
                                                                  </a:cubicBezTo>
                                                                  <a:cubicBezTo>
                                                                    <a:pt x="52387" y="510382"/>
                                                                    <a:pt x="47625" y="509985"/>
                                                                    <a:pt x="40481" y="511969"/>
                                                                  </a:cubicBezTo>
                                                                  <a:cubicBezTo>
                                                                    <a:pt x="33337" y="513953"/>
                                                                    <a:pt x="20241" y="516335"/>
                                                                    <a:pt x="16669" y="521494"/>
                                                                  </a:cubicBezTo>
                                                                  <a:cubicBezTo>
                                                                    <a:pt x="13097" y="526653"/>
                                                                    <a:pt x="19844" y="536972"/>
                                                                    <a:pt x="19050" y="542925"/>
                                                                  </a:cubicBezTo>
                                                                  <a:cubicBezTo>
                                                                    <a:pt x="18256" y="548878"/>
                                                                    <a:pt x="15081" y="554038"/>
                                                                    <a:pt x="11906" y="557213"/>
                                                                  </a:cubicBezTo>
                                                                  <a:cubicBezTo>
                                                                    <a:pt x="8731" y="560388"/>
                                                                    <a:pt x="2778" y="562372"/>
                                                                    <a:pt x="0" y="561975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962" name="Freeform 961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6140450" y="3383756"/>
                                                              <a:ext cx="248444" cy="233760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248444 w 248444"/>
                                                                <a:gd name="connsiteY0" fmla="*/ 226219 h 233760"/>
                                                                <a:gd name="connsiteX1" fmla="*/ 181769 w 248444"/>
                                                                <a:gd name="connsiteY1" fmla="*/ 233363 h 233760"/>
                                                                <a:gd name="connsiteX2" fmla="*/ 136525 w 248444"/>
                                                                <a:gd name="connsiteY2" fmla="*/ 228600 h 233760"/>
                                                                <a:gd name="connsiteX3" fmla="*/ 110331 w 248444"/>
                                                                <a:gd name="connsiteY3" fmla="*/ 226219 h 233760"/>
                                                                <a:gd name="connsiteX4" fmla="*/ 93663 w 248444"/>
                                                                <a:gd name="connsiteY4" fmla="*/ 209550 h 233760"/>
                                                                <a:gd name="connsiteX5" fmla="*/ 67469 w 248444"/>
                                                                <a:gd name="connsiteY5" fmla="*/ 200025 h 233760"/>
                                                                <a:gd name="connsiteX6" fmla="*/ 48419 w 248444"/>
                                                                <a:gd name="connsiteY6" fmla="*/ 188119 h 233760"/>
                                                                <a:gd name="connsiteX7" fmla="*/ 31750 w 248444"/>
                                                                <a:gd name="connsiteY7" fmla="*/ 161925 h 233760"/>
                                                                <a:gd name="connsiteX8" fmla="*/ 19844 w 248444"/>
                                                                <a:gd name="connsiteY8" fmla="*/ 152400 h 233760"/>
                                                                <a:gd name="connsiteX9" fmla="*/ 17463 w 248444"/>
                                                                <a:gd name="connsiteY9" fmla="*/ 128588 h 233760"/>
                                                                <a:gd name="connsiteX10" fmla="*/ 17463 w 248444"/>
                                                                <a:gd name="connsiteY10" fmla="*/ 104775 h 233760"/>
                                                                <a:gd name="connsiteX11" fmla="*/ 12700 w 248444"/>
                                                                <a:gd name="connsiteY11" fmla="*/ 76200 h 233760"/>
                                                                <a:gd name="connsiteX12" fmla="*/ 12700 w 248444"/>
                                                                <a:gd name="connsiteY12" fmla="*/ 66675 h 233760"/>
                                                                <a:gd name="connsiteX13" fmla="*/ 10319 w 248444"/>
                                                                <a:gd name="connsiteY13" fmla="*/ 47625 h 233760"/>
                                                                <a:gd name="connsiteX14" fmla="*/ 10319 w 248444"/>
                                                                <a:gd name="connsiteY14" fmla="*/ 38100 h 233760"/>
                                                                <a:gd name="connsiteX15" fmla="*/ 3175 w 248444"/>
                                                                <a:gd name="connsiteY15" fmla="*/ 9525 h 233760"/>
                                                                <a:gd name="connsiteX16" fmla="*/ 794 w 248444"/>
                                                                <a:gd name="connsiteY16" fmla="*/ 0 h 233760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248444" h="233760">
                                                                  <a:moveTo>
                                                                    <a:pt x="248444" y="226219"/>
                                                                  </a:moveTo>
                                                                  <a:cubicBezTo>
                                                                    <a:pt x="224433" y="229592"/>
                                                                    <a:pt x="200422" y="232966"/>
                                                                    <a:pt x="181769" y="233363"/>
                                                                  </a:cubicBezTo>
                                                                  <a:cubicBezTo>
                                                                    <a:pt x="163116" y="233760"/>
                                                                    <a:pt x="136525" y="228600"/>
                                                                    <a:pt x="136525" y="228600"/>
                                                                  </a:cubicBezTo>
                                                                  <a:cubicBezTo>
                                                                    <a:pt x="124619" y="227409"/>
                                                                    <a:pt x="117475" y="229394"/>
                                                                    <a:pt x="110331" y="226219"/>
                                                                  </a:cubicBezTo>
                                                                  <a:cubicBezTo>
                                                                    <a:pt x="103187" y="223044"/>
                                                                    <a:pt x="100807" y="213916"/>
                                                                    <a:pt x="93663" y="209550"/>
                                                                  </a:cubicBezTo>
                                                                  <a:cubicBezTo>
                                                                    <a:pt x="86519" y="205184"/>
                                                                    <a:pt x="75010" y="203597"/>
                                                                    <a:pt x="67469" y="200025"/>
                                                                  </a:cubicBezTo>
                                                                  <a:cubicBezTo>
                                                                    <a:pt x="59928" y="196453"/>
                                                                    <a:pt x="54372" y="194469"/>
                                                                    <a:pt x="48419" y="188119"/>
                                                                  </a:cubicBezTo>
                                                                  <a:cubicBezTo>
                                                                    <a:pt x="42466" y="181769"/>
                                                                    <a:pt x="36512" y="167878"/>
                                                                    <a:pt x="31750" y="161925"/>
                                                                  </a:cubicBezTo>
                                                                  <a:cubicBezTo>
                                                                    <a:pt x="26988" y="155972"/>
                                                                    <a:pt x="22225" y="157956"/>
                                                                    <a:pt x="19844" y="152400"/>
                                                                  </a:cubicBezTo>
                                                                  <a:cubicBezTo>
                                                                    <a:pt x="17463" y="146844"/>
                                                                    <a:pt x="17860" y="136525"/>
                                                                    <a:pt x="17463" y="128588"/>
                                                                  </a:cubicBezTo>
                                                                  <a:cubicBezTo>
                                                                    <a:pt x="17066" y="120651"/>
                                                                    <a:pt x="18257" y="113506"/>
                                                                    <a:pt x="17463" y="104775"/>
                                                                  </a:cubicBezTo>
                                                                  <a:cubicBezTo>
                                                                    <a:pt x="16669" y="96044"/>
                                                                    <a:pt x="13494" y="82550"/>
                                                                    <a:pt x="12700" y="76200"/>
                                                                  </a:cubicBezTo>
                                                                  <a:cubicBezTo>
                                                                    <a:pt x="11906" y="69850"/>
                                                                    <a:pt x="13097" y="71437"/>
                                                                    <a:pt x="12700" y="66675"/>
                                                                  </a:cubicBezTo>
                                                                  <a:cubicBezTo>
                                                                    <a:pt x="12303" y="61913"/>
                                                                    <a:pt x="10716" y="52387"/>
                                                                    <a:pt x="10319" y="47625"/>
                                                                  </a:cubicBezTo>
                                                                  <a:cubicBezTo>
                                                                    <a:pt x="9922" y="42863"/>
                                                                    <a:pt x="11510" y="44450"/>
                                                                    <a:pt x="10319" y="38100"/>
                                                                  </a:cubicBezTo>
                                                                  <a:cubicBezTo>
                                                                    <a:pt x="9128" y="31750"/>
                                                                    <a:pt x="3175" y="9525"/>
                                                                    <a:pt x="3175" y="9525"/>
                                                                  </a:cubicBezTo>
                                                                  <a:cubicBezTo>
                                                                    <a:pt x="1588" y="3175"/>
                                                                    <a:pt x="0" y="2778"/>
                                                                    <a:pt x="794" y="0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963" name="Freeform 962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855494" y="3298031"/>
                                                              <a:ext cx="304800" cy="345679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304800 w 304800"/>
                                                                <a:gd name="connsiteY0" fmla="*/ 240507 h 345679"/>
                                                                <a:gd name="connsiteX1" fmla="*/ 264319 w 304800"/>
                                                                <a:gd name="connsiteY1" fmla="*/ 283369 h 345679"/>
                                                                <a:gd name="connsiteX2" fmla="*/ 238125 w 304800"/>
                                                                <a:gd name="connsiteY2" fmla="*/ 292894 h 345679"/>
                                                                <a:gd name="connsiteX3" fmla="*/ 226219 w 304800"/>
                                                                <a:gd name="connsiteY3" fmla="*/ 302419 h 345679"/>
                                                                <a:gd name="connsiteX4" fmla="*/ 230981 w 304800"/>
                                                                <a:gd name="connsiteY4" fmla="*/ 319088 h 345679"/>
                                                                <a:gd name="connsiteX5" fmla="*/ 204787 w 304800"/>
                                                                <a:gd name="connsiteY5" fmla="*/ 328613 h 345679"/>
                                                                <a:gd name="connsiteX6" fmla="*/ 185737 w 304800"/>
                                                                <a:gd name="connsiteY6" fmla="*/ 345282 h 345679"/>
                                                                <a:gd name="connsiteX7" fmla="*/ 154781 w 304800"/>
                                                                <a:gd name="connsiteY7" fmla="*/ 330994 h 345679"/>
                                                                <a:gd name="connsiteX8" fmla="*/ 126206 w 304800"/>
                                                                <a:gd name="connsiteY8" fmla="*/ 319088 h 345679"/>
                                                                <a:gd name="connsiteX9" fmla="*/ 104775 w 304800"/>
                                                                <a:gd name="connsiteY9" fmla="*/ 321469 h 345679"/>
                                                                <a:gd name="connsiteX10" fmla="*/ 80962 w 304800"/>
                                                                <a:gd name="connsiteY10" fmla="*/ 314325 h 345679"/>
                                                                <a:gd name="connsiteX11" fmla="*/ 95250 w 304800"/>
                                                                <a:gd name="connsiteY11" fmla="*/ 302419 h 345679"/>
                                                                <a:gd name="connsiteX12" fmla="*/ 76200 w 304800"/>
                                                                <a:gd name="connsiteY12" fmla="*/ 288132 h 345679"/>
                                                                <a:gd name="connsiteX13" fmla="*/ 52387 w 304800"/>
                                                                <a:gd name="connsiteY13" fmla="*/ 283369 h 345679"/>
                                                                <a:gd name="connsiteX14" fmla="*/ 52387 w 304800"/>
                                                                <a:gd name="connsiteY14" fmla="*/ 271463 h 345679"/>
                                                                <a:gd name="connsiteX15" fmla="*/ 38100 w 304800"/>
                                                                <a:gd name="connsiteY15" fmla="*/ 245269 h 345679"/>
                                                                <a:gd name="connsiteX16" fmla="*/ 28575 w 304800"/>
                                                                <a:gd name="connsiteY16" fmla="*/ 230982 h 345679"/>
                                                                <a:gd name="connsiteX17" fmla="*/ 9525 w 304800"/>
                                                                <a:gd name="connsiteY17" fmla="*/ 216694 h 345679"/>
                                                                <a:gd name="connsiteX18" fmla="*/ 2381 w 304800"/>
                                                                <a:gd name="connsiteY18" fmla="*/ 204788 h 345679"/>
                                                                <a:gd name="connsiteX19" fmla="*/ 23812 w 304800"/>
                                                                <a:gd name="connsiteY19" fmla="*/ 209550 h 345679"/>
                                                                <a:gd name="connsiteX20" fmla="*/ 52387 w 304800"/>
                                                                <a:gd name="connsiteY20" fmla="*/ 202407 h 345679"/>
                                                                <a:gd name="connsiteX21" fmla="*/ 78581 w 304800"/>
                                                                <a:gd name="connsiteY21" fmla="*/ 192882 h 345679"/>
                                                                <a:gd name="connsiteX22" fmla="*/ 100012 w 304800"/>
                                                                <a:gd name="connsiteY22" fmla="*/ 183357 h 345679"/>
                                                                <a:gd name="connsiteX23" fmla="*/ 107156 w 304800"/>
                                                                <a:gd name="connsiteY23" fmla="*/ 173832 h 345679"/>
                                                                <a:gd name="connsiteX24" fmla="*/ 97631 w 304800"/>
                                                                <a:gd name="connsiteY24" fmla="*/ 164307 h 345679"/>
                                                                <a:gd name="connsiteX25" fmla="*/ 88106 w 304800"/>
                                                                <a:gd name="connsiteY25" fmla="*/ 164307 h 345679"/>
                                                                <a:gd name="connsiteX26" fmla="*/ 80962 w 304800"/>
                                                                <a:gd name="connsiteY26" fmla="*/ 145257 h 345679"/>
                                                                <a:gd name="connsiteX27" fmla="*/ 78581 w 304800"/>
                                                                <a:gd name="connsiteY27" fmla="*/ 138113 h 345679"/>
                                                                <a:gd name="connsiteX28" fmla="*/ 92869 w 304800"/>
                                                                <a:gd name="connsiteY28" fmla="*/ 128588 h 345679"/>
                                                                <a:gd name="connsiteX29" fmla="*/ 90487 w 304800"/>
                                                                <a:gd name="connsiteY29" fmla="*/ 111919 h 345679"/>
                                                                <a:gd name="connsiteX30" fmla="*/ 88106 w 304800"/>
                                                                <a:gd name="connsiteY30" fmla="*/ 95250 h 345679"/>
                                                                <a:gd name="connsiteX31" fmla="*/ 109537 w 304800"/>
                                                                <a:gd name="connsiteY31" fmla="*/ 85725 h 345679"/>
                                                                <a:gd name="connsiteX32" fmla="*/ 121444 w 304800"/>
                                                                <a:gd name="connsiteY32" fmla="*/ 85725 h 345679"/>
                                                                <a:gd name="connsiteX33" fmla="*/ 135731 w 304800"/>
                                                                <a:gd name="connsiteY33" fmla="*/ 66675 h 345679"/>
                                                                <a:gd name="connsiteX34" fmla="*/ 138112 w 304800"/>
                                                                <a:gd name="connsiteY34" fmla="*/ 45244 h 345679"/>
                                                                <a:gd name="connsiteX35" fmla="*/ 133350 w 304800"/>
                                                                <a:gd name="connsiteY35" fmla="*/ 23813 h 345679"/>
                                                                <a:gd name="connsiteX36" fmla="*/ 133350 w 304800"/>
                                                                <a:gd name="connsiteY36" fmla="*/ 16669 h 345679"/>
                                                                <a:gd name="connsiteX37" fmla="*/ 138112 w 304800"/>
                                                                <a:gd name="connsiteY37" fmla="*/ 0 h 345679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  <a:cxn ang="0">
                                                                  <a:pos x="connsiteX19" y="connsiteY19"/>
                                                                </a:cxn>
                                                                <a:cxn ang="0">
                                                                  <a:pos x="connsiteX20" y="connsiteY20"/>
                                                                </a:cxn>
                                                                <a:cxn ang="0">
                                                                  <a:pos x="connsiteX21" y="connsiteY21"/>
                                                                </a:cxn>
                                                                <a:cxn ang="0">
                                                                  <a:pos x="connsiteX22" y="connsiteY22"/>
                                                                </a:cxn>
                                                                <a:cxn ang="0">
                                                                  <a:pos x="connsiteX23" y="connsiteY23"/>
                                                                </a:cxn>
                                                                <a:cxn ang="0">
                                                                  <a:pos x="connsiteX24" y="connsiteY24"/>
                                                                </a:cxn>
                                                                <a:cxn ang="0">
                                                                  <a:pos x="connsiteX25" y="connsiteY25"/>
                                                                </a:cxn>
                                                                <a:cxn ang="0">
                                                                  <a:pos x="connsiteX26" y="connsiteY26"/>
                                                                </a:cxn>
                                                                <a:cxn ang="0">
                                                                  <a:pos x="connsiteX27" y="connsiteY27"/>
                                                                </a:cxn>
                                                                <a:cxn ang="0">
                                                                  <a:pos x="connsiteX28" y="connsiteY28"/>
                                                                </a:cxn>
                                                                <a:cxn ang="0">
                                                                  <a:pos x="connsiteX29" y="connsiteY29"/>
                                                                </a:cxn>
                                                                <a:cxn ang="0">
                                                                  <a:pos x="connsiteX30" y="connsiteY30"/>
                                                                </a:cxn>
                                                                <a:cxn ang="0">
                                                                  <a:pos x="connsiteX31" y="connsiteY31"/>
                                                                </a:cxn>
                                                                <a:cxn ang="0">
                                                                  <a:pos x="connsiteX32" y="connsiteY32"/>
                                                                </a:cxn>
                                                                <a:cxn ang="0">
                                                                  <a:pos x="connsiteX33" y="connsiteY33"/>
                                                                </a:cxn>
                                                                <a:cxn ang="0">
                                                                  <a:pos x="connsiteX34" y="connsiteY34"/>
                                                                </a:cxn>
                                                                <a:cxn ang="0">
                                                                  <a:pos x="connsiteX35" y="connsiteY35"/>
                                                                </a:cxn>
                                                                <a:cxn ang="0">
                                                                  <a:pos x="connsiteX36" y="connsiteY36"/>
                                                                </a:cxn>
                                                                <a:cxn ang="0">
                                                                  <a:pos x="connsiteX37" y="connsiteY37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304800" h="345679">
                                                                  <a:moveTo>
                                                                    <a:pt x="304800" y="240507"/>
                                                                  </a:moveTo>
                                                                  <a:cubicBezTo>
                                                                    <a:pt x="290116" y="257572"/>
                                                                    <a:pt x="275432" y="274638"/>
                                                                    <a:pt x="264319" y="283369"/>
                                                                  </a:cubicBezTo>
                                                                  <a:cubicBezTo>
                                                                    <a:pt x="253206" y="292100"/>
                                                                    <a:pt x="244475" y="289719"/>
                                                                    <a:pt x="238125" y="292894"/>
                                                                  </a:cubicBezTo>
                                                                  <a:cubicBezTo>
                                                                    <a:pt x="231775" y="296069"/>
                                                                    <a:pt x="227410" y="298053"/>
                                                                    <a:pt x="226219" y="302419"/>
                                                                  </a:cubicBezTo>
                                                                  <a:cubicBezTo>
                                                                    <a:pt x="225028" y="306785"/>
                                                                    <a:pt x="234553" y="314722"/>
                                                                    <a:pt x="230981" y="319088"/>
                                                                  </a:cubicBezTo>
                                                                  <a:cubicBezTo>
                                                                    <a:pt x="227409" y="323454"/>
                                                                    <a:pt x="212328" y="324247"/>
                                                                    <a:pt x="204787" y="328613"/>
                                                                  </a:cubicBezTo>
                                                                  <a:cubicBezTo>
                                                                    <a:pt x="197246" y="332979"/>
                                                                    <a:pt x="194071" y="344885"/>
                                                                    <a:pt x="185737" y="345282"/>
                                                                  </a:cubicBezTo>
                                                                  <a:cubicBezTo>
                                                                    <a:pt x="177403" y="345679"/>
                                                                    <a:pt x="164703" y="335360"/>
                                                                    <a:pt x="154781" y="330994"/>
                                                                  </a:cubicBezTo>
                                                                  <a:cubicBezTo>
                                                                    <a:pt x="144859" y="326628"/>
                                                                    <a:pt x="134540" y="320675"/>
                                                                    <a:pt x="126206" y="319088"/>
                                                                  </a:cubicBezTo>
                                                                  <a:cubicBezTo>
                                                                    <a:pt x="117872" y="317501"/>
                                                                    <a:pt x="112316" y="322263"/>
                                                                    <a:pt x="104775" y="321469"/>
                                                                  </a:cubicBezTo>
                                                                  <a:cubicBezTo>
                                                                    <a:pt x="97234" y="320675"/>
                                                                    <a:pt x="82549" y="317500"/>
                                                                    <a:pt x="80962" y="314325"/>
                                                                  </a:cubicBezTo>
                                                                  <a:cubicBezTo>
                                                                    <a:pt x="79375" y="311150"/>
                                                                    <a:pt x="96044" y="306785"/>
                                                                    <a:pt x="95250" y="302419"/>
                                                                  </a:cubicBezTo>
                                                                  <a:cubicBezTo>
                                                                    <a:pt x="94456" y="298054"/>
                                                                    <a:pt x="83344" y="291307"/>
                                                                    <a:pt x="76200" y="288132"/>
                                                                  </a:cubicBezTo>
                                                                  <a:cubicBezTo>
                                                                    <a:pt x="69056" y="284957"/>
                                                                    <a:pt x="56356" y="286147"/>
                                                                    <a:pt x="52387" y="283369"/>
                                                                  </a:cubicBezTo>
                                                                  <a:cubicBezTo>
                                                                    <a:pt x="48418" y="280591"/>
                                                                    <a:pt x="54768" y="277813"/>
                                                                    <a:pt x="52387" y="271463"/>
                                                                  </a:cubicBezTo>
                                                                  <a:cubicBezTo>
                                                                    <a:pt x="50006" y="265113"/>
                                                                    <a:pt x="42069" y="252016"/>
                                                                    <a:pt x="38100" y="245269"/>
                                                                  </a:cubicBezTo>
                                                                  <a:cubicBezTo>
                                                                    <a:pt x="34131" y="238522"/>
                                                                    <a:pt x="33337" y="235744"/>
                                                                    <a:pt x="28575" y="230982"/>
                                                                  </a:cubicBezTo>
                                                                  <a:cubicBezTo>
                                                                    <a:pt x="23813" y="226220"/>
                                                                    <a:pt x="13891" y="221060"/>
                                                                    <a:pt x="9525" y="216694"/>
                                                                  </a:cubicBezTo>
                                                                  <a:cubicBezTo>
                                                                    <a:pt x="5159" y="212328"/>
                                                                    <a:pt x="0" y="205979"/>
                                                                    <a:pt x="2381" y="204788"/>
                                                                  </a:cubicBezTo>
                                                                  <a:cubicBezTo>
                                                                    <a:pt x="4762" y="203597"/>
                                                                    <a:pt x="15478" y="209947"/>
                                                                    <a:pt x="23812" y="209550"/>
                                                                  </a:cubicBezTo>
                                                                  <a:cubicBezTo>
                                                                    <a:pt x="32146" y="209153"/>
                                                                    <a:pt x="43259" y="205185"/>
                                                                    <a:pt x="52387" y="202407"/>
                                                                  </a:cubicBezTo>
                                                                  <a:cubicBezTo>
                                                                    <a:pt x="61515" y="199629"/>
                                                                    <a:pt x="70643" y="196057"/>
                                                                    <a:pt x="78581" y="192882"/>
                                                                  </a:cubicBezTo>
                                                                  <a:cubicBezTo>
                                                                    <a:pt x="86519" y="189707"/>
                                                                    <a:pt x="95250" y="186532"/>
                                                                    <a:pt x="100012" y="183357"/>
                                                                  </a:cubicBezTo>
                                                                  <a:cubicBezTo>
                                                                    <a:pt x="104774" y="180182"/>
                                                                    <a:pt x="107553" y="177007"/>
                                                                    <a:pt x="107156" y="173832"/>
                                                                  </a:cubicBezTo>
                                                                  <a:cubicBezTo>
                                                                    <a:pt x="106759" y="170657"/>
                                                                    <a:pt x="100806" y="165894"/>
                                                                    <a:pt x="97631" y="164307"/>
                                                                  </a:cubicBezTo>
                                                                  <a:cubicBezTo>
                                                                    <a:pt x="94456" y="162720"/>
                                                                    <a:pt x="90884" y="167482"/>
                                                                    <a:pt x="88106" y="164307"/>
                                                                  </a:cubicBezTo>
                                                                  <a:cubicBezTo>
                                                                    <a:pt x="85328" y="161132"/>
                                                                    <a:pt x="82549" y="149623"/>
                                                                    <a:pt x="80962" y="145257"/>
                                                                  </a:cubicBezTo>
                                                                  <a:cubicBezTo>
                                                                    <a:pt x="79375" y="140891"/>
                                                                    <a:pt x="76597" y="140891"/>
                                                                    <a:pt x="78581" y="138113"/>
                                                                  </a:cubicBezTo>
                                                                  <a:cubicBezTo>
                                                                    <a:pt x="80566" y="135335"/>
                                                                    <a:pt x="90885" y="132954"/>
                                                                    <a:pt x="92869" y="128588"/>
                                                                  </a:cubicBezTo>
                                                                  <a:cubicBezTo>
                                                                    <a:pt x="94853" y="124222"/>
                                                                    <a:pt x="90487" y="111919"/>
                                                                    <a:pt x="90487" y="111919"/>
                                                                  </a:cubicBezTo>
                                                                  <a:cubicBezTo>
                                                                    <a:pt x="89693" y="106363"/>
                                                                    <a:pt x="84931" y="99616"/>
                                                                    <a:pt x="88106" y="95250"/>
                                                                  </a:cubicBezTo>
                                                                  <a:cubicBezTo>
                                                                    <a:pt x="91281" y="90884"/>
                                                                    <a:pt x="103981" y="87312"/>
                                                                    <a:pt x="109537" y="85725"/>
                                                                  </a:cubicBezTo>
                                                                  <a:cubicBezTo>
                                                                    <a:pt x="115093" y="84138"/>
                                                                    <a:pt x="117078" y="88900"/>
                                                                    <a:pt x="121444" y="85725"/>
                                                                  </a:cubicBezTo>
                                                                  <a:cubicBezTo>
                                                                    <a:pt x="125810" y="82550"/>
                                                                    <a:pt x="132953" y="73422"/>
                                                                    <a:pt x="135731" y="66675"/>
                                                                  </a:cubicBezTo>
                                                                  <a:cubicBezTo>
                                                                    <a:pt x="138509" y="59928"/>
                                                                    <a:pt x="138509" y="52388"/>
                                                                    <a:pt x="138112" y="45244"/>
                                                                  </a:cubicBezTo>
                                                                  <a:cubicBezTo>
                                                                    <a:pt x="137715" y="38100"/>
                                                                    <a:pt x="134144" y="28575"/>
                                                                    <a:pt x="133350" y="23813"/>
                                                                  </a:cubicBezTo>
                                                                  <a:cubicBezTo>
                                                                    <a:pt x="132556" y="19051"/>
                                                                    <a:pt x="132556" y="20638"/>
                                                                    <a:pt x="133350" y="16669"/>
                                                                  </a:cubicBezTo>
                                                                  <a:cubicBezTo>
                                                                    <a:pt x="134144" y="12700"/>
                                                                    <a:pt x="137715" y="3572"/>
                                                                    <a:pt x="138112" y="0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964" name="Freeform 963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989241" y="3619500"/>
                                                              <a:ext cx="150416" cy="377031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92472 w 150416"/>
                                                                <a:gd name="connsiteY0" fmla="*/ 0 h 377031"/>
                                                                <a:gd name="connsiteX1" fmla="*/ 140097 w 150416"/>
                                                                <a:gd name="connsiteY1" fmla="*/ 19050 h 377031"/>
                                                                <a:gd name="connsiteX2" fmla="*/ 144859 w 150416"/>
                                                                <a:gd name="connsiteY2" fmla="*/ 33338 h 377031"/>
                                                                <a:gd name="connsiteX3" fmla="*/ 149622 w 150416"/>
                                                                <a:gd name="connsiteY3" fmla="*/ 64294 h 377031"/>
                                                                <a:gd name="connsiteX4" fmla="*/ 140097 w 150416"/>
                                                                <a:gd name="connsiteY4" fmla="*/ 69056 h 377031"/>
                                                                <a:gd name="connsiteX5" fmla="*/ 128190 w 150416"/>
                                                                <a:gd name="connsiteY5" fmla="*/ 85725 h 377031"/>
                                                                <a:gd name="connsiteX6" fmla="*/ 125809 w 150416"/>
                                                                <a:gd name="connsiteY6" fmla="*/ 114300 h 377031"/>
                                                                <a:gd name="connsiteX7" fmla="*/ 125809 w 150416"/>
                                                                <a:gd name="connsiteY7" fmla="*/ 140494 h 377031"/>
                                                                <a:gd name="connsiteX8" fmla="*/ 116284 w 150416"/>
                                                                <a:gd name="connsiteY8" fmla="*/ 152400 h 377031"/>
                                                                <a:gd name="connsiteX9" fmla="*/ 101997 w 150416"/>
                                                                <a:gd name="connsiteY9" fmla="*/ 171450 h 377031"/>
                                                                <a:gd name="connsiteX10" fmla="*/ 97234 w 150416"/>
                                                                <a:gd name="connsiteY10" fmla="*/ 183356 h 377031"/>
                                                                <a:gd name="connsiteX11" fmla="*/ 87709 w 150416"/>
                                                                <a:gd name="connsiteY11" fmla="*/ 207169 h 377031"/>
                                                                <a:gd name="connsiteX12" fmla="*/ 73422 w 150416"/>
                                                                <a:gd name="connsiteY12" fmla="*/ 226219 h 377031"/>
                                                                <a:gd name="connsiteX13" fmla="*/ 56753 w 150416"/>
                                                                <a:gd name="connsiteY13" fmla="*/ 238125 h 377031"/>
                                                                <a:gd name="connsiteX14" fmla="*/ 47228 w 150416"/>
                                                                <a:gd name="connsiteY14" fmla="*/ 259556 h 377031"/>
                                                                <a:gd name="connsiteX15" fmla="*/ 35322 w 150416"/>
                                                                <a:gd name="connsiteY15" fmla="*/ 280988 h 377031"/>
                                                                <a:gd name="connsiteX16" fmla="*/ 21034 w 150416"/>
                                                                <a:gd name="connsiteY16" fmla="*/ 292894 h 377031"/>
                                                                <a:gd name="connsiteX17" fmla="*/ 13890 w 150416"/>
                                                                <a:gd name="connsiteY17" fmla="*/ 314325 h 377031"/>
                                                                <a:gd name="connsiteX18" fmla="*/ 1984 w 150416"/>
                                                                <a:gd name="connsiteY18" fmla="*/ 335756 h 377031"/>
                                                                <a:gd name="connsiteX19" fmla="*/ 1984 w 150416"/>
                                                                <a:gd name="connsiteY19" fmla="*/ 359569 h 377031"/>
                                                                <a:gd name="connsiteX20" fmla="*/ 11509 w 150416"/>
                                                                <a:gd name="connsiteY20" fmla="*/ 359569 h 377031"/>
                                                                <a:gd name="connsiteX21" fmla="*/ 25797 w 150416"/>
                                                                <a:gd name="connsiteY21" fmla="*/ 364331 h 377031"/>
                                                                <a:gd name="connsiteX22" fmla="*/ 30559 w 150416"/>
                                                                <a:gd name="connsiteY22" fmla="*/ 373856 h 377031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  <a:cxn ang="0">
                                                                  <a:pos x="connsiteX19" y="connsiteY19"/>
                                                                </a:cxn>
                                                                <a:cxn ang="0">
                                                                  <a:pos x="connsiteX20" y="connsiteY20"/>
                                                                </a:cxn>
                                                                <a:cxn ang="0">
                                                                  <a:pos x="connsiteX21" y="connsiteY21"/>
                                                                </a:cxn>
                                                                <a:cxn ang="0">
                                                                  <a:pos x="connsiteX22" y="connsiteY22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50416" h="377031">
                                                                  <a:moveTo>
                                                                    <a:pt x="92472" y="0"/>
                                                                  </a:moveTo>
                                                                  <a:cubicBezTo>
                                                                    <a:pt x="111919" y="6747"/>
                                                                    <a:pt x="131366" y="13494"/>
                                                                    <a:pt x="140097" y="19050"/>
                                                                  </a:cubicBezTo>
                                                                  <a:cubicBezTo>
                                                                    <a:pt x="148828" y="24606"/>
                                                                    <a:pt x="143271" y="25797"/>
                                                                    <a:pt x="144859" y="33338"/>
                                                                  </a:cubicBezTo>
                                                                  <a:cubicBezTo>
                                                                    <a:pt x="146447" y="40879"/>
                                                                    <a:pt x="150416" y="58341"/>
                                                                    <a:pt x="149622" y="64294"/>
                                                                  </a:cubicBezTo>
                                                                  <a:cubicBezTo>
                                                                    <a:pt x="148828" y="70247"/>
                                                                    <a:pt x="143669" y="65484"/>
                                                                    <a:pt x="140097" y="69056"/>
                                                                  </a:cubicBezTo>
                                                                  <a:cubicBezTo>
                                                                    <a:pt x="136525" y="72628"/>
                                                                    <a:pt x="130571" y="78184"/>
                                                                    <a:pt x="128190" y="85725"/>
                                                                  </a:cubicBezTo>
                                                                  <a:cubicBezTo>
                                                                    <a:pt x="125809" y="93266"/>
                                                                    <a:pt x="126206" y="105172"/>
                                                                    <a:pt x="125809" y="114300"/>
                                                                  </a:cubicBezTo>
                                                                  <a:cubicBezTo>
                                                                    <a:pt x="125412" y="123428"/>
                                                                    <a:pt x="127397" y="134144"/>
                                                                    <a:pt x="125809" y="140494"/>
                                                                  </a:cubicBezTo>
                                                                  <a:cubicBezTo>
                                                                    <a:pt x="124222" y="146844"/>
                                                                    <a:pt x="120253" y="147241"/>
                                                                    <a:pt x="116284" y="152400"/>
                                                                  </a:cubicBezTo>
                                                                  <a:cubicBezTo>
                                                                    <a:pt x="112315" y="157559"/>
                                                                    <a:pt x="105172" y="166291"/>
                                                                    <a:pt x="101997" y="171450"/>
                                                                  </a:cubicBezTo>
                                                                  <a:cubicBezTo>
                                                                    <a:pt x="98822" y="176609"/>
                                                                    <a:pt x="97234" y="183356"/>
                                                                    <a:pt x="97234" y="183356"/>
                                                                  </a:cubicBezTo>
                                                                  <a:cubicBezTo>
                                                                    <a:pt x="94853" y="189309"/>
                                                                    <a:pt x="91678" y="200025"/>
                                                                    <a:pt x="87709" y="207169"/>
                                                                  </a:cubicBezTo>
                                                                  <a:cubicBezTo>
                                                                    <a:pt x="83740" y="214313"/>
                                                                    <a:pt x="78581" y="221060"/>
                                                                    <a:pt x="73422" y="226219"/>
                                                                  </a:cubicBezTo>
                                                                  <a:cubicBezTo>
                                                                    <a:pt x="68263" y="231378"/>
                                                                    <a:pt x="61119" y="232569"/>
                                                                    <a:pt x="56753" y="238125"/>
                                                                  </a:cubicBezTo>
                                                                  <a:cubicBezTo>
                                                                    <a:pt x="52387" y="243681"/>
                                                                    <a:pt x="50800" y="252412"/>
                                                                    <a:pt x="47228" y="259556"/>
                                                                  </a:cubicBezTo>
                                                                  <a:cubicBezTo>
                                                                    <a:pt x="43656" y="266700"/>
                                                                    <a:pt x="39688" y="275432"/>
                                                                    <a:pt x="35322" y="280988"/>
                                                                  </a:cubicBezTo>
                                                                  <a:cubicBezTo>
                                                                    <a:pt x="30956" y="286544"/>
                                                                    <a:pt x="24606" y="287338"/>
                                                                    <a:pt x="21034" y="292894"/>
                                                                  </a:cubicBezTo>
                                                                  <a:cubicBezTo>
                                                                    <a:pt x="17462" y="298450"/>
                                                                    <a:pt x="17065" y="307181"/>
                                                                    <a:pt x="13890" y="314325"/>
                                                                  </a:cubicBezTo>
                                                                  <a:cubicBezTo>
                                                                    <a:pt x="10715" y="321469"/>
                                                                    <a:pt x="3968" y="328215"/>
                                                                    <a:pt x="1984" y="335756"/>
                                                                  </a:cubicBezTo>
                                                                  <a:cubicBezTo>
                                                                    <a:pt x="0" y="343297"/>
                                                                    <a:pt x="397" y="355600"/>
                                                                    <a:pt x="1984" y="359569"/>
                                                                  </a:cubicBezTo>
                                                                  <a:cubicBezTo>
                                                                    <a:pt x="3572" y="363538"/>
                                                                    <a:pt x="7540" y="358775"/>
                                                                    <a:pt x="11509" y="359569"/>
                                                                  </a:cubicBezTo>
                                                                  <a:cubicBezTo>
                                                                    <a:pt x="15478" y="360363"/>
                                                                    <a:pt x="22622" y="361950"/>
                                                                    <a:pt x="25797" y="364331"/>
                                                                  </a:cubicBezTo>
                                                                  <a:cubicBezTo>
                                                                    <a:pt x="28972" y="366712"/>
                                                                    <a:pt x="29765" y="377031"/>
                                                                    <a:pt x="30559" y="373856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965" name="Freeform 964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729684" y="3274219"/>
                                                              <a:ext cx="214313" cy="234950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97247 w 214313"/>
                                                                <a:gd name="connsiteY0" fmla="*/ 0 h 234950"/>
                                                                <a:gd name="connsiteX1" fmla="*/ 213916 w 214313"/>
                                                                <a:gd name="connsiteY1" fmla="*/ 57150 h 234950"/>
                                                                <a:gd name="connsiteX2" fmla="*/ 194866 w 214313"/>
                                                                <a:gd name="connsiteY2" fmla="*/ 57150 h 234950"/>
                                                                <a:gd name="connsiteX3" fmla="*/ 173435 w 214313"/>
                                                                <a:gd name="connsiteY3" fmla="*/ 47625 h 234950"/>
                                                                <a:gd name="connsiteX4" fmla="*/ 159147 w 214313"/>
                                                                <a:gd name="connsiteY4" fmla="*/ 57150 h 234950"/>
                                                                <a:gd name="connsiteX5" fmla="*/ 140097 w 214313"/>
                                                                <a:gd name="connsiteY5" fmla="*/ 59531 h 234950"/>
                                                                <a:gd name="connsiteX6" fmla="*/ 123429 w 214313"/>
                                                                <a:gd name="connsiteY6" fmla="*/ 57150 h 234950"/>
                                                                <a:gd name="connsiteX7" fmla="*/ 97235 w 214313"/>
                                                                <a:gd name="connsiteY7" fmla="*/ 69056 h 234950"/>
                                                                <a:gd name="connsiteX8" fmla="*/ 49610 w 214313"/>
                                                                <a:gd name="connsiteY8" fmla="*/ 69056 h 234950"/>
                                                                <a:gd name="connsiteX9" fmla="*/ 25797 w 214313"/>
                                                                <a:gd name="connsiteY9" fmla="*/ 76200 h 234950"/>
                                                                <a:gd name="connsiteX10" fmla="*/ 6747 w 214313"/>
                                                                <a:gd name="connsiteY10" fmla="*/ 104775 h 234950"/>
                                                                <a:gd name="connsiteX11" fmla="*/ 6747 w 214313"/>
                                                                <a:gd name="connsiteY11" fmla="*/ 119062 h 234950"/>
                                                                <a:gd name="connsiteX12" fmla="*/ 47229 w 214313"/>
                                                                <a:gd name="connsiteY12" fmla="*/ 157162 h 234950"/>
                                                                <a:gd name="connsiteX13" fmla="*/ 42466 w 214313"/>
                                                                <a:gd name="connsiteY13" fmla="*/ 173831 h 234950"/>
                                                                <a:gd name="connsiteX14" fmla="*/ 71041 w 214313"/>
                                                                <a:gd name="connsiteY14" fmla="*/ 190500 h 234950"/>
                                                                <a:gd name="connsiteX15" fmla="*/ 90091 w 214313"/>
                                                                <a:gd name="connsiteY15" fmla="*/ 207169 h 234950"/>
                                                                <a:gd name="connsiteX16" fmla="*/ 104379 w 214313"/>
                                                                <a:gd name="connsiteY16" fmla="*/ 209550 h 234950"/>
                                                                <a:gd name="connsiteX17" fmla="*/ 123429 w 214313"/>
                                                                <a:gd name="connsiteY17" fmla="*/ 230981 h 234950"/>
                                                                <a:gd name="connsiteX18" fmla="*/ 128191 w 214313"/>
                                                                <a:gd name="connsiteY18" fmla="*/ 233362 h 234950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214313" h="234950">
                                                                  <a:moveTo>
                                                                    <a:pt x="197247" y="0"/>
                                                                  </a:moveTo>
                                                                  <a:cubicBezTo>
                                                                    <a:pt x="205780" y="23812"/>
                                                                    <a:pt x="214313" y="47625"/>
                                                                    <a:pt x="213916" y="57150"/>
                                                                  </a:cubicBezTo>
                                                                  <a:cubicBezTo>
                                                                    <a:pt x="213519" y="66675"/>
                                                                    <a:pt x="201613" y="58738"/>
                                                                    <a:pt x="194866" y="57150"/>
                                                                  </a:cubicBezTo>
                                                                  <a:cubicBezTo>
                                                                    <a:pt x="188119" y="55563"/>
                                                                    <a:pt x="179388" y="47625"/>
                                                                    <a:pt x="173435" y="47625"/>
                                                                  </a:cubicBezTo>
                                                                  <a:cubicBezTo>
                                                                    <a:pt x="167482" y="47625"/>
                                                                    <a:pt x="164703" y="55166"/>
                                                                    <a:pt x="159147" y="57150"/>
                                                                  </a:cubicBezTo>
                                                                  <a:cubicBezTo>
                                                                    <a:pt x="153591" y="59134"/>
                                                                    <a:pt x="146050" y="59531"/>
                                                                    <a:pt x="140097" y="59531"/>
                                                                  </a:cubicBezTo>
                                                                  <a:cubicBezTo>
                                                                    <a:pt x="134144" y="59531"/>
                                                                    <a:pt x="130573" y="55563"/>
                                                                    <a:pt x="123429" y="57150"/>
                                                                  </a:cubicBezTo>
                                                                  <a:cubicBezTo>
                                                                    <a:pt x="116285" y="58738"/>
                                                                    <a:pt x="109538" y="67072"/>
                                                                    <a:pt x="97235" y="69056"/>
                                                                  </a:cubicBezTo>
                                                                  <a:cubicBezTo>
                                                                    <a:pt x="84932" y="71040"/>
                                                                    <a:pt x="61516" y="67865"/>
                                                                    <a:pt x="49610" y="69056"/>
                                                                  </a:cubicBezTo>
                                                                  <a:cubicBezTo>
                                                                    <a:pt x="37704" y="70247"/>
                                                                    <a:pt x="32941" y="70247"/>
                                                                    <a:pt x="25797" y="76200"/>
                                                                  </a:cubicBezTo>
                                                                  <a:cubicBezTo>
                                                                    <a:pt x="18653" y="82153"/>
                                                                    <a:pt x="9922" y="97631"/>
                                                                    <a:pt x="6747" y="104775"/>
                                                                  </a:cubicBezTo>
                                                                  <a:cubicBezTo>
                                                                    <a:pt x="3572" y="111919"/>
                                                                    <a:pt x="0" y="110331"/>
                                                                    <a:pt x="6747" y="119062"/>
                                                                  </a:cubicBezTo>
                                                                  <a:cubicBezTo>
                                                                    <a:pt x="13494" y="127793"/>
                                                                    <a:pt x="41276" y="148034"/>
                                                                    <a:pt x="47229" y="157162"/>
                                                                  </a:cubicBezTo>
                                                                  <a:cubicBezTo>
                                                                    <a:pt x="53182" y="166290"/>
                                                                    <a:pt x="38497" y="168275"/>
                                                                    <a:pt x="42466" y="173831"/>
                                                                  </a:cubicBezTo>
                                                                  <a:cubicBezTo>
                                                                    <a:pt x="46435" y="179387"/>
                                                                    <a:pt x="63104" y="184944"/>
                                                                    <a:pt x="71041" y="190500"/>
                                                                  </a:cubicBezTo>
                                                                  <a:cubicBezTo>
                                                                    <a:pt x="78979" y="196056"/>
                                                                    <a:pt x="84535" y="203994"/>
                                                                    <a:pt x="90091" y="207169"/>
                                                                  </a:cubicBezTo>
                                                                  <a:cubicBezTo>
                                                                    <a:pt x="95647" y="210344"/>
                                                                    <a:pt x="98823" y="205581"/>
                                                                    <a:pt x="104379" y="209550"/>
                                                                  </a:cubicBezTo>
                                                                  <a:cubicBezTo>
                                                                    <a:pt x="109935" y="213519"/>
                                                                    <a:pt x="119460" y="227012"/>
                                                                    <a:pt x="123429" y="230981"/>
                                                                  </a:cubicBezTo>
                                                                  <a:cubicBezTo>
                                                                    <a:pt x="127398" y="234950"/>
                                                                    <a:pt x="127001" y="232965"/>
                                                                    <a:pt x="128191" y="233362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966" name="Freeform 965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579269" y="3278981"/>
                                                              <a:ext cx="192881" cy="187722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92881 w 192881"/>
                                                                <a:gd name="connsiteY0" fmla="*/ 169069 h 187722"/>
                                                                <a:gd name="connsiteX1" fmla="*/ 140494 w 192881"/>
                                                                <a:gd name="connsiteY1" fmla="*/ 185738 h 187722"/>
                                                                <a:gd name="connsiteX2" fmla="*/ 107156 w 192881"/>
                                                                <a:gd name="connsiteY2" fmla="*/ 180975 h 187722"/>
                                                                <a:gd name="connsiteX3" fmla="*/ 107156 w 192881"/>
                                                                <a:gd name="connsiteY3" fmla="*/ 152400 h 187722"/>
                                                                <a:gd name="connsiteX4" fmla="*/ 85725 w 192881"/>
                                                                <a:gd name="connsiteY4" fmla="*/ 128588 h 187722"/>
                                                                <a:gd name="connsiteX5" fmla="*/ 66675 w 192881"/>
                                                                <a:gd name="connsiteY5" fmla="*/ 100013 h 187722"/>
                                                                <a:gd name="connsiteX6" fmla="*/ 40481 w 192881"/>
                                                                <a:gd name="connsiteY6" fmla="*/ 80963 h 187722"/>
                                                                <a:gd name="connsiteX7" fmla="*/ 26194 w 192881"/>
                                                                <a:gd name="connsiteY7" fmla="*/ 73819 h 187722"/>
                                                                <a:gd name="connsiteX8" fmla="*/ 16669 w 192881"/>
                                                                <a:gd name="connsiteY8" fmla="*/ 40482 h 187722"/>
                                                                <a:gd name="connsiteX9" fmla="*/ 2381 w 192881"/>
                                                                <a:gd name="connsiteY9" fmla="*/ 16669 h 187722"/>
                                                                <a:gd name="connsiteX10" fmla="*/ 2381 w 192881"/>
                                                                <a:gd name="connsiteY10" fmla="*/ 0 h 187722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92881" h="187722">
                                                                  <a:moveTo>
                                                                    <a:pt x="192881" y="169069"/>
                                                                  </a:moveTo>
                                                                  <a:cubicBezTo>
                                                                    <a:pt x="173831" y="176411"/>
                                                                    <a:pt x="154781" y="183754"/>
                                                                    <a:pt x="140494" y="185738"/>
                                                                  </a:cubicBezTo>
                                                                  <a:cubicBezTo>
                                                                    <a:pt x="126207" y="187722"/>
                                                                    <a:pt x="112712" y="186531"/>
                                                                    <a:pt x="107156" y="180975"/>
                                                                  </a:cubicBezTo>
                                                                  <a:cubicBezTo>
                                                                    <a:pt x="101600" y="175419"/>
                                                                    <a:pt x="110728" y="161131"/>
                                                                    <a:pt x="107156" y="152400"/>
                                                                  </a:cubicBezTo>
                                                                  <a:cubicBezTo>
                                                                    <a:pt x="103584" y="143669"/>
                                                                    <a:pt x="92472" y="137319"/>
                                                                    <a:pt x="85725" y="128588"/>
                                                                  </a:cubicBezTo>
                                                                  <a:cubicBezTo>
                                                                    <a:pt x="78978" y="119857"/>
                                                                    <a:pt x="74216" y="107950"/>
                                                                    <a:pt x="66675" y="100013"/>
                                                                  </a:cubicBezTo>
                                                                  <a:cubicBezTo>
                                                                    <a:pt x="59134" y="92076"/>
                                                                    <a:pt x="47228" y="85329"/>
                                                                    <a:pt x="40481" y="80963"/>
                                                                  </a:cubicBezTo>
                                                                  <a:cubicBezTo>
                                                                    <a:pt x="33734" y="76597"/>
                                                                    <a:pt x="30163" y="80566"/>
                                                                    <a:pt x="26194" y="73819"/>
                                                                  </a:cubicBezTo>
                                                                  <a:cubicBezTo>
                                                                    <a:pt x="22225" y="67072"/>
                                                                    <a:pt x="20638" y="50007"/>
                                                                    <a:pt x="16669" y="40482"/>
                                                                  </a:cubicBezTo>
                                                                  <a:cubicBezTo>
                                                                    <a:pt x="12700" y="30957"/>
                                                                    <a:pt x="4762" y="23416"/>
                                                                    <a:pt x="2381" y="16669"/>
                                                                  </a:cubicBezTo>
                                                                  <a:cubicBezTo>
                                                                    <a:pt x="0" y="9922"/>
                                                                    <a:pt x="1190" y="4961"/>
                                                                    <a:pt x="2381" y="0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967" name="Freeform 966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324475" y="3355181"/>
                                                              <a:ext cx="289719" cy="184944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278606 w 289719"/>
                                                                <a:gd name="connsiteY0" fmla="*/ 0 h 184944"/>
                                                                <a:gd name="connsiteX1" fmla="*/ 285750 w 289719"/>
                                                                <a:gd name="connsiteY1" fmla="*/ 50007 h 184944"/>
                                                                <a:gd name="connsiteX2" fmla="*/ 285750 w 289719"/>
                                                                <a:gd name="connsiteY2" fmla="*/ 83344 h 184944"/>
                                                                <a:gd name="connsiteX3" fmla="*/ 261938 w 289719"/>
                                                                <a:gd name="connsiteY3" fmla="*/ 107157 h 184944"/>
                                                                <a:gd name="connsiteX4" fmla="*/ 226219 w 289719"/>
                                                                <a:gd name="connsiteY4" fmla="*/ 123825 h 184944"/>
                                                                <a:gd name="connsiteX5" fmla="*/ 192881 w 289719"/>
                                                                <a:gd name="connsiteY5" fmla="*/ 119063 h 184944"/>
                                                                <a:gd name="connsiteX6" fmla="*/ 171450 w 289719"/>
                                                                <a:gd name="connsiteY6" fmla="*/ 140494 h 184944"/>
                                                                <a:gd name="connsiteX7" fmla="*/ 154781 w 289719"/>
                                                                <a:gd name="connsiteY7" fmla="*/ 154782 h 184944"/>
                                                                <a:gd name="connsiteX8" fmla="*/ 133350 w 289719"/>
                                                                <a:gd name="connsiteY8" fmla="*/ 159544 h 184944"/>
                                                                <a:gd name="connsiteX9" fmla="*/ 126206 w 289719"/>
                                                                <a:gd name="connsiteY9" fmla="*/ 180975 h 184944"/>
                                                                <a:gd name="connsiteX10" fmla="*/ 104775 w 289719"/>
                                                                <a:gd name="connsiteY10" fmla="*/ 183357 h 184944"/>
                                                                <a:gd name="connsiteX11" fmla="*/ 78581 w 289719"/>
                                                                <a:gd name="connsiteY11" fmla="*/ 176213 h 184944"/>
                                                                <a:gd name="connsiteX12" fmla="*/ 78581 w 289719"/>
                                                                <a:gd name="connsiteY12" fmla="*/ 140494 h 184944"/>
                                                                <a:gd name="connsiteX13" fmla="*/ 57150 w 289719"/>
                                                                <a:gd name="connsiteY13" fmla="*/ 114300 h 184944"/>
                                                                <a:gd name="connsiteX14" fmla="*/ 38100 w 289719"/>
                                                                <a:gd name="connsiteY14" fmla="*/ 97632 h 184944"/>
                                                                <a:gd name="connsiteX15" fmla="*/ 16669 w 289719"/>
                                                                <a:gd name="connsiteY15" fmla="*/ 92869 h 184944"/>
                                                                <a:gd name="connsiteX16" fmla="*/ 9525 w 289719"/>
                                                                <a:gd name="connsiteY16" fmla="*/ 85725 h 184944"/>
                                                                <a:gd name="connsiteX17" fmla="*/ 0 w 289719"/>
                                                                <a:gd name="connsiteY17" fmla="*/ 76200 h 184944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289719" h="184944">
                                                                  <a:moveTo>
                                                                    <a:pt x="278606" y="0"/>
                                                                  </a:moveTo>
                                                                  <a:cubicBezTo>
                                                                    <a:pt x="281582" y="18058"/>
                                                                    <a:pt x="284559" y="36116"/>
                                                                    <a:pt x="285750" y="50007"/>
                                                                  </a:cubicBezTo>
                                                                  <a:cubicBezTo>
                                                                    <a:pt x="286941" y="63898"/>
                                                                    <a:pt x="289719" y="73819"/>
                                                                    <a:pt x="285750" y="83344"/>
                                                                  </a:cubicBezTo>
                                                                  <a:cubicBezTo>
                                                                    <a:pt x="281781" y="92869"/>
                                                                    <a:pt x="271860" y="100410"/>
                                                                    <a:pt x="261938" y="107157"/>
                                                                  </a:cubicBezTo>
                                                                  <a:cubicBezTo>
                                                                    <a:pt x="252016" y="113904"/>
                                                                    <a:pt x="237728" y="121841"/>
                                                                    <a:pt x="226219" y="123825"/>
                                                                  </a:cubicBezTo>
                                                                  <a:cubicBezTo>
                                                                    <a:pt x="214710" y="125809"/>
                                                                    <a:pt x="202009" y="116285"/>
                                                                    <a:pt x="192881" y="119063"/>
                                                                  </a:cubicBezTo>
                                                                  <a:cubicBezTo>
                                                                    <a:pt x="183753" y="121841"/>
                                                                    <a:pt x="177800" y="134541"/>
                                                                    <a:pt x="171450" y="140494"/>
                                                                  </a:cubicBezTo>
                                                                  <a:cubicBezTo>
                                                                    <a:pt x="165100" y="146447"/>
                                                                    <a:pt x="161131" y="151607"/>
                                                                    <a:pt x="154781" y="154782"/>
                                                                  </a:cubicBezTo>
                                                                  <a:cubicBezTo>
                                                                    <a:pt x="148431" y="157957"/>
                                                                    <a:pt x="138112" y="155179"/>
                                                                    <a:pt x="133350" y="159544"/>
                                                                  </a:cubicBezTo>
                                                                  <a:cubicBezTo>
                                                                    <a:pt x="128588" y="163909"/>
                                                                    <a:pt x="130968" y="177006"/>
                                                                    <a:pt x="126206" y="180975"/>
                                                                  </a:cubicBezTo>
                                                                  <a:cubicBezTo>
                                                                    <a:pt x="121444" y="184944"/>
                                                                    <a:pt x="112712" y="184151"/>
                                                                    <a:pt x="104775" y="183357"/>
                                                                  </a:cubicBezTo>
                                                                  <a:cubicBezTo>
                                                                    <a:pt x="96838" y="182563"/>
                                                                    <a:pt x="82947" y="183357"/>
                                                                    <a:pt x="78581" y="176213"/>
                                                                  </a:cubicBezTo>
                                                                  <a:cubicBezTo>
                                                                    <a:pt x="74215" y="169069"/>
                                                                    <a:pt x="82153" y="150813"/>
                                                                    <a:pt x="78581" y="140494"/>
                                                                  </a:cubicBezTo>
                                                                  <a:cubicBezTo>
                                                                    <a:pt x="75009" y="130175"/>
                                                                    <a:pt x="63897" y="121444"/>
                                                                    <a:pt x="57150" y="114300"/>
                                                                  </a:cubicBezTo>
                                                                  <a:cubicBezTo>
                                                                    <a:pt x="50403" y="107156"/>
                                                                    <a:pt x="44847" y="101204"/>
                                                                    <a:pt x="38100" y="97632"/>
                                                                  </a:cubicBezTo>
                                                                  <a:cubicBezTo>
                                                                    <a:pt x="31353" y="94060"/>
                                                                    <a:pt x="21431" y="94853"/>
                                                                    <a:pt x="16669" y="92869"/>
                                                                  </a:cubicBezTo>
                                                                  <a:cubicBezTo>
                                                                    <a:pt x="11907" y="90885"/>
                                                                    <a:pt x="9525" y="85725"/>
                                                                    <a:pt x="9525" y="85725"/>
                                                                  </a:cubicBezTo>
                                                                  <a:lnTo>
                                                                    <a:pt x="0" y="76200"/>
                                                                  </a:ln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968" name="Freeform 967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284787" y="3464719"/>
                                                              <a:ext cx="404019" cy="290909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404019 w 404019"/>
                                                                <a:gd name="connsiteY0" fmla="*/ 0 h 290909"/>
                                                                <a:gd name="connsiteX1" fmla="*/ 394494 w 404019"/>
                                                                <a:gd name="connsiteY1" fmla="*/ 61912 h 290909"/>
                                                                <a:gd name="connsiteX2" fmla="*/ 377826 w 404019"/>
                                                                <a:gd name="connsiteY2" fmla="*/ 76200 h 290909"/>
                                                                <a:gd name="connsiteX3" fmla="*/ 370682 w 404019"/>
                                                                <a:gd name="connsiteY3" fmla="*/ 111919 h 290909"/>
                                                                <a:gd name="connsiteX4" fmla="*/ 339726 w 404019"/>
                                                                <a:gd name="connsiteY4" fmla="*/ 138112 h 290909"/>
                                                                <a:gd name="connsiteX5" fmla="*/ 306388 w 404019"/>
                                                                <a:gd name="connsiteY5" fmla="*/ 157162 h 290909"/>
                                                                <a:gd name="connsiteX6" fmla="*/ 280194 w 404019"/>
                                                                <a:gd name="connsiteY6" fmla="*/ 176212 h 290909"/>
                                                                <a:gd name="connsiteX7" fmla="*/ 268288 w 404019"/>
                                                                <a:gd name="connsiteY7" fmla="*/ 200025 h 290909"/>
                                                                <a:gd name="connsiteX8" fmla="*/ 261144 w 404019"/>
                                                                <a:gd name="connsiteY8" fmla="*/ 211931 h 290909"/>
                                                                <a:gd name="connsiteX9" fmla="*/ 244476 w 404019"/>
                                                                <a:gd name="connsiteY9" fmla="*/ 200025 h 290909"/>
                                                                <a:gd name="connsiteX10" fmla="*/ 220663 w 404019"/>
                                                                <a:gd name="connsiteY10" fmla="*/ 230981 h 290909"/>
                                                                <a:gd name="connsiteX11" fmla="*/ 184944 w 404019"/>
                                                                <a:gd name="connsiteY11" fmla="*/ 250031 h 290909"/>
                                                                <a:gd name="connsiteX12" fmla="*/ 137319 w 404019"/>
                                                                <a:gd name="connsiteY12" fmla="*/ 259556 h 290909"/>
                                                                <a:gd name="connsiteX13" fmla="*/ 130176 w 404019"/>
                                                                <a:gd name="connsiteY13" fmla="*/ 285750 h 290909"/>
                                                                <a:gd name="connsiteX14" fmla="*/ 108744 w 404019"/>
                                                                <a:gd name="connsiteY14" fmla="*/ 290512 h 290909"/>
                                                                <a:gd name="connsiteX15" fmla="*/ 70644 w 404019"/>
                                                                <a:gd name="connsiteY15" fmla="*/ 288131 h 290909"/>
                                                                <a:gd name="connsiteX16" fmla="*/ 44451 w 404019"/>
                                                                <a:gd name="connsiteY16" fmla="*/ 280987 h 290909"/>
                                                                <a:gd name="connsiteX17" fmla="*/ 25401 w 404019"/>
                                                                <a:gd name="connsiteY17" fmla="*/ 273844 h 290909"/>
                                                                <a:gd name="connsiteX18" fmla="*/ 3969 w 404019"/>
                                                                <a:gd name="connsiteY18" fmla="*/ 271462 h 290909"/>
                                                                <a:gd name="connsiteX19" fmla="*/ 1588 w 404019"/>
                                                                <a:gd name="connsiteY19" fmla="*/ 271462 h 290909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  <a:cxn ang="0">
                                                                  <a:pos x="connsiteX19" y="connsiteY19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404019" h="290909">
                                                                  <a:moveTo>
                                                                    <a:pt x="404019" y="0"/>
                                                                  </a:moveTo>
                                                                  <a:cubicBezTo>
                                                                    <a:pt x="401439" y="24606"/>
                                                                    <a:pt x="398859" y="49212"/>
                                                                    <a:pt x="394494" y="61912"/>
                                                                  </a:cubicBezTo>
                                                                  <a:cubicBezTo>
                                                                    <a:pt x="390129" y="74612"/>
                                                                    <a:pt x="381795" y="67866"/>
                                                                    <a:pt x="377826" y="76200"/>
                                                                  </a:cubicBezTo>
                                                                  <a:cubicBezTo>
                                                                    <a:pt x="373857" y="84534"/>
                                                                    <a:pt x="377032" y="101600"/>
                                                                    <a:pt x="370682" y="111919"/>
                                                                  </a:cubicBezTo>
                                                                  <a:cubicBezTo>
                                                                    <a:pt x="364332" y="122238"/>
                                                                    <a:pt x="350442" y="130572"/>
                                                                    <a:pt x="339726" y="138112"/>
                                                                  </a:cubicBezTo>
                                                                  <a:cubicBezTo>
                                                                    <a:pt x="329010" y="145652"/>
                                                                    <a:pt x="316310" y="150812"/>
                                                                    <a:pt x="306388" y="157162"/>
                                                                  </a:cubicBezTo>
                                                                  <a:cubicBezTo>
                                                                    <a:pt x="296466" y="163512"/>
                                                                    <a:pt x="286544" y="169068"/>
                                                                    <a:pt x="280194" y="176212"/>
                                                                  </a:cubicBezTo>
                                                                  <a:cubicBezTo>
                                                                    <a:pt x="273844" y="183356"/>
                                                                    <a:pt x="271463" y="194072"/>
                                                                    <a:pt x="268288" y="200025"/>
                                                                  </a:cubicBezTo>
                                                                  <a:cubicBezTo>
                                                                    <a:pt x="265113" y="205978"/>
                                                                    <a:pt x="265113" y="211931"/>
                                                                    <a:pt x="261144" y="211931"/>
                                                                  </a:cubicBezTo>
                                                                  <a:cubicBezTo>
                                                                    <a:pt x="257175" y="211931"/>
                                                                    <a:pt x="251223" y="196850"/>
                                                                    <a:pt x="244476" y="200025"/>
                                                                  </a:cubicBezTo>
                                                                  <a:cubicBezTo>
                                                                    <a:pt x="237729" y="203200"/>
                                                                    <a:pt x="230585" y="222647"/>
                                                                    <a:pt x="220663" y="230981"/>
                                                                  </a:cubicBezTo>
                                                                  <a:cubicBezTo>
                                                                    <a:pt x="210741" y="239315"/>
                                                                    <a:pt x="198835" y="245269"/>
                                                                    <a:pt x="184944" y="250031"/>
                                                                  </a:cubicBezTo>
                                                                  <a:cubicBezTo>
                                                                    <a:pt x="171053" y="254794"/>
                                                                    <a:pt x="146447" y="253603"/>
                                                                    <a:pt x="137319" y="259556"/>
                                                                  </a:cubicBezTo>
                                                                  <a:cubicBezTo>
                                                                    <a:pt x="128191" y="265509"/>
                                                                    <a:pt x="134939" y="280591"/>
                                                                    <a:pt x="130176" y="285750"/>
                                                                  </a:cubicBezTo>
                                                                  <a:cubicBezTo>
                                                                    <a:pt x="125414" y="290909"/>
                                                                    <a:pt x="118666" y="290115"/>
                                                                    <a:pt x="108744" y="290512"/>
                                                                  </a:cubicBezTo>
                                                                  <a:cubicBezTo>
                                                                    <a:pt x="98822" y="290909"/>
                                                                    <a:pt x="81359" y="289718"/>
                                                                    <a:pt x="70644" y="288131"/>
                                                                  </a:cubicBezTo>
                                                                  <a:cubicBezTo>
                                                                    <a:pt x="59929" y="286544"/>
                                                                    <a:pt x="51991" y="283368"/>
                                                                    <a:pt x="44451" y="280987"/>
                                                                  </a:cubicBezTo>
                                                                  <a:cubicBezTo>
                                                                    <a:pt x="36911" y="278606"/>
                                                                    <a:pt x="32148" y="275432"/>
                                                                    <a:pt x="25401" y="273844"/>
                                                                  </a:cubicBezTo>
                                                                  <a:cubicBezTo>
                                                                    <a:pt x="18654" y="272257"/>
                                                                    <a:pt x="7938" y="271859"/>
                                                                    <a:pt x="3969" y="271462"/>
                                                                  </a:cubicBezTo>
                                                                  <a:cubicBezTo>
                                                                    <a:pt x="0" y="271065"/>
                                                                    <a:pt x="794" y="271263"/>
                                                                    <a:pt x="1588" y="271462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969" name="Freeform 968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529263" y="3663950"/>
                                                              <a:ext cx="162718" cy="401638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21431 w 162718"/>
                                                                <a:gd name="connsiteY0" fmla="*/ 5556 h 401638"/>
                                                                <a:gd name="connsiteX1" fmla="*/ 85725 w 162718"/>
                                                                <a:gd name="connsiteY1" fmla="*/ 3175 h 401638"/>
                                                                <a:gd name="connsiteX2" fmla="*/ 104775 w 162718"/>
                                                                <a:gd name="connsiteY2" fmla="*/ 24606 h 401638"/>
                                                                <a:gd name="connsiteX3" fmla="*/ 100012 w 162718"/>
                                                                <a:gd name="connsiteY3" fmla="*/ 36513 h 401638"/>
                                                                <a:gd name="connsiteX4" fmla="*/ 90487 w 162718"/>
                                                                <a:gd name="connsiteY4" fmla="*/ 48419 h 401638"/>
                                                                <a:gd name="connsiteX5" fmla="*/ 95250 w 162718"/>
                                                                <a:gd name="connsiteY5" fmla="*/ 103188 h 401638"/>
                                                                <a:gd name="connsiteX6" fmla="*/ 111918 w 162718"/>
                                                                <a:gd name="connsiteY6" fmla="*/ 127000 h 401638"/>
                                                                <a:gd name="connsiteX7" fmla="*/ 133350 w 162718"/>
                                                                <a:gd name="connsiteY7" fmla="*/ 150813 h 401638"/>
                                                                <a:gd name="connsiteX8" fmla="*/ 140493 w 162718"/>
                                                                <a:gd name="connsiteY8" fmla="*/ 184150 h 401638"/>
                                                                <a:gd name="connsiteX9" fmla="*/ 159543 w 162718"/>
                                                                <a:gd name="connsiteY9" fmla="*/ 229394 h 401638"/>
                                                                <a:gd name="connsiteX10" fmla="*/ 159543 w 162718"/>
                                                                <a:gd name="connsiteY10" fmla="*/ 274638 h 401638"/>
                                                                <a:gd name="connsiteX11" fmla="*/ 152400 w 162718"/>
                                                                <a:gd name="connsiteY11" fmla="*/ 296069 h 401638"/>
                                                                <a:gd name="connsiteX12" fmla="*/ 116681 w 162718"/>
                                                                <a:gd name="connsiteY12" fmla="*/ 298450 h 401638"/>
                                                                <a:gd name="connsiteX13" fmla="*/ 97631 w 162718"/>
                                                                <a:gd name="connsiteY13" fmla="*/ 324644 h 401638"/>
                                                                <a:gd name="connsiteX14" fmla="*/ 80962 w 162718"/>
                                                                <a:gd name="connsiteY14" fmla="*/ 367506 h 401638"/>
                                                                <a:gd name="connsiteX15" fmla="*/ 57150 w 162718"/>
                                                                <a:gd name="connsiteY15" fmla="*/ 381794 h 401638"/>
                                                                <a:gd name="connsiteX16" fmla="*/ 11906 w 162718"/>
                                                                <a:gd name="connsiteY16" fmla="*/ 398463 h 401638"/>
                                                                <a:gd name="connsiteX17" fmla="*/ 0 w 162718"/>
                                                                <a:gd name="connsiteY17" fmla="*/ 400844 h 401638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62718" h="401638">
                                                                  <a:moveTo>
                                                                    <a:pt x="21431" y="5556"/>
                                                                  </a:moveTo>
                                                                  <a:cubicBezTo>
                                                                    <a:pt x="46632" y="2778"/>
                                                                    <a:pt x="71834" y="0"/>
                                                                    <a:pt x="85725" y="3175"/>
                                                                  </a:cubicBezTo>
                                                                  <a:cubicBezTo>
                                                                    <a:pt x="99616" y="6350"/>
                                                                    <a:pt x="102394" y="19050"/>
                                                                    <a:pt x="104775" y="24606"/>
                                                                  </a:cubicBezTo>
                                                                  <a:cubicBezTo>
                                                                    <a:pt x="107156" y="30162"/>
                                                                    <a:pt x="102393" y="32544"/>
                                                                    <a:pt x="100012" y="36513"/>
                                                                  </a:cubicBezTo>
                                                                  <a:cubicBezTo>
                                                                    <a:pt x="97631" y="40482"/>
                                                                    <a:pt x="91281" y="37307"/>
                                                                    <a:pt x="90487" y="48419"/>
                                                                  </a:cubicBezTo>
                                                                  <a:cubicBezTo>
                                                                    <a:pt x="89693" y="59531"/>
                                                                    <a:pt x="91678" y="90091"/>
                                                                    <a:pt x="95250" y="103188"/>
                                                                  </a:cubicBezTo>
                                                                  <a:cubicBezTo>
                                                                    <a:pt x="98822" y="116285"/>
                                                                    <a:pt x="105568" y="119063"/>
                                                                    <a:pt x="111918" y="127000"/>
                                                                  </a:cubicBezTo>
                                                                  <a:cubicBezTo>
                                                                    <a:pt x="118268" y="134937"/>
                                                                    <a:pt x="128587" y="141288"/>
                                                                    <a:pt x="133350" y="150813"/>
                                                                  </a:cubicBezTo>
                                                                  <a:cubicBezTo>
                                                                    <a:pt x="138113" y="160338"/>
                                                                    <a:pt x="136128" y="171053"/>
                                                                    <a:pt x="140493" y="184150"/>
                                                                  </a:cubicBezTo>
                                                                  <a:cubicBezTo>
                                                                    <a:pt x="144858" y="197247"/>
                                                                    <a:pt x="156368" y="214313"/>
                                                                    <a:pt x="159543" y="229394"/>
                                                                  </a:cubicBezTo>
                                                                  <a:cubicBezTo>
                                                                    <a:pt x="162718" y="244475"/>
                                                                    <a:pt x="160734" y="263526"/>
                                                                    <a:pt x="159543" y="274638"/>
                                                                  </a:cubicBezTo>
                                                                  <a:cubicBezTo>
                                                                    <a:pt x="158353" y="285751"/>
                                                                    <a:pt x="159544" y="292100"/>
                                                                    <a:pt x="152400" y="296069"/>
                                                                  </a:cubicBezTo>
                                                                  <a:cubicBezTo>
                                                                    <a:pt x="145256" y="300038"/>
                                                                    <a:pt x="125809" y="293688"/>
                                                                    <a:pt x="116681" y="298450"/>
                                                                  </a:cubicBezTo>
                                                                  <a:cubicBezTo>
                                                                    <a:pt x="107553" y="303212"/>
                                                                    <a:pt x="103584" y="313135"/>
                                                                    <a:pt x="97631" y="324644"/>
                                                                  </a:cubicBezTo>
                                                                  <a:cubicBezTo>
                                                                    <a:pt x="91678" y="336153"/>
                                                                    <a:pt x="87709" y="357981"/>
                                                                    <a:pt x="80962" y="367506"/>
                                                                  </a:cubicBezTo>
                                                                  <a:cubicBezTo>
                                                                    <a:pt x="74215" y="377031"/>
                                                                    <a:pt x="68659" y="376635"/>
                                                                    <a:pt x="57150" y="381794"/>
                                                                  </a:cubicBezTo>
                                                                  <a:cubicBezTo>
                                                                    <a:pt x="45641" y="386953"/>
                                                                    <a:pt x="21431" y="395288"/>
                                                                    <a:pt x="11906" y="398463"/>
                                                                  </a:cubicBezTo>
                                                                  <a:cubicBezTo>
                                                                    <a:pt x="2381" y="401638"/>
                                                                    <a:pt x="1190" y="401241"/>
                                                                    <a:pt x="0" y="400844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970" name="Freeform 969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688806" y="3924300"/>
                                                              <a:ext cx="169069" cy="165894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0 w 169069"/>
                                                                <a:gd name="connsiteY0" fmla="*/ 0 h 165894"/>
                                                                <a:gd name="connsiteX1" fmla="*/ 33338 w 169069"/>
                                                                <a:gd name="connsiteY1" fmla="*/ 40481 h 165894"/>
                                                                <a:gd name="connsiteX2" fmla="*/ 61913 w 169069"/>
                                                                <a:gd name="connsiteY2" fmla="*/ 38100 h 165894"/>
                                                                <a:gd name="connsiteX3" fmla="*/ 83344 w 169069"/>
                                                                <a:gd name="connsiteY3" fmla="*/ 38100 h 165894"/>
                                                                <a:gd name="connsiteX4" fmla="*/ 107157 w 169069"/>
                                                                <a:gd name="connsiteY4" fmla="*/ 38100 h 165894"/>
                                                                <a:gd name="connsiteX5" fmla="*/ 107157 w 169069"/>
                                                                <a:gd name="connsiteY5" fmla="*/ 88106 h 165894"/>
                                                                <a:gd name="connsiteX6" fmla="*/ 109538 w 169069"/>
                                                                <a:gd name="connsiteY6" fmla="*/ 126206 h 165894"/>
                                                                <a:gd name="connsiteX7" fmla="*/ 121444 w 169069"/>
                                                                <a:gd name="connsiteY7" fmla="*/ 130969 h 165894"/>
                                                                <a:gd name="connsiteX8" fmla="*/ 157163 w 169069"/>
                                                                <a:gd name="connsiteY8" fmla="*/ 119063 h 165894"/>
                                                                <a:gd name="connsiteX9" fmla="*/ 164307 w 169069"/>
                                                                <a:gd name="connsiteY9" fmla="*/ 150019 h 165894"/>
                                                                <a:gd name="connsiteX10" fmla="*/ 169069 w 169069"/>
                                                                <a:gd name="connsiteY10" fmla="*/ 161925 h 165894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69069" h="165894">
                                                                  <a:moveTo>
                                                                    <a:pt x="0" y="0"/>
                                                                  </a:moveTo>
                                                                  <a:cubicBezTo>
                                                                    <a:pt x="11509" y="17065"/>
                                                                    <a:pt x="23019" y="34131"/>
                                                                    <a:pt x="33338" y="40481"/>
                                                                  </a:cubicBezTo>
                                                                  <a:cubicBezTo>
                                                                    <a:pt x="43657" y="46831"/>
                                                                    <a:pt x="53579" y="38497"/>
                                                                    <a:pt x="61913" y="38100"/>
                                                                  </a:cubicBezTo>
                                                                  <a:cubicBezTo>
                                                                    <a:pt x="70247" y="37703"/>
                                                                    <a:pt x="83344" y="38100"/>
                                                                    <a:pt x="83344" y="38100"/>
                                                                  </a:cubicBezTo>
                                                                  <a:cubicBezTo>
                                                                    <a:pt x="90885" y="38100"/>
                                                                    <a:pt x="103188" y="29766"/>
                                                                    <a:pt x="107157" y="38100"/>
                                                                  </a:cubicBezTo>
                                                                  <a:cubicBezTo>
                                                                    <a:pt x="111126" y="46434"/>
                                                                    <a:pt x="106760" y="73422"/>
                                                                    <a:pt x="107157" y="88106"/>
                                                                  </a:cubicBezTo>
                                                                  <a:cubicBezTo>
                                                                    <a:pt x="107554" y="102790"/>
                                                                    <a:pt x="107157" y="119062"/>
                                                                    <a:pt x="109538" y="126206"/>
                                                                  </a:cubicBezTo>
                                                                  <a:cubicBezTo>
                                                                    <a:pt x="111919" y="133350"/>
                                                                    <a:pt x="113507" y="132159"/>
                                                                    <a:pt x="121444" y="130969"/>
                                                                  </a:cubicBezTo>
                                                                  <a:cubicBezTo>
                                                                    <a:pt x="129381" y="129779"/>
                                                                    <a:pt x="150019" y="115888"/>
                                                                    <a:pt x="157163" y="119063"/>
                                                                  </a:cubicBezTo>
                                                                  <a:cubicBezTo>
                                                                    <a:pt x="164307" y="122238"/>
                                                                    <a:pt x="162323" y="142875"/>
                                                                    <a:pt x="164307" y="150019"/>
                                                                  </a:cubicBezTo>
                                                                  <a:cubicBezTo>
                                                                    <a:pt x="166291" y="157163"/>
                                                                    <a:pt x="168672" y="165894"/>
                                                                    <a:pt x="169069" y="161925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971" name="Freeform 970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636419" y="3610371"/>
                                                              <a:ext cx="304800" cy="180579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0 w 304800"/>
                                                                <a:gd name="connsiteY0" fmla="*/ 180579 h 180579"/>
                                                                <a:gd name="connsiteX1" fmla="*/ 45244 w 304800"/>
                                                                <a:gd name="connsiteY1" fmla="*/ 159148 h 180579"/>
                                                                <a:gd name="connsiteX2" fmla="*/ 71437 w 304800"/>
                                                                <a:gd name="connsiteY2" fmla="*/ 125810 h 180579"/>
                                                                <a:gd name="connsiteX3" fmla="*/ 97631 w 304800"/>
                                                                <a:gd name="connsiteY3" fmla="*/ 87710 h 180579"/>
                                                                <a:gd name="connsiteX4" fmla="*/ 150019 w 304800"/>
                                                                <a:gd name="connsiteY4" fmla="*/ 63898 h 180579"/>
                                                                <a:gd name="connsiteX5" fmla="*/ 192881 w 304800"/>
                                                                <a:gd name="connsiteY5" fmla="*/ 47229 h 180579"/>
                                                                <a:gd name="connsiteX6" fmla="*/ 221456 w 304800"/>
                                                                <a:gd name="connsiteY6" fmla="*/ 44848 h 180579"/>
                                                                <a:gd name="connsiteX7" fmla="*/ 261937 w 304800"/>
                                                                <a:gd name="connsiteY7" fmla="*/ 37704 h 180579"/>
                                                                <a:gd name="connsiteX8" fmla="*/ 276225 w 304800"/>
                                                                <a:gd name="connsiteY8" fmla="*/ 37704 h 180579"/>
                                                                <a:gd name="connsiteX9" fmla="*/ 273844 w 304800"/>
                                                                <a:gd name="connsiteY9" fmla="*/ 13892 h 180579"/>
                                                                <a:gd name="connsiteX10" fmla="*/ 297656 w 304800"/>
                                                                <a:gd name="connsiteY10" fmla="*/ 1985 h 180579"/>
                                                                <a:gd name="connsiteX11" fmla="*/ 304800 w 304800"/>
                                                                <a:gd name="connsiteY11" fmla="*/ 1985 h 180579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304800" h="180579">
                                                                  <a:moveTo>
                                                                    <a:pt x="0" y="180579"/>
                                                                  </a:moveTo>
                                                                  <a:cubicBezTo>
                                                                    <a:pt x="16669" y="174427"/>
                                                                    <a:pt x="33338" y="168276"/>
                                                                    <a:pt x="45244" y="159148"/>
                                                                  </a:cubicBezTo>
                                                                  <a:cubicBezTo>
                                                                    <a:pt x="57150" y="150020"/>
                                                                    <a:pt x="62706" y="137716"/>
                                                                    <a:pt x="71437" y="125810"/>
                                                                  </a:cubicBezTo>
                                                                  <a:cubicBezTo>
                                                                    <a:pt x="80168" y="113904"/>
                                                                    <a:pt x="84534" y="98029"/>
                                                                    <a:pt x="97631" y="87710"/>
                                                                  </a:cubicBezTo>
                                                                  <a:cubicBezTo>
                                                                    <a:pt x="110728" y="77391"/>
                                                                    <a:pt x="134144" y="70645"/>
                                                                    <a:pt x="150019" y="63898"/>
                                                                  </a:cubicBezTo>
                                                                  <a:cubicBezTo>
                                                                    <a:pt x="165894" y="57151"/>
                                                                    <a:pt x="180975" y="50404"/>
                                                                    <a:pt x="192881" y="47229"/>
                                                                  </a:cubicBezTo>
                                                                  <a:cubicBezTo>
                                                                    <a:pt x="204787" y="44054"/>
                                                                    <a:pt x="209947" y="46435"/>
                                                                    <a:pt x="221456" y="44848"/>
                                                                  </a:cubicBezTo>
                                                                  <a:cubicBezTo>
                                                                    <a:pt x="232965" y="43261"/>
                                                                    <a:pt x="252809" y="38895"/>
                                                                    <a:pt x="261937" y="37704"/>
                                                                  </a:cubicBezTo>
                                                                  <a:cubicBezTo>
                                                                    <a:pt x="271065" y="36513"/>
                                                                    <a:pt x="274241" y="41673"/>
                                                                    <a:pt x="276225" y="37704"/>
                                                                  </a:cubicBezTo>
                                                                  <a:cubicBezTo>
                                                                    <a:pt x="278209" y="33735"/>
                                                                    <a:pt x="270272" y="19845"/>
                                                                    <a:pt x="273844" y="13892"/>
                                                                  </a:cubicBezTo>
                                                                  <a:cubicBezTo>
                                                                    <a:pt x="277416" y="7939"/>
                                                                    <a:pt x="292497" y="3970"/>
                                                                    <a:pt x="297656" y="1985"/>
                                                                  </a:cubicBezTo>
                                                                  <a:cubicBezTo>
                                                                    <a:pt x="302815" y="0"/>
                                                                    <a:pt x="304006" y="6350"/>
                                                                    <a:pt x="304800" y="1985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972" name="Freeform 971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895975" y="3799285"/>
                                                              <a:ext cx="121444" cy="105965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0 w 121444"/>
                                                                <a:gd name="connsiteY0" fmla="*/ 5953 h 105965"/>
                                                                <a:gd name="connsiteX1" fmla="*/ 50006 w 121444"/>
                                                                <a:gd name="connsiteY1" fmla="*/ 1190 h 105965"/>
                                                                <a:gd name="connsiteX2" fmla="*/ 57150 w 121444"/>
                                                                <a:gd name="connsiteY2" fmla="*/ 13096 h 105965"/>
                                                                <a:gd name="connsiteX3" fmla="*/ 80963 w 121444"/>
                                                                <a:gd name="connsiteY3" fmla="*/ 17859 h 105965"/>
                                                                <a:gd name="connsiteX4" fmla="*/ 88106 w 121444"/>
                                                                <a:gd name="connsiteY4" fmla="*/ 34528 h 105965"/>
                                                                <a:gd name="connsiteX5" fmla="*/ 78581 w 121444"/>
                                                                <a:gd name="connsiteY5" fmla="*/ 55959 h 105965"/>
                                                                <a:gd name="connsiteX6" fmla="*/ 92869 w 121444"/>
                                                                <a:gd name="connsiteY6" fmla="*/ 70246 h 105965"/>
                                                                <a:gd name="connsiteX7" fmla="*/ 92869 w 121444"/>
                                                                <a:gd name="connsiteY7" fmla="*/ 91678 h 105965"/>
                                                                <a:gd name="connsiteX8" fmla="*/ 121444 w 121444"/>
                                                                <a:gd name="connsiteY8" fmla="*/ 105965 h 105965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21444" h="105965">
                                                                  <a:moveTo>
                                                                    <a:pt x="0" y="5953"/>
                                                                  </a:moveTo>
                                                                  <a:cubicBezTo>
                                                                    <a:pt x="20240" y="2976"/>
                                                                    <a:pt x="40481" y="0"/>
                                                                    <a:pt x="50006" y="1190"/>
                                                                  </a:cubicBezTo>
                                                                  <a:cubicBezTo>
                                                                    <a:pt x="59531" y="2380"/>
                                                                    <a:pt x="51991" y="10318"/>
                                                                    <a:pt x="57150" y="13096"/>
                                                                  </a:cubicBezTo>
                                                                  <a:cubicBezTo>
                                                                    <a:pt x="62310" y="15874"/>
                                                                    <a:pt x="75804" y="14287"/>
                                                                    <a:pt x="80963" y="17859"/>
                                                                  </a:cubicBezTo>
                                                                  <a:cubicBezTo>
                                                                    <a:pt x="86122" y="21431"/>
                                                                    <a:pt x="88503" y="28178"/>
                                                                    <a:pt x="88106" y="34528"/>
                                                                  </a:cubicBezTo>
                                                                  <a:cubicBezTo>
                                                                    <a:pt x="87709" y="40878"/>
                                                                    <a:pt x="77787" y="50006"/>
                                                                    <a:pt x="78581" y="55959"/>
                                                                  </a:cubicBezTo>
                                                                  <a:cubicBezTo>
                                                                    <a:pt x="79375" y="61912"/>
                                                                    <a:pt x="90488" y="64293"/>
                                                                    <a:pt x="92869" y="70246"/>
                                                                  </a:cubicBezTo>
                                                                  <a:cubicBezTo>
                                                                    <a:pt x="95250" y="76199"/>
                                                                    <a:pt x="88107" y="85725"/>
                                                                    <a:pt x="92869" y="91678"/>
                                                                  </a:cubicBezTo>
                                                                  <a:cubicBezTo>
                                                                    <a:pt x="97631" y="97631"/>
                                                                    <a:pt x="109537" y="101798"/>
                                                                    <a:pt x="121444" y="105965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</p:grpSp>
                                                  </p:grpSp>
                                                  <p:sp>
                                                    <p:nvSpPr>
                                                      <p:cNvPr id="951" name="TextBox 483"/>
                                                      <p:cNvSpPr txBox="1"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244494" y="1700981"/>
                                                        <a:ext cx="1143000" cy="238279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txBody>
                                                      <a:bodyPr wrap="square" rtlCol="0">
                                                        <a:spAutoFit/>
                                                      </a:bodyPr>
                                                      <a:lstStyle>
                                                        <a:defPPr>
                                                          <a:defRPr lang="en-US"/>
                                                        </a:defPPr>
                                                        <a:lvl1pPr marL="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1pPr>
                                                        <a:lvl2pPr marL="4572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2pPr>
                                                        <a:lvl3pPr marL="9144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3pPr>
                                                        <a:lvl4pPr marL="13716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4pPr>
                                                        <a:lvl5pPr marL="18288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5pPr>
                                                        <a:lvl6pPr marL="22860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6pPr>
                                                        <a:lvl7pPr marL="27432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7pPr>
                                                        <a:lvl8pPr marL="32004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8pPr>
                                                        <a:lvl9pPr marL="36576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9pPr>
                                                      </a:lstStyle>
                                                      <a:p>
                                                        <a:pPr marL="0" marR="0" lvl="0" indent="0" algn="ctr" defTabSz="914400" rtl="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r>
                                                          <a:rPr kumimoji="0" lang="en-US" sz="1400" b="0" i="0" u="none" strike="noStrike" kern="1200" cap="none" spc="0" normalizeH="0" baseline="0" noProof="0" dirty="0" smtClean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a:t>Villa Clara</a:t>
                                                        </a:r>
                                                        <a:endParaRPr kumimoji="0" lang="en-US" sz="1400" b="0" i="0" u="none" strike="noStrike" kern="1200" cap="none" spc="0" normalizeH="0" baseline="0" noProof="0" dirty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952" name="TextBox 484"/>
                                                      <p:cNvSpPr txBox="1"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3600578" y="3942736"/>
                                                        <a:ext cx="1447800" cy="238279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  <a:ln>
                                                        <a:solidFill>
                                                          <a:sysClr val="window" lastClr="FFFFFF"/>
                                                        </a:solidFill>
                                                      </a:ln>
                                                    </p:spPr>
                                                    <p:txBody>
                                                      <a:bodyPr wrap="square" rtlCol="0">
                                                        <a:spAutoFit/>
                                                      </a:bodyPr>
                                                      <a:lstStyle>
                                                        <a:defPPr>
                                                          <a:defRPr lang="en-US"/>
                                                        </a:defPPr>
                                                        <a:lvl1pPr marL="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1pPr>
                                                        <a:lvl2pPr marL="4572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2pPr>
                                                        <a:lvl3pPr marL="9144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3pPr>
                                                        <a:lvl4pPr marL="13716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4pPr>
                                                        <a:lvl5pPr marL="18288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5pPr>
                                                        <a:lvl6pPr marL="22860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6pPr>
                                                        <a:lvl7pPr marL="27432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7pPr>
                                                        <a:lvl8pPr marL="32004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8pPr>
                                                        <a:lvl9pPr marL="36576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9pPr>
                                                      </a:lstStyle>
                                                      <a:p>
                                                        <a:pPr marL="0" marR="0" lvl="0" indent="0" algn="ctr" defTabSz="914400" rtl="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r>
                                                          <a:rPr kumimoji="0" lang="en-US" sz="1400" b="0" i="0" u="none" strike="noStrike" kern="1200" cap="none" spc="0" normalizeH="0" baseline="0" noProof="0" dirty="0" smtClean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a:t>Sancti Spiritus</a:t>
                                                        </a:r>
                                                        <a:endParaRPr kumimoji="0" lang="en-US" sz="1400" b="0" i="0" u="none" strike="noStrike" kern="1200" cap="none" spc="0" normalizeH="0" baseline="0" noProof="0" dirty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953" name="TextBox 485"/>
                                                      <p:cNvSpPr txBox="1"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135409" y="2058729"/>
                                                        <a:ext cx="1447800" cy="238279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  <a:ln>
                                                        <a:solidFill>
                                                          <a:sysClr val="window" lastClr="FFFFFF"/>
                                                        </a:solidFill>
                                                      </a:ln>
                                                    </p:spPr>
                                                    <p:txBody>
                                                      <a:bodyPr wrap="square" rtlCol="0">
                                                        <a:spAutoFit/>
                                                      </a:bodyPr>
                                                      <a:lstStyle>
                                                        <a:defPPr>
                                                          <a:defRPr lang="en-US"/>
                                                        </a:defPPr>
                                                        <a:lvl1pPr marL="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1pPr>
                                                        <a:lvl2pPr marL="4572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2pPr>
                                                        <a:lvl3pPr marL="9144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3pPr>
                                                        <a:lvl4pPr marL="13716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4pPr>
                                                        <a:lvl5pPr marL="18288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5pPr>
                                                        <a:lvl6pPr marL="22860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6pPr>
                                                        <a:lvl7pPr marL="27432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7pPr>
                                                        <a:lvl8pPr marL="32004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8pPr>
                                                        <a:lvl9pPr marL="36576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9pPr>
                                                      </a:lstStyle>
                                                      <a:p>
                                                        <a:pPr marL="0" marR="0" lvl="0" indent="0" algn="ctr" defTabSz="914400" rtl="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r>
                                                          <a:rPr kumimoji="0" lang="en-US" sz="1400" b="0" i="0" u="none" strike="noStrike" kern="1200" cap="none" spc="0" normalizeH="0" baseline="0" noProof="0" dirty="0" smtClean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a:t>Ciego De Avila</a:t>
                                                        </a:r>
                                                        <a:endParaRPr kumimoji="0" lang="en-US" sz="1400" b="0" i="0" u="none" strike="noStrike" kern="1200" cap="none" spc="0" normalizeH="0" baseline="0" noProof="0" dirty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grpSp>
                                                  <p:nvGrpSpPr>
                                                    <p:cNvPr id="849" name="Group 938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5837238" y="3551767"/>
                                                      <a:ext cx="1160462" cy="681566"/>
                                                      <a:chOff x="5837238" y="3551767"/>
                                                      <a:chExt cx="1160462" cy="681566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940" name="Freeform 939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6680200" y="3981450"/>
                                                        <a:ext cx="57150" cy="6350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0 w 57150"/>
                                                          <a:gd name="connsiteY0" fmla="*/ 6350 h 6350"/>
                                                          <a:gd name="connsiteX1" fmla="*/ 57150 w 57150"/>
                                                          <a:gd name="connsiteY1" fmla="*/ 0 h 6350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57150" h="6350">
                                                            <a:moveTo>
                                                              <a:pt x="0" y="6350"/>
                                                            </a:moveTo>
                                                            <a:cubicBezTo>
                                                              <a:pt x="22489" y="5027"/>
                                                              <a:pt x="44979" y="3704"/>
                                                              <a:pt x="57150" y="0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 cap="flat" cmpd="sng" algn="ctr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prstDash val="solid"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rtlCol="0" anchor="ctr"/>
                                                      <a:lstStyle>
                                                        <a:defPPr>
                                                          <a:defRPr lang="en-US"/>
                                                        </a:defPPr>
                                                        <a:lvl1pPr marL="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1pPr>
                                                        <a:lvl2pPr marL="4572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2pPr>
                                                        <a:lvl3pPr marL="9144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3pPr>
                                                        <a:lvl4pPr marL="13716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4pPr>
                                                        <a:lvl5pPr marL="18288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5pPr>
                                                        <a:lvl6pPr marL="22860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6pPr>
                                                        <a:lvl7pPr marL="27432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7pPr>
                                                        <a:lvl8pPr marL="32004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8pPr>
                                                        <a:lvl9pPr marL="36576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9pPr>
                                                      </a:lstStyle>
                                                      <a:p>
                                                        <a:pPr marL="0" marR="0" lvl="0" indent="0" algn="ctr" defTabSz="914400" rtl="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endParaRPr kumimoji="0" lang="en-US" sz="1800" b="0" i="0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851" name="Group 940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5837238" y="3551767"/>
                                                        <a:ext cx="1160462" cy="681566"/>
                                                        <a:chOff x="5837238" y="3551767"/>
                                                        <a:chExt cx="1160462" cy="681566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942" name="Freeform 941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5837238" y="3551767"/>
                                                          <a:ext cx="1160462" cy="681566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1160462 w 1160462"/>
                                                            <a:gd name="connsiteY0" fmla="*/ 201083 h 681566"/>
                                                            <a:gd name="connsiteX1" fmla="*/ 1128712 w 1160462"/>
                                                            <a:gd name="connsiteY1" fmla="*/ 270933 h 681566"/>
                                                            <a:gd name="connsiteX2" fmla="*/ 1081087 w 1160462"/>
                                                            <a:gd name="connsiteY2" fmla="*/ 296333 h 681566"/>
                                                            <a:gd name="connsiteX3" fmla="*/ 1046162 w 1160462"/>
                                                            <a:gd name="connsiteY3" fmla="*/ 331258 h 681566"/>
                                                            <a:gd name="connsiteX4" fmla="*/ 1023937 w 1160462"/>
                                                            <a:gd name="connsiteY4" fmla="*/ 366183 h 681566"/>
                                                            <a:gd name="connsiteX5" fmla="*/ 995362 w 1160462"/>
                                                            <a:gd name="connsiteY5" fmla="*/ 385233 h 681566"/>
                                                            <a:gd name="connsiteX6" fmla="*/ 960437 w 1160462"/>
                                                            <a:gd name="connsiteY6" fmla="*/ 416983 h 681566"/>
                                                            <a:gd name="connsiteX7" fmla="*/ 922337 w 1160462"/>
                                                            <a:gd name="connsiteY7" fmla="*/ 423333 h 681566"/>
                                                            <a:gd name="connsiteX8" fmla="*/ 884237 w 1160462"/>
                                                            <a:gd name="connsiteY8" fmla="*/ 432858 h 681566"/>
                                                            <a:gd name="connsiteX9" fmla="*/ 884237 w 1160462"/>
                                                            <a:gd name="connsiteY9" fmla="*/ 493183 h 681566"/>
                                                            <a:gd name="connsiteX10" fmla="*/ 890587 w 1160462"/>
                                                            <a:gd name="connsiteY10" fmla="*/ 534458 h 681566"/>
                                                            <a:gd name="connsiteX11" fmla="*/ 874712 w 1160462"/>
                                                            <a:gd name="connsiteY11" fmla="*/ 553508 h 681566"/>
                                                            <a:gd name="connsiteX12" fmla="*/ 865187 w 1160462"/>
                                                            <a:gd name="connsiteY12" fmla="*/ 604308 h 681566"/>
                                                            <a:gd name="connsiteX13" fmla="*/ 874712 w 1160462"/>
                                                            <a:gd name="connsiteY13" fmla="*/ 642408 h 681566"/>
                                                            <a:gd name="connsiteX14" fmla="*/ 842962 w 1160462"/>
                                                            <a:gd name="connsiteY14" fmla="*/ 642408 h 681566"/>
                                                            <a:gd name="connsiteX15" fmla="*/ 830262 w 1160462"/>
                                                            <a:gd name="connsiteY15" fmla="*/ 655108 h 681566"/>
                                                            <a:gd name="connsiteX16" fmla="*/ 795337 w 1160462"/>
                                                            <a:gd name="connsiteY16" fmla="*/ 642408 h 681566"/>
                                                            <a:gd name="connsiteX17" fmla="*/ 776287 w 1160462"/>
                                                            <a:gd name="connsiteY17" fmla="*/ 636058 h 681566"/>
                                                            <a:gd name="connsiteX18" fmla="*/ 744537 w 1160462"/>
                                                            <a:gd name="connsiteY18" fmla="*/ 632883 h 681566"/>
                                                            <a:gd name="connsiteX19" fmla="*/ 706437 w 1160462"/>
                                                            <a:gd name="connsiteY19" fmla="*/ 632883 h 681566"/>
                                                            <a:gd name="connsiteX20" fmla="*/ 684212 w 1160462"/>
                                                            <a:gd name="connsiteY20" fmla="*/ 626533 h 681566"/>
                                                            <a:gd name="connsiteX21" fmla="*/ 671512 w 1160462"/>
                                                            <a:gd name="connsiteY21" fmla="*/ 617008 h 681566"/>
                                                            <a:gd name="connsiteX22" fmla="*/ 649287 w 1160462"/>
                                                            <a:gd name="connsiteY22" fmla="*/ 626533 h 681566"/>
                                                            <a:gd name="connsiteX23" fmla="*/ 604837 w 1160462"/>
                                                            <a:gd name="connsiteY23" fmla="*/ 626533 h 681566"/>
                                                            <a:gd name="connsiteX24" fmla="*/ 566737 w 1160462"/>
                                                            <a:gd name="connsiteY24" fmla="*/ 623358 h 681566"/>
                                                            <a:gd name="connsiteX25" fmla="*/ 541337 w 1160462"/>
                                                            <a:gd name="connsiteY25" fmla="*/ 623358 h 681566"/>
                                                            <a:gd name="connsiteX26" fmla="*/ 512762 w 1160462"/>
                                                            <a:gd name="connsiteY26" fmla="*/ 613833 h 681566"/>
                                                            <a:gd name="connsiteX27" fmla="*/ 490537 w 1160462"/>
                                                            <a:gd name="connsiteY27" fmla="*/ 604308 h 681566"/>
                                                            <a:gd name="connsiteX28" fmla="*/ 471487 w 1160462"/>
                                                            <a:gd name="connsiteY28" fmla="*/ 597958 h 681566"/>
                                                            <a:gd name="connsiteX29" fmla="*/ 449262 w 1160462"/>
                                                            <a:gd name="connsiteY29" fmla="*/ 591608 h 681566"/>
                                                            <a:gd name="connsiteX30" fmla="*/ 449262 w 1160462"/>
                                                            <a:gd name="connsiteY30" fmla="*/ 604308 h 681566"/>
                                                            <a:gd name="connsiteX31" fmla="*/ 430212 w 1160462"/>
                                                            <a:gd name="connsiteY31" fmla="*/ 607483 h 681566"/>
                                                            <a:gd name="connsiteX32" fmla="*/ 404812 w 1160462"/>
                                                            <a:gd name="connsiteY32" fmla="*/ 632883 h 681566"/>
                                                            <a:gd name="connsiteX33" fmla="*/ 392112 w 1160462"/>
                                                            <a:gd name="connsiteY33" fmla="*/ 648758 h 681566"/>
                                                            <a:gd name="connsiteX34" fmla="*/ 395287 w 1160462"/>
                                                            <a:gd name="connsiteY34" fmla="*/ 664633 h 681566"/>
                                                            <a:gd name="connsiteX35" fmla="*/ 369887 w 1160462"/>
                                                            <a:gd name="connsiteY35" fmla="*/ 651933 h 681566"/>
                                                            <a:gd name="connsiteX36" fmla="*/ 347662 w 1160462"/>
                                                            <a:gd name="connsiteY36" fmla="*/ 642408 h 681566"/>
                                                            <a:gd name="connsiteX37" fmla="*/ 322262 w 1160462"/>
                                                            <a:gd name="connsiteY37" fmla="*/ 642408 h 681566"/>
                                                            <a:gd name="connsiteX38" fmla="*/ 280987 w 1160462"/>
                                                            <a:gd name="connsiteY38" fmla="*/ 655108 h 681566"/>
                                                            <a:gd name="connsiteX39" fmla="*/ 249237 w 1160462"/>
                                                            <a:gd name="connsiteY39" fmla="*/ 658283 h 681566"/>
                                                            <a:gd name="connsiteX40" fmla="*/ 227012 w 1160462"/>
                                                            <a:gd name="connsiteY40" fmla="*/ 661458 h 681566"/>
                                                            <a:gd name="connsiteX41" fmla="*/ 227012 w 1160462"/>
                                                            <a:gd name="connsiteY41" fmla="*/ 677333 h 681566"/>
                                                            <a:gd name="connsiteX42" fmla="*/ 188912 w 1160462"/>
                                                            <a:gd name="connsiteY42" fmla="*/ 667808 h 681566"/>
                                                            <a:gd name="connsiteX43" fmla="*/ 169862 w 1160462"/>
                                                            <a:gd name="connsiteY43" fmla="*/ 674158 h 681566"/>
                                                            <a:gd name="connsiteX44" fmla="*/ 160337 w 1160462"/>
                                                            <a:gd name="connsiteY44" fmla="*/ 680508 h 681566"/>
                                                            <a:gd name="connsiteX45" fmla="*/ 131762 w 1160462"/>
                                                            <a:gd name="connsiteY45" fmla="*/ 680508 h 681566"/>
                                                            <a:gd name="connsiteX46" fmla="*/ 115887 w 1160462"/>
                                                            <a:gd name="connsiteY46" fmla="*/ 674158 h 681566"/>
                                                            <a:gd name="connsiteX47" fmla="*/ 93662 w 1160462"/>
                                                            <a:gd name="connsiteY47" fmla="*/ 667808 h 681566"/>
                                                            <a:gd name="connsiteX48" fmla="*/ 74612 w 1160462"/>
                                                            <a:gd name="connsiteY48" fmla="*/ 664633 h 681566"/>
                                                            <a:gd name="connsiteX49" fmla="*/ 49212 w 1160462"/>
                                                            <a:gd name="connsiteY49" fmla="*/ 655108 h 681566"/>
                                                            <a:gd name="connsiteX50" fmla="*/ 30162 w 1160462"/>
                                                            <a:gd name="connsiteY50" fmla="*/ 648758 h 681566"/>
                                                            <a:gd name="connsiteX51" fmla="*/ 4762 w 1160462"/>
                                                            <a:gd name="connsiteY51" fmla="*/ 639233 h 681566"/>
                                                            <a:gd name="connsiteX52" fmla="*/ 1587 w 1160462"/>
                                                            <a:gd name="connsiteY52" fmla="*/ 613833 h 681566"/>
                                                            <a:gd name="connsiteX53" fmla="*/ 4762 w 1160462"/>
                                                            <a:gd name="connsiteY53" fmla="*/ 578908 h 681566"/>
                                                            <a:gd name="connsiteX54" fmla="*/ 17462 w 1160462"/>
                                                            <a:gd name="connsiteY54" fmla="*/ 566208 h 681566"/>
                                                            <a:gd name="connsiteX55" fmla="*/ 17462 w 1160462"/>
                                                            <a:gd name="connsiteY55" fmla="*/ 547158 h 681566"/>
                                                            <a:gd name="connsiteX56" fmla="*/ 17462 w 1160462"/>
                                                            <a:gd name="connsiteY56" fmla="*/ 540808 h 681566"/>
                                                            <a:gd name="connsiteX57" fmla="*/ 30162 w 1160462"/>
                                                            <a:gd name="connsiteY57" fmla="*/ 528108 h 681566"/>
                                                            <a:gd name="connsiteX58" fmla="*/ 61912 w 1160462"/>
                                                            <a:gd name="connsiteY58" fmla="*/ 524933 h 681566"/>
                                                            <a:gd name="connsiteX59" fmla="*/ 100012 w 1160462"/>
                                                            <a:gd name="connsiteY59" fmla="*/ 518583 h 681566"/>
                                                            <a:gd name="connsiteX60" fmla="*/ 119062 w 1160462"/>
                                                            <a:gd name="connsiteY60" fmla="*/ 499533 h 681566"/>
                                                            <a:gd name="connsiteX61" fmla="*/ 125412 w 1160462"/>
                                                            <a:gd name="connsiteY61" fmla="*/ 467783 h 681566"/>
                                                            <a:gd name="connsiteX62" fmla="*/ 134937 w 1160462"/>
                                                            <a:gd name="connsiteY62" fmla="*/ 461433 h 681566"/>
                                                            <a:gd name="connsiteX63" fmla="*/ 157162 w 1160462"/>
                                                            <a:gd name="connsiteY63" fmla="*/ 467783 h 681566"/>
                                                            <a:gd name="connsiteX64" fmla="*/ 176212 w 1160462"/>
                                                            <a:gd name="connsiteY64" fmla="*/ 467783 h 681566"/>
                                                            <a:gd name="connsiteX65" fmla="*/ 179387 w 1160462"/>
                                                            <a:gd name="connsiteY65" fmla="*/ 458258 h 681566"/>
                                                            <a:gd name="connsiteX66" fmla="*/ 182562 w 1160462"/>
                                                            <a:gd name="connsiteY66" fmla="*/ 439208 h 681566"/>
                                                            <a:gd name="connsiteX67" fmla="*/ 188912 w 1160462"/>
                                                            <a:gd name="connsiteY67" fmla="*/ 436033 h 681566"/>
                                                            <a:gd name="connsiteX68" fmla="*/ 217487 w 1160462"/>
                                                            <a:gd name="connsiteY68" fmla="*/ 426508 h 681566"/>
                                                            <a:gd name="connsiteX69" fmla="*/ 242887 w 1160462"/>
                                                            <a:gd name="connsiteY69" fmla="*/ 413808 h 681566"/>
                                                            <a:gd name="connsiteX70" fmla="*/ 265112 w 1160462"/>
                                                            <a:gd name="connsiteY70" fmla="*/ 404283 h 681566"/>
                                                            <a:gd name="connsiteX71" fmla="*/ 277812 w 1160462"/>
                                                            <a:gd name="connsiteY71" fmla="*/ 394758 h 681566"/>
                                                            <a:gd name="connsiteX72" fmla="*/ 284162 w 1160462"/>
                                                            <a:gd name="connsiteY72" fmla="*/ 378883 h 681566"/>
                                                            <a:gd name="connsiteX73" fmla="*/ 293687 w 1160462"/>
                                                            <a:gd name="connsiteY73" fmla="*/ 375708 h 681566"/>
                                                            <a:gd name="connsiteX74" fmla="*/ 303212 w 1160462"/>
                                                            <a:gd name="connsiteY74" fmla="*/ 394758 h 681566"/>
                                                            <a:gd name="connsiteX75" fmla="*/ 315912 w 1160462"/>
                                                            <a:gd name="connsiteY75" fmla="*/ 404283 h 681566"/>
                                                            <a:gd name="connsiteX76" fmla="*/ 338137 w 1160462"/>
                                                            <a:gd name="connsiteY76" fmla="*/ 407458 h 681566"/>
                                                            <a:gd name="connsiteX77" fmla="*/ 366712 w 1160462"/>
                                                            <a:gd name="connsiteY77" fmla="*/ 410633 h 681566"/>
                                                            <a:gd name="connsiteX78" fmla="*/ 407987 w 1160462"/>
                                                            <a:gd name="connsiteY78" fmla="*/ 397933 h 681566"/>
                                                            <a:gd name="connsiteX79" fmla="*/ 436562 w 1160462"/>
                                                            <a:gd name="connsiteY79" fmla="*/ 382058 h 681566"/>
                                                            <a:gd name="connsiteX80" fmla="*/ 452437 w 1160462"/>
                                                            <a:gd name="connsiteY80" fmla="*/ 340783 h 681566"/>
                                                            <a:gd name="connsiteX81" fmla="*/ 468312 w 1160462"/>
                                                            <a:gd name="connsiteY81" fmla="*/ 337608 h 681566"/>
                                                            <a:gd name="connsiteX82" fmla="*/ 503237 w 1160462"/>
                                                            <a:gd name="connsiteY82" fmla="*/ 328083 h 681566"/>
                                                            <a:gd name="connsiteX83" fmla="*/ 515937 w 1160462"/>
                                                            <a:gd name="connsiteY83" fmla="*/ 309033 h 681566"/>
                                                            <a:gd name="connsiteX84" fmla="*/ 515937 w 1160462"/>
                                                            <a:gd name="connsiteY84" fmla="*/ 274108 h 681566"/>
                                                            <a:gd name="connsiteX85" fmla="*/ 528637 w 1160462"/>
                                                            <a:gd name="connsiteY85" fmla="*/ 255058 h 681566"/>
                                                            <a:gd name="connsiteX86" fmla="*/ 534987 w 1160462"/>
                                                            <a:gd name="connsiteY86" fmla="*/ 242358 h 681566"/>
                                                            <a:gd name="connsiteX87" fmla="*/ 522287 w 1160462"/>
                                                            <a:gd name="connsiteY87" fmla="*/ 220133 h 681566"/>
                                                            <a:gd name="connsiteX88" fmla="*/ 531812 w 1160462"/>
                                                            <a:gd name="connsiteY88" fmla="*/ 197908 h 681566"/>
                                                            <a:gd name="connsiteX89" fmla="*/ 550862 w 1160462"/>
                                                            <a:gd name="connsiteY89" fmla="*/ 178858 h 681566"/>
                                                            <a:gd name="connsiteX90" fmla="*/ 566737 w 1160462"/>
                                                            <a:gd name="connsiteY90" fmla="*/ 166158 h 681566"/>
                                                            <a:gd name="connsiteX91" fmla="*/ 560387 w 1160462"/>
                                                            <a:gd name="connsiteY91" fmla="*/ 147108 h 681566"/>
                                                            <a:gd name="connsiteX92" fmla="*/ 538162 w 1160462"/>
                                                            <a:gd name="connsiteY92" fmla="*/ 143933 h 681566"/>
                                                            <a:gd name="connsiteX93" fmla="*/ 522287 w 1160462"/>
                                                            <a:gd name="connsiteY93" fmla="*/ 137583 h 681566"/>
                                                            <a:gd name="connsiteX94" fmla="*/ 528637 w 1160462"/>
                                                            <a:gd name="connsiteY94" fmla="*/ 115358 h 681566"/>
                                                            <a:gd name="connsiteX95" fmla="*/ 544512 w 1160462"/>
                                                            <a:gd name="connsiteY95" fmla="*/ 99483 h 681566"/>
                                                            <a:gd name="connsiteX96" fmla="*/ 554037 w 1160462"/>
                                                            <a:gd name="connsiteY96" fmla="*/ 74083 h 681566"/>
                                                            <a:gd name="connsiteX97" fmla="*/ 554037 w 1160462"/>
                                                            <a:gd name="connsiteY97" fmla="*/ 58208 h 681566"/>
                                                            <a:gd name="connsiteX98" fmla="*/ 595312 w 1160462"/>
                                                            <a:gd name="connsiteY98" fmla="*/ 61383 h 681566"/>
                                                            <a:gd name="connsiteX99" fmla="*/ 630237 w 1160462"/>
                                                            <a:gd name="connsiteY99" fmla="*/ 55033 h 681566"/>
                                                            <a:gd name="connsiteX100" fmla="*/ 655637 w 1160462"/>
                                                            <a:gd name="connsiteY100" fmla="*/ 29633 h 681566"/>
                                                            <a:gd name="connsiteX101" fmla="*/ 671512 w 1160462"/>
                                                            <a:gd name="connsiteY101" fmla="*/ 4233 h 681566"/>
                                                            <a:gd name="connsiteX102" fmla="*/ 715962 w 1160462"/>
                                                            <a:gd name="connsiteY102" fmla="*/ 55033 h 681566"/>
                                                            <a:gd name="connsiteX103" fmla="*/ 700087 w 1160462"/>
                                                            <a:gd name="connsiteY103" fmla="*/ 77258 h 681566"/>
                                                            <a:gd name="connsiteX104" fmla="*/ 687387 w 1160462"/>
                                                            <a:gd name="connsiteY104" fmla="*/ 93133 h 681566"/>
                                                            <a:gd name="connsiteX105" fmla="*/ 687387 w 1160462"/>
                                                            <a:gd name="connsiteY105" fmla="*/ 105833 h 681566"/>
                                                            <a:gd name="connsiteX106" fmla="*/ 712787 w 1160462"/>
                                                            <a:gd name="connsiteY106" fmla="*/ 96308 h 681566"/>
                                                            <a:gd name="connsiteX107" fmla="*/ 735012 w 1160462"/>
                                                            <a:gd name="connsiteY107" fmla="*/ 80433 h 681566"/>
                                                            <a:gd name="connsiteX108" fmla="*/ 750887 w 1160462"/>
                                                            <a:gd name="connsiteY108" fmla="*/ 67733 h 681566"/>
                                                            <a:gd name="connsiteX109" fmla="*/ 769937 w 1160462"/>
                                                            <a:gd name="connsiteY109" fmla="*/ 74083 h 681566"/>
                                                            <a:gd name="connsiteX110" fmla="*/ 792162 w 1160462"/>
                                                            <a:gd name="connsiteY110" fmla="*/ 80433 h 681566"/>
                                                            <a:gd name="connsiteX111" fmla="*/ 811212 w 1160462"/>
                                                            <a:gd name="connsiteY111" fmla="*/ 83608 h 681566"/>
                                                            <a:gd name="connsiteX112" fmla="*/ 846137 w 1160462"/>
                                                            <a:gd name="connsiteY112" fmla="*/ 99483 h 681566"/>
                                                            <a:gd name="connsiteX113" fmla="*/ 817562 w 1160462"/>
                                                            <a:gd name="connsiteY113" fmla="*/ 115358 h 681566"/>
                                                            <a:gd name="connsiteX114" fmla="*/ 798512 w 1160462"/>
                                                            <a:gd name="connsiteY114" fmla="*/ 131233 h 681566"/>
                                                            <a:gd name="connsiteX115" fmla="*/ 830262 w 1160462"/>
                                                            <a:gd name="connsiteY115" fmla="*/ 147108 h 681566"/>
                                                            <a:gd name="connsiteX116" fmla="*/ 865187 w 1160462"/>
                                                            <a:gd name="connsiteY116" fmla="*/ 147108 h 681566"/>
                                                            <a:gd name="connsiteX117" fmla="*/ 893762 w 1160462"/>
                                                            <a:gd name="connsiteY117" fmla="*/ 147108 h 681566"/>
                                                            <a:gd name="connsiteX118" fmla="*/ 919162 w 1160462"/>
                                                            <a:gd name="connsiteY118" fmla="*/ 153458 h 681566"/>
                                                            <a:gd name="connsiteX119" fmla="*/ 903287 w 1160462"/>
                                                            <a:gd name="connsiteY119" fmla="*/ 178858 h 681566"/>
                                                            <a:gd name="connsiteX120" fmla="*/ 887412 w 1160462"/>
                                                            <a:gd name="connsiteY120" fmla="*/ 197908 h 681566"/>
                                                            <a:gd name="connsiteX121" fmla="*/ 922337 w 1160462"/>
                                                            <a:gd name="connsiteY121" fmla="*/ 210608 h 681566"/>
                                                            <a:gd name="connsiteX122" fmla="*/ 954087 w 1160462"/>
                                                            <a:gd name="connsiteY122" fmla="*/ 216958 h 681566"/>
                                                            <a:gd name="connsiteX123" fmla="*/ 963612 w 1160462"/>
                                                            <a:gd name="connsiteY123" fmla="*/ 201083 h 681566"/>
                                                            <a:gd name="connsiteX124" fmla="*/ 963612 w 1160462"/>
                                                            <a:gd name="connsiteY124" fmla="*/ 175683 h 681566"/>
                                                            <a:gd name="connsiteX125" fmla="*/ 966787 w 1160462"/>
                                                            <a:gd name="connsiteY125" fmla="*/ 147108 h 681566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  <a:cxn ang="0">
                                                              <a:pos x="connsiteX23" y="connsiteY23"/>
                                                            </a:cxn>
                                                            <a:cxn ang="0">
                                                              <a:pos x="connsiteX24" y="connsiteY24"/>
                                                            </a:cxn>
                                                            <a:cxn ang="0">
                                                              <a:pos x="connsiteX25" y="connsiteY25"/>
                                                            </a:cxn>
                                                            <a:cxn ang="0">
                                                              <a:pos x="connsiteX26" y="connsiteY26"/>
                                                            </a:cxn>
                                                            <a:cxn ang="0">
                                                              <a:pos x="connsiteX27" y="connsiteY27"/>
                                                            </a:cxn>
                                                            <a:cxn ang="0">
                                                              <a:pos x="connsiteX28" y="connsiteY28"/>
                                                            </a:cxn>
                                                            <a:cxn ang="0">
                                                              <a:pos x="connsiteX29" y="connsiteY29"/>
                                                            </a:cxn>
                                                            <a:cxn ang="0">
                                                              <a:pos x="connsiteX30" y="connsiteY30"/>
                                                            </a:cxn>
                                                            <a:cxn ang="0">
                                                              <a:pos x="connsiteX31" y="connsiteY31"/>
                                                            </a:cxn>
                                                            <a:cxn ang="0">
                                                              <a:pos x="connsiteX32" y="connsiteY32"/>
                                                            </a:cxn>
                                                            <a:cxn ang="0">
                                                              <a:pos x="connsiteX33" y="connsiteY33"/>
                                                            </a:cxn>
                                                            <a:cxn ang="0">
                                                              <a:pos x="connsiteX34" y="connsiteY34"/>
                                                            </a:cxn>
                                                            <a:cxn ang="0">
                                                              <a:pos x="connsiteX35" y="connsiteY35"/>
                                                            </a:cxn>
                                                            <a:cxn ang="0">
                                                              <a:pos x="connsiteX36" y="connsiteY36"/>
                                                            </a:cxn>
                                                            <a:cxn ang="0">
                                                              <a:pos x="connsiteX37" y="connsiteY37"/>
                                                            </a:cxn>
                                                            <a:cxn ang="0">
                                                              <a:pos x="connsiteX38" y="connsiteY38"/>
                                                            </a:cxn>
                                                            <a:cxn ang="0">
                                                              <a:pos x="connsiteX39" y="connsiteY39"/>
                                                            </a:cxn>
                                                            <a:cxn ang="0">
                                                              <a:pos x="connsiteX40" y="connsiteY40"/>
                                                            </a:cxn>
                                                            <a:cxn ang="0">
                                                              <a:pos x="connsiteX41" y="connsiteY41"/>
                                                            </a:cxn>
                                                            <a:cxn ang="0">
                                                              <a:pos x="connsiteX42" y="connsiteY42"/>
                                                            </a:cxn>
                                                            <a:cxn ang="0">
                                                              <a:pos x="connsiteX43" y="connsiteY43"/>
                                                            </a:cxn>
                                                            <a:cxn ang="0">
                                                              <a:pos x="connsiteX44" y="connsiteY44"/>
                                                            </a:cxn>
                                                            <a:cxn ang="0">
                                                              <a:pos x="connsiteX45" y="connsiteY45"/>
                                                            </a:cxn>
                                                            <a:cxn ang="0">
                                                              <a:pos x="connsiteX46" y="connsiteY46"/>
                                                            </a:cxn>
                                                            <a:cxn ang="0">
                                                              <a:pos x="connsiteX47" y="connsiteY47"/>
                                                            </a:cxn>
                                                            <a:cxn ang="0">
                                                              <a:pos x="connsiteX48" y="connsiteY48"/>
                                                            </a:cxn>
                                                            <a:cxn ang="0">
                                                              <a:pos x="connsiteX49" y="connsiteY49"/>
                                                            </a:cxn>
                                                            <a:cxn ang="0">
                                                              <a:pos x="connsiteX50" y="connsiteY50"/>
                                                            </a:cxn>
                                                            <a:cxn ang="0">
                                                              <a:pos x="connsiteX51" y="connsiteY51"/>
                                                            </a:cxn>
                                                            <a:cxn ang="0">
                                                              <a:pos x="connsiteX52" y="connsiteY52"/>
                                                            </a:cxn>
                                                            <a:cxn ang="0">
                                                              <a:pos x="connsiteX53" y="connsiteY53"/>
                                                            </a:cxn>
                                                            <a:cxn ang="0">
                                                              <a:pos x="connsiteX54" y="connsiteY54"/>
                                                            </a:cxn>
                                                            <a:cxn ang="0">
                                                              <a:pos x="connsiteX55" y="connsiteY55"/>
                                                            </a:cxn>
                                                            <a:cxn ang="0">
                                                              <a:pos x="connsiteX56" y="connsiteY56"/>
                                                            </a:cxn>
                                                            <a:cxn ang="0">
                                                              <a:pos x="connsiteX57" y="connsiteY57"/>
                                                            </a:cxn>
                                                            <a:cxn ang="0">
                                                              <a:pos x="connsiteX58" y="connsiteY58"/>
                                                            </a:cxn>
                                                            <a:cxn ang="0">
                                                              <a:pos x="connsiteX59" y="connsiteY59"/>
                                                            </a:cxn>
                                                            <a:cxn ang="0">
                                                              <a:pos x="connsiteX60" y="connsiteY60"/>
                                                            </a:cxn>
                                                            <a:cxn ang="0">
                                                              <a:pos x="connsiteX61" y="connsiteY61"/>
                                                            </a:cxn>
                                                            <a:cxn ang="0">
                                                              <a:pos x="connsiteX62" y="connsiteY62"/>
                                                            </a:cxn>
                                                            <a:cxn ang="0">
                                                              <a:pos x="connsiteX63" y="connsiteY63"/>
                                                            </a:cxn>
                                                            <a:cxn ang="0">
                                                              <a:pos x="connsiteX64" y="connsiteY64"/>
                                                            </a:cxn>
                                                            <a:cxn ang="0">
                                                              <a:pos x="connsiteX65" y="connsiteY65"/>
                                                            </a:cxn>
                                                            <a:cxn ang="0">
                                                              <a:pos x="connsiteX66" y="connsiteY66"/>
                                                            </a:cxn>
                                                            <a:cxn ang="0">
                                                              <a:pos x="connsiteX67" y="connsiteY67"/>
                                                            </a:cxn>
                                                            <a:cxn ang="0">
                                                              <a:pos x="connsiteX68" y="connsiteY68"/>
                                                            </a:cxn>
                                                            <a:cxn ang="0">
                                                              <a:pos x="connsiteX69" y="connsiteY69"/>
                                                            </a:cxn>
                                                            <a:cxn ang="0">
                                                              <a:pos x="connsiteX70" y="connsiteY70"/>
                                                            </a:cxn>
                                                            <a:cxn ang="0">
                                                              <a:pos x="connsiteX71" y="connsiteY71"/>
                                                            </a:cxn>
                                                            <a:cxn ang="0">
                                                              <a:pos x="connsiteX72" y="connsiteY72"/>
                                                            </a:cxn>
                                                            <a:cxn ang="0">
                                                              <a:pos x="connsiteX73" y="connsiteY73"/>
                                                            </a:cxn>
                                                            <a:cxn ang="0">
                                                              <a:pos x="connsiteX74" y="connsiteY74"/>
                                                            </a:cxn>
                                                            <a:cxn ang="0">
                                                              <a:pos x="connsiteX75" y="connsiteY75"/>
                                                            </a:cxn>
                                                            <a:cxn ang="0">
                                                              <a:pos x="connsiteX76" y="connsiteY76"/>
                                                            </a:cxn>
                                                            <a:cxn ang="0">
                                                              <a:pos x="connsiteX77" y="connsiteY77"/>
                                                            </a:cxn>
                                                            <a:cxn ang="0">
                                                              <a:pos x="connsiteX78" y="connsiteY78"/>
                                                            </a:cxn>
                                                            <a:cxn ang="0">
                                                              <a:pos x="connsiteX79" y="connsiteY79"/>
                                                            </a:cxn>
                                                            <a:cxn ang="0">
                                                              <a:pos x="connsiteX80" y="connsiteY80"/>
                                                            </a:cxn>
                                                            <a:cxn ang="0">
                                                              <a:pos x="connsiteX81" y="connsiteY81"/>
                                                            </a:cxn>
                                                            <a:cxn ang="0">
                                                              <a:pos x="connsiteX82" y="connsiteY82"/>
                                                            </a:cxn>
                                                            <a:cxn ang="0">
                                                              <a:pos x="connsiteX83" y="connsiteY83"/>
                                                            </a:cxn>
                                                            <a:cxn ang="0">
                                                              <a:pos x="connsiteX84" y="connsiteY84"/>
                                                            </a:cxn>
                                                            <a:cxn ang="0">
                                                              <a:pos x="connsiteX85" y="connsiteY85"/>
                                                            </a:cxn>
                                                            <a:cxn ang="0">
                                                              <a:pos x="connsiteX86" y="connsiteY86"/>
                                                            </a:cxn>
                                                            <a:cxn ang="0">
                                                              <a:pos x="connsiteX87" y="connsiteY87"/>
                                                            </a:cxn>
                                                            <a:cxn ang="0">
                                                              <a:pos x="connsiteX88" y="connsiteY88"/>
                                                            </a:cxn>
                                                            <a:cxn ang="0">
                                                              <a:pos x="connsiteX89" y="connsiteY89"/>
                                                            </a:cxn>
                                                            <a:cxn ang="0">
                                                              <a:pos x="connsiteX90" y="connsiteY90"/>
                                                            </a:cxn>
                                                            <a:cxn ang="0">
                                                              <a:pos x="connsiteX91" y="connsiteY91"/>
                                                            </a:cxn>
                                                            <a:cxn ang="0">
                                                              <a:pos x="connsiteX92" y="connsiteY92"/>
                                                            </a:cxn>
                                                            <a:cxn ang="0">
                                                              <a:pos x="connsiteX93" y="connsiteY93"/>
                                                            </a:cxn>
                                                            <a:cxn ang="0">
                                                              <a:pos x="connsiteX94" y="connsiteY94"/>
                                                            </a:cxn>
                                                            <a:cxn ang="0">
                                                              <a:pos x="connsiteX95" y="connsiteY95"/>
                                                            </a:cxn>
                                                            <a:cxn ang="0">
                                                              <a:pos x="connsiteX96" y="connsiteY96"/>
                                                            </a:cxn>
                                                            <a:cxn ang="0">
                                                              <a:pos x="connsiteX97" y="connsiteY97"/>
                                                            </a:cxn>
                                                            <a:cxn ang="0">
                                                              <a:pos x="connsiteX98" y="connsiteY98"/>
                                                            </a:cxn>
                                                            <a:cxn ang="0">
                                                              <a:pos x="connsiteX99" y="connsiteY99"/>
                                                            </a:cxn>
                                                            <a:cxn ang="0">
                                                              <a:pos x="connsiteX100" y="connsiteY100"/>
                                                            </a:cxn>
                                                            <a:cxn ang="0">
                                                              <a:pos x="connsiteX101" y="connsiteY101"/>
                                                            </a:cxn>
                                                            <a:cxn ang="0">
                                                              <a:pos x="connsiteX102" y="connsiteY102"/>
                                                            </a:cxn>
                                                            <a:cxn ang="0">
                                                              <a:pos x="connsiteX103" y="connsiteY103"/>
                                                            </a:cxn>
                                                            <a:cxn ang="0">
                                                              <a:pos x="connsiteX104" y="connsiteY104"/>
                                                            </a:cxn>
                                                            <a:cxn ang="0">
                                                              <a:pos x="connsiteX105" y="connsiteY105"/>
                                                            </a:cxn>
                                                            <a:cxn ang="0">
                                                              <a:pos x="connsiteX106" y="connsiteY106"/>
                                                            </a:cxn>
                                                            <a:cxn ang="0">
                                                              <a:pos x="connsiteX107" y="connsiteY107"/>
                                                            </a:cxn>
                                                            <a:cxn ang="0">
                                                              <a:pos x="connsiteX108" y="connsiteY108"/>
                                                            </a:cxn>
                                                            <a:cxn ang="0">
                                                              <a:pos x="connsiteX109" y="connsiteY109"/>
                                                            </a:cxn>
                                                            <a:cxn ang="0">
                                                              <a:pos x="connsiteX110" y="connsiteY110"/>
                                                            </a:cxn>
                                                            <a:cxn ang="0">
                                                              <a:pos x="connsiteX111" y="connsiteY111"/>
                                                            </a:cxn>
                                                            <a:cxn ang="0">
                                                              <a:pos x="connsiteX112" y="connsiteY112"/>
                                                            </a:cxn>
                                                            <a:cxn ang="0">
                                                              <a:pos x="connsiteX113" y="connsiteY113"/>
                                                            </a:cxn>
                                                            <a:cxn ang="0">
                                                              <a:pos x="connsiteX114" y="connsiteY114"/>
                                                            </a:cxn>
                                                            <a:cxn ang="0">
                                                              <a:pos x="connsiteX115" y="connsiteY115"/>
                                                            </a:cxn>
                                                            <a:cxn ang="0">
                                                              <a:pos x="connsiteX116" y="connsiteY116"/>
                                                            </a:cxn>
                                                            <a:cxn ang="0">
                                                              <a:pos x="connsiteX117" y="connsiteY117"/>
                                                            </a:cxn>
                                                            <a:cxn ang="0">
                                                              <a:pos x="connsiteX118" y="connsiteY118"/>
                                                            </a:cxn>
                                                            <a:cxn ang="0">
                                                              <a:pos x="connsiteX119" y="connsiteY119"/>
                                                            </a:cxn>
                                                            <a:cxn ang="0">
                                                              <a:pos x="connsiteX120" y="connsiteY120"/>
                                                            </a:cxn>
                                                            <a:cxn ang="0">
                                                              <a:pos x="connsiteX121" y="connsiteY121"/>
                                                            </a:cxn>
                                                            <a:cxn ang="0">
                                                              <a:pos x="connsiteX122" y="connsiteY122"/>
                                                            </a:cxn>
                                                            <a:cxn ang="0">
                                                              <a:pos x="connsiteX123" y="connsiteY123"/>
                                                            </a:cxn>
                                                            <a:cxn ang="0">
                                                              <a:pos x="connsiteX124" y="connsiteY124"/>
                                                            </a:cxn>
                                                            <a:cxn ang="0">
                                                              <a:pos x="connsiteX125" y="connsiteY125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160462" h="681566">
                                                              <a:moveTo>
                                                                <a:pt x="1160462" y="201083"/>
                                                              </a:moveTo>
                                                              <a:cubicBezTo>
                                                                <a:pt x="1151201" y="228070"/>
                                                                <a:pt x="1141941" y="255058"/>
                                                                <a:pt x="1128712" y="270933"/>
                                                              </a:cubicBezTo>
                                                              <a:cubicBezTo>
                                                                <a:pt x="1115483" y="286808"/>
                                                                <a:pt x="1094845" y="286279"/>
                                                                <a:pt x="1081087" y="296333"/>
                                                              </a:cubicBezTo>
                                                              <a:cubicBezTo>
                                                                <a:pt x="1067329" y="306387"/>
                                                                <a:pt x="1055687" y="319616"/>
                                                                <a:pt x="1046162" y="331258"/>
                                                              </a:cubicBezTo>
                                                              <a:cubicBezTo>
                                                                <a:pt x="1036637" y="342900"/>
                                                                <a:pt x="1032404" y="357187"/>
                                                                <a:pt x="1023937" y="366183"/>
                                                              </a:cubicBezTo>
                                                              <a:cubicBezTo>
                                                                <a:pt x="1015470" y="375179"/>
                                                                <a:pt x="1005945" y="376766"/>
                                                                <a:pt x="995362" y="385233"/>
                                                              </a:cubicBezTo>
                                                              <a:cubicBezTo>
                                                                <a:pt x="984779" y="393700"/>
                                                                <a:pt x="972608" y="410633"/>
                                                                <a:pt x="960437" y="416983"/>
                                                              </a:cubicBezTo>
                                                              <a:cubicBezTo>
                                                                <a:pt x="948266" y="423333"/>
                                                                <a:pt x="935037" y="420687"/>
                                                                <a:pt x="922337" y="423333"/>
                                                              </a:cubicBezTo>
                                                              <a:cubicBezTo>
                                                                <a:pt x="909637" y="425979"/>
                                                                <a:pt x="890587" y="421216"/>
                                                                <a:pt x="884237" y="432858"/>
                                                              </a:cubicBezTo>
                                                              <a:cubicBezTo>
                                                                <a:pt x="877887" y="444500"/>
                                                                <a:pt x="883179" y="476250"/>
                                                                <a:pt x="884237" y="493183"/>
                                                              </a:cubicBezTo>
                                                              <a:cubicBezTo>
                                                                <a:pt x="885295" y="510116"/>
                                                                <a:pt x="892174" y="524404"/>
                                                                <a:pt x="890587" y="534458"/>
                                                              </a:cubicBezTo>
                                                              <a:cubicBezTo>
                                                                <a:pt x="889000" y="544512"/>
                                                                <a:pt x="878945" y="541866"/>
                                                                <a:pt x="874712" y="553508"/>
                                                              </a:cubicBezTo>
                                                              <a:cubicBezTo>
                                                                <a:pt x="870479" y="565150"/>
                                                                <a:pt x="865187" y="589491"/>
                                                                <a:pt x="865187" y="604308"/>
                                                              </a:cubicBezTo>
                                                              <a:cubicBezTo>
                                                                <a:pt x="865187" y="619125"/>
                                                                <a:pt x="878416" y="636058"/>
                                                                <a:pt x="874712" y="642408"/>
                                                              </a:cubicBezTo>
                                                              <a:cubicBezTo>
                                                                <a:pt x="871008" y="648758"/>
                                                                <a:pt x="850370" y="640291"/>
                                                                <a:pt x="842962" y="642408"/>
                                                              </a:cubicBezTo>
                                                              <a:cubicBezTo>
                                                                <a:pt x="835554" y="644525"/>
                                                                <a:pt x="838199" y="655108"/>
                                                                <a:pt x="830262" y="655108"/>
                                                              </a:cubicBezTo>
                                                              <a:cubicBezTo>
                                                                <a:pt x="822325" y="655108"/>
                                                                <a:pt x="804333" y="645583"/>
                                                                <a:pt x="795337" y="642408"/>
                                                              </a:cubicBezTo>
                                                              <a:cubicBezTo>
                                                                <a:pt x="786341" y="639233"/>
                                                                <a:pt x="784754" y="637645"/>
                                                                <a:pt x="776287" y="636058"/>
                                                              </a:cubicBezTo>
                                                              <a:cubicBezTo>
                                                                <a:pt x="767820" y="634471"/>
                                                                <a:pt x="756179" y="633412"/>
                                                                <a:pt x="744537" y="632883"/>
                                                              </a:cubicBezTo>
                                                              <a:cubicBezTo>
                                                                <a:pt x="732895" y="632354"/>
                                                                <a:pt x="716491" y="633941"/>
                                                                <a:pt x="706437" y="632883"/>
                                                              </a:cubicBezTo>
                                                              <a:cubicBezTo>
                                                                <a:pt x="696383" y="631825"/>
                                                                <a:pt x="690033" y="629179"/>
                                                                <a:pt x="684212" y="626533"/>
                                                              </a:cubicBezTo>
                                                              <a:cubicBezTo>
                                                                <a:pt x="678391" y="623887"/>
                                                                <a:pt x="677333" y="617008"/>
                                                                <a:pt x="671512" y="617008"/>
                                                              </a:cubicBezTo>
                                                              <a:cubicBezTo>
                                                                <a:pt x="665691" y="617008"/>
                                                                <a:pt x="660399" y="624946"/>
                                                                <a:pt x="649287" y="626533"/>
                                                              </a:cubicBezTo>
                                                              <a:cubicBezTo>
                                                                <a:pt x="638175" y="628120"/>
                                                                <a:pt x="618595" y="627062"/>
                                                                <a:pt x="604837" y="626533"/>
                                                              </a:cubicBezTo>
                                                              <a:cubicBezTo>
                                                                <a:pt x="591079" y="626004"/>
                                                                <a:pt x="577320" y="623887"/>
                                                                <a:pt x="566737" y="623358"/>
                                                              </a:cubicBezTo>
                                                              <a:cubicBezTo>
                                                                <a:pt x="556154" y="622829"/>
                                                                <a:pt x="550333" y="624945"/>
                                                                <a:pt x="541337" y="623358"/>
                                                              </a:cubicBezTo>
                                                              <a:cubicBezTo>
                                                                <a:pt x="532341" y="621771"/>
                                                                <a:pt x="521229" y="617008"/>
                                                                <a:pt x="512762" y="613833"/>
                                                              </a:cubicBezTo>
                                                              <a:cubicBezTo>
                                                                <a:pt x="504295" y="610658"/>
                                                                <a:pt x="497416" y="606954"/>
                                                                <a:pt x="490537" y="604308"/>
                                                              </a:cubicBezTo>
                                                              <a:cubicBezTo>
                                                                <a:pt x="483658" y="601662"/>
                                                                <a:pt x="478366" y="600075"/>
                                                                <a:pt x="471487" y="597958"/>
                                                              </a:cubicBezTo>
                                                              <a:cubicBezTo>
                                                                <a:pt x="464608" y="595841"/>
                                                                <a:pt x="452966" y="590550"/>
                                                                <a:pt x="449262" y="591608"/>
                                                              </a:cubicBezTo>
                                                              <a:cubicBezTo>
                                                                <a:pt x="445558" y="592666"/>
                                                                <a:pt x="452437" y="601662"/>
                                                                <a:pt x="449262" y="604308"/>
                                                              </a:cubicBezTo>
                                                              <a:cubicBezTo>
                                                                <a:pt x="446087" y="606954"/>
                                                                <a:pt x="437620" y="602721"/>
                                                                <a:pt x="430212" y="607483"/>
                                                              </a:cubicBezTo>
                                                              <a:cubicBezTo>
                                                                <a:pt x="422804" y="612246"/>
                                                                <a:pt x="411162" y="626004"/>
                                                                <a:pt x="404812" y="632883"/>
                                                              </a:cubicBezTo>
                                                              <a:cubicBezTo>
                                                                <a:pt x="398462" y="639762"/>
                                                                <a:pt x="393699" y="643466"/>
                                                                <a:pt x="392112" y="648758"/>
                                                              </a:cubicBezTo>
                                                              <a:cubicBezTo>
                                                                <a:pt x="390525" y="654050"/>
                                                                <a:pt x="398991" y="664104"/>
                                                                <a:pt x="395287" y="664633"/>
                                                              </a:cubicBezTo>
                                                              <a:cubicBezTo>
                                                                <a:pt x="391583" y="665162"/>
                                                                <a:pt x="377824" y="655637"/>
                                                                <a:pt x="369887" y="651933"/>
                                                              </a:cubicBezTo>
                                                              <a:cubicBezTo>
                                                                <a:pt x="361950" y="648229"/>
                                                                <a:pt x="355600" y="643996"/>
                                                                <a:pt x="347662" y="642408"/>
                                                              </a:cubicBezTo>
                                                              <a:cubicBezTo>
                                                                <a:pt x="339724" y="640820"/>
                                                                <a:pt x="333374" y="640291"/>
                                                                <a:pt x="322262" y="642408"/>
                                                              </a:cubicBezTo>
                                                              <a:cubicBezTo>
                                                                <a:pt x="311150" y="644525"/>
                                                                <a:pt x="293158" y="652462"/>
                                                                <a:pt x="280987" y="655108"/>
                                                              </a:cubicBezTo>
                                                              <a:cubicBezTo>
                                                                <a:pt x="268816" y="657754"/>
                                                                <a:pt x="258233" y="657225"/>
                                                                <a:pt x="249237" y="658283"/>
                                                              </a:cubicBezTo>
                                                              <a:cubicBezTo>
                                                                <a:pt x="240241" y="659341"/>
                                                                <a:pt x="230716" y="658283"/>
                                                                <a:pt x="227012" y="661458"/>
                                                              </a:cubicBezTo>
                                                              <a:cubicBezTo>
                                                                <a:pt x="223308" y="664633"/>
                                                                <a:pt x="233362" y="676275"/>
                                                                <a:pt x="227012" y="677333"/>
                                                              </a:cubicBezTo>
                                                              <a:cubicBezTo>
                                                                <a:pt x="220662" y="678391"/>
                                                                <a:pt x="198437" y="668337"/>
                                                                <a:pt x="188912" y="667808"/>
                                                              </a:cubicBezTo>
                                                              <a:cubicBezTo>
                                                                <a:pt x="179387" y="667279"/>
                                                                <a:pt x="174624" y="672041"/>
                                                                <a:pt x="169862" y="674158"/>
                                                              </a:cubicBezTo>
                                                              <a:cubicBezTo>
                                                                <a:pt x="165100" y="676275"/>
                                                                <a:pt x="166687" y="679450"/>
                                                                <a:pt x="160337" y="680508"/>
                                                              </a:cubicBezTo>
                                                              <a:cubicBezTo>
                                                                <a:pt x="153987" y="681566"/>
                                                                <a:pt x="139170" y="681566"/>
                                                                <a:pt x="131762" y="680508"/>
                                                              </a:cubicBezTo>
                                                              <a:cubicBezTo>
                                                                <a:pt x="124354" y="679450"/>
                                                                <a:pt x="122237" y="676275"/>
                                                                <a:pt x="115887" y="674158"/>
                                                              </a:cubicBezTo>
                                                              <a:cubicBezTo>
                                                                <a:pt x="109537" y="672041"/>
                                                                <a:pt x="100541" y="669395"/>
                                                                <a:pt x="93662" y="667808"/>
                                                              </a:cubicBezTo>
                                                              <a:cubicBezTo>
                                                                <a:pt x="86783" y="666221"/>
                                                                <a:pt x="82020" y="666750"/>
                                                                <a:pt x="74612" y="664633"/>
                                                              </a:cubicBezTo>
                                                              <a:cubicBezTo>
                                                                <a:pt x="67204" y="662516"/>
                                                                <a:pt x="56620" y="657754"/>
                                                                <a:pt x="49212" y="655108"/>
                                                              </a:cubicBezTo>
                                                              <a:cubicBezTo>
                                                                <a:pt x="41804" y="652462"/>
                                                                <a:pt x="37570" y="651404"/>
                                                                <a:pt x="30162" y="648758"/>
                                                              </a:cubicBezTo>
                                                              <a:cubicBezTo>
                                                                <a:pt x="22754" y="646112"/>
                                                                <a:pt x="9524" y="645054"/>
                                                                <a:pt x="4762" y="639233"/>
                                                              </a:cubicBezTo>
                                                              <a:cubicBezTo>
                                                                <a:pt x="0" y="633412"/>
                                                                <a:pt x="1587" y="623887"/>
                                                                <a:pt x="1587" y="613833"/>
                                                              </a:cubicBezTo>
                                                              <a:cubicBezTo>
                                                                <a:pt x="1587" y="603779"/>
                                                                <a:pt x="2116" y="586845"/>
                                                                <a:pt x="4762" y="578908"/>
                                                              </a:cubicBezTo>
                                                              <a:cubicBezTo>
                                                                <a:pt x="7408" y="570971"/>
                                                                <a:pt x="15345" y="571500"/>
                                                                <a:pt x="17462" y="566208"/>
                                                              </a:cubicBezTo>
                                                              <a:cubicBezTo>
                                                                <a:pt x="19579" y="560916"/>
                                                                <a:pt x="17462" y="547158"/>
                                                                <a:pt x="17462" y="547158"/>
                                                              </a:cubicBezTo>
                                                              <a:cubicBezTo>
                                                                <a:pt x="17462" y="542925"/>
                                                                <a:pt x="15345" y="543983"/>
                                                                <a:pt x="17462" y="540808"/>
                                                              </a:cubicBezTo>
                                                              <a:cubicBezTo>
                                                                <a:pt x="19579" y="537633"/>
                                                                <a:pt x="22754" y="530754"/>
                                                                <a:pt x="30162" y="528108"/>
                                                              </a:cubicBezTo>
                                                              <a:cubicBezTo>
                                                                <a:pt x="37570" y="525462"/>
                                                                <a:pt x="50270" y="526520"/>
                                                                <a:pt x="61912" y="524933"/>
                                                              </a:cubicBezTo>
                                                              <a:cubicBezTo>
                                                                <a:pt x="73554" y="523346"/>
                                                                <a:pt x="90487" y="522816"/>
                                                                <a:pt x="100012" y="518583"/>
                                                              </a:cubicBezTo>
                                                              <a:cubicBezTo>
                                                                <a:pt x="109537" y="514350"/>
                                                                <a:pt x="114829" y="508000"/>
                                                                <a:pt x="119062" y="499533"/>
                                                              </a:cubicBezTo>
                                                              <a:cubicBezTo>
                                                                <a:pt x="123295" y="491066"/>
                                                                <a:pt x="122766" y="474133"/>
                                                                <a:pt x="125412" y="467783"/>
                                                              </a:cubicBezTo>
                                                              <a:cubicBezTo>
                                                                <a:pt x="128058" y="461433"/>
                                                                <a:pt x="129645" y="461433"/>
                                                                <a:pt x="134937" y="461433"/>
                                                              </a:cubicBezTo>
                                                              <a:cubicBezTo>
                                                                <a:pt x="140229" y="461433"/>
                                                                <a:pt x="150283" y="466725"/>
                                                                <a:pt x="157162" y="467783"/>
                                                              </a:cubicBezTo>
                                                              <a:cubicBezTo>
                                                                <a:pt x="164041" y="468841"/>
                                                                <a:pt x="172508" y="469370"/>
                                                                <a:pt x="176212" y="467783"/>
                                                              </a:cubicBezTo>
                                                              <a:cubicBezTo>
                                                                <a:pt x="179916" y="466196"/>
                                                                <a:pt x="178329" y="463020"/>
                                                                <a:pt x="179387" y="458258"/>
                                                              </a:cubicBezTo>
                                                              <a:cubicBezTo>
                                                                <a:pt x="180445" y="453496"/>
                                                                <a:pt x="180975" y="442912"/>
                                                                <a:pt x="182562" y="439208"/>
                                                              </a:cubicBezTo>
                                                              <a:cubicBezTo>
                                                                <a:pt x="184149" y="435504"/>
                                                                <a:pt x="183091" y="438150"/>
                                                                <a:pt x="188912" y="436033"/>
                                                              </a:cubicBezTo>
                                                              <a:cubicBezTo>
                                                                <a:pt x="194733" y="433916"/>
                                                                <a:pt x="208491" y="430212"/>
                                                                <a:pt x="217487" y="426508"/>
                                                              </a:cubicBezTo>
                                                              <a:cubicBezTo>
                                                                <a:pt x="226483" y="422804"/>
                                                                <a:pt x="234950" y="417512"/>
                                                                <a:pt x="242887" y="413808"/>
                                                              </a:cubicBezTo>
                                                              <a:cubicBezTo>
                                                                <a:pt x="250824" y="410104"/>
                                                                <a:pt x="259291" y="407458"/>
                                                                <a:pt x="265112" y="404283"/>
                                                              </a:cubicBezTo>
                                                              <a:cubicBezTo>
                                                                <a:pt x="270933" y="401108"/>
                                                                <a:pt x="274637" y="398991"/>
                                                                <a:pt x="277812" y="394758"/>
                                                              </a:cubicBezTo>
                                                              <a:cubicBezTo>
                                                                <a:pt x="280987" y="390525"/>
                                                                <a:pt x="281516" y="382058"/>
                                                                <a:pt x="284162" y="378883"/>
                                                              </a:cubicBezTo>
                                                              <a:cubicBezTo>
                                                                <a:pt x="286808" y="375708"/>
                                                                <a:pt x="290512" y="373062"/>
                                                                <a:pt x="293687" y="375708"/>
                                                              </a:cubicBezTo>
                                                              <a:cubicBezTo>
                                                                <a:pt x="296862" y="378354"/>
                                                                <a:pt x="299508" y="389996"/>
                                                                <a:pt x="303212" y="394758"/>
                                                              </a:cubicBezTo>
                                                              <a:cubicBezTo>
                                                                <a:pt x="306916" y="399520"/>
                                                                <a:pt x="310091" y="402166"/>
                                                                <a:pt x="315912" y="404283"/>
                                                              </a:cubicBezTo>
                                                              <a:cubicBezTo>
                                                                <a:pt x="321733" y="406400"/>
                                                                <a:pt x="329670" y="406400"/>
                                                                <a:pt x="338137" y="407458"/>
                                                              </a:cubicBezTo>
                                                              <a:cubicBezTo>
                                                                <a:pt x="346604" y="408516"/>
                                                                <a:pt x="355070" y="412220"/>
                                                                <a:pt x="366712" y="410633"/>
                                                              </a:cubicBezTo>
                                                              <a:cubicBezTo>
                                                                <a:pt x="378354" y="409046"/>
                                                                <a:pt x="396345" y="402695"/>
                                                                <a:pt x="407987" y="397933"/>
                                                              </a:cubicBezTo>
                                                              <a:cubicBezTo>
                                                                <a:pt x="419629" y="393171"/>
                                                                <a:pt x="429154" y="391583"/>
                                                                <a:pt x="436562" y="382058"/>
                                                              </a:cubicBezTo>
                                                              <a:cubicBezTo>
                                                                <a:pt x="443970" y="372533"/>
                                                                <a:pt x="447145" y="348191"/>
                                                                <a:pt x="452437" y="340783"/>
                                                              </a:cubicBezTo>
                                                              <a:cubicBezTo>
                                                                <a:pt x="457729" y="333375"/>
                                                                <a:pt x="459845" y="339725"/>
                                                                <a:pt x="468312" y="337608"/>
                                                              </a:cubicBezTo>
                                                              <a:cubicBezTo>
                                                                <a:pt x="476779" y="335491"/>
                                                                <a:pt x="495300" y="332846"/>
                                                                <a:pt x="503237" y="328083"/>
                                                              </a:cubicBezTo>
                                                              <a:cubicBezTo>
                                                                <a:pt x="511175" y="323321"/>
                                                                <a:pt x="513820" y="318029"/>
                                                                <a:pt x="515937" y="309033"/>
                                                              </a:cubicBezTo>
                                                              <a:cubicBezTo>
                                                                <a:pt x="518054" y="300037"/>
                                                                <a:pt x="513820" y="283104"/>
                                                                <a:pt x="515937" y="274108"/>
                                                              </a:cubicBezTo>
                                                              <a:cubicBezTo>
                                                                <a:pt x="518054" y="265112"/>
                                                                <a:pt x="525462" y="260350"/>
                                                                <a:pt x="528637" y="255058"/>
                                                              </a:cubicBezTo>
                                                              <a:cubicBezTo>
                                                                <a:pt x="531812" y="249766"/>
                                                                <a:pt x="536045" y="248179"/>
                                                                <a:pt x="534987" y="242358"/>
                                                              </a:cubicBezTo>
                                                              <a:cubicBezTo>
                                                                <a:pt x="533929" y="236537"/>
                                                                <a:pt x="522816" y="227541"/>
                                                                <a:pt x="522287" y="220133"/>
                                                              </a:cubicBezTo>
                                                              <a:cubicBezTo>
                                                                <a:pt x="521758" y="212725"/>
                                                                <a:pt x="527050" y="204787"/>
                                                                <a:pt x="531812" y="197908"/>
                                                              </a:cubicBezTo>
                                                              <a:cubicBezTo>
                                                                <a:pt x="536574" y="191029"/>
                                                                <a:pt x="545041" y="184150"/>
                                                                <a:pt x="550862" y="178858"/>
                                                              </a:cubicBezTo>
                                                              <a:cubicBezTo>
                                                                <a:pt x="556683" y="173566"/>
                                                                <a:pt x="565150" y="171450"/>
                                                                <a:pt x="566737" y="166158"/>
                                                              </a:cubicBezTo>
                                                              <a:cubicBezTo>
                                                                <a:pt x="568324" y="160866"/>
                                                                <a:pt x="565149" y="150812"/>
                                                                <a:pt x="560387" y="147108"/>
                                                              </a:cubicBezTo>
                                                              <a:cubicBezTo>
                                                                <a:pt x="555625" y="143404"/>
                                                                <a:pt x="544512" y="145521"/>
                                                                <a:pt x="538162" y="143933"/>
                                                              </a:cubicBezTo>
                                                              <a:cubicBezTo>
                                                                <a:pt x="531812" y="142346"/>
                                                                <a:pt x="523874" y="142345"/>
                                                                <a:pt x="522287" y="137583"/>
                                                              </a:cubicBezTo>
                                                              <a:cubicBezTo>
                                                                <a:pt x="520700" y="132821"/>
                                                                <a:pt x="524933" y="121708"/>
                                                                <a:pt x="528637" y="115358"/>
                                                              </a:cubicBezTo>
                                                              <a:cubicBezTo>
                                                                <a:pt x="532341" y="109008"/>
                                                                <a:pt x="540279" y="106362"/>
                                                                <a:pt x="544512" y="99483"/>
                                                              </a:cubicBezTo>
                                                              <a:cubicBezTo>
                                                                <a:pt x="548745" y="92604"/>
                                                                <a:pt x="552450" y="80962"/>
                                                                <a:pt x="554037" y="74083"/>
                                                              </a:cubicBezTo>
                                                              <a:cubicBezTo>
                                                                <a:pt x="555624" y="67204"/>
                                                                <a:pt x="547158" y="60325"/>
                                                                <a:pt x="554037" y="58208"/>
                                                              </a:cubicBezTo>
                                                              <a:cubicBezTo>
                                                                <a:pt x="560916" y="56091"/>
                                                                <a:pt x="582612" y="61912"/>
                                                                <a:pt x="595312" y="61383"/>
                                                              </a:cubicBezTo>
                                                              <a:cubicBezTo>
                                                                <a:pt x="608012" y="60854"/>
                                                                <a:pt x="620183" y="60325"/>
                                                                <a:pt x="630237" y="55033"/>
                                                              </a:cubicBezTo>
                                                              <a:cubicBezTo>
                                                                <a:pt x="640291" y="49741"/>
                                                                <a:pt x="648758" y="38100"/>
                                                                <a:pt x="655637" y="29633"/>
                                                              </a:cubicBezTo>
                                                              <a:cubicBezTo>
                                                                <a:pt x="662516" y="21166"/>
                                                                <a:pt x="661458" y="0"/>
                                                                <a:pt x="671512" y="4233"/>
                                                              </a:cubicBezTo>
                                                              <a:cubicBezTo>
                                                                <a:pt x="681566" y="8466"/>
                                                                <a:pt x="711200" y="42862"/>
                                                                <a:pt x="715962" y="55033"/>
                                                              </a:cubicBezTo>
                                                              <a:cubicBezTo>
                                                                <a:pt x="720724" y="67204"/>
                                                                <a:pt x="704849" y="70908"/>
                                                                <a:pt x="700087" y="77258"/>
                                                              </a:cubicBezTo>
                                                              <a:cubicBezTo>
                                                                <a:pt x="695325" y="83608"/>
                                                                <a:pt x="689504" y="88371"/>
                                                                <a:pt x="687387" y="93133"/>
                                                              </a:cubicBezTo>
                                                              <a:cubicBezTo>
                                                                <a:pt x="685270" y="97895"/>
                                                                <a:pt x="683154" y="105304"/>
                                                                <a:pt x="687387" y="105833"/>
                                                              </a:cubicBezTo>
                                                              <a:cubicBezTo>
                                                                <a:pt x="691620" y="106362"/>
                                                                <a:pt x="704850" y="100541"/>
                                                                <a:pt x="712787" y="96308"/>
                                                              </a:cubicBezTo>
                                                              <a:cubicBezTo>
                                                                <a:pt x="720724" y="92075"/>
                                                                <a:pt x="728662" y="85195"/>
                                                                <a:pt x="735012" y="80433"/>
                                                              </a:cubicBezTo>
                                                              <a:cubicBezTo>
                                                                <a:pt x="741362" y="75671"/>
                                                                <a:pt x="745066" y="68791"/>
                                                                <a:pt x="750887" y="67733"/>
                                                              </a:cubicBezTo>
                                                              <a:cubicBezTo>
                                                                <a:pt x="756708" y="66675"/>
                                                                <a:pt x="763058" y="71966"/>
                                                                <a:pt x="769937" y="74083"/>
                                                              </a:cubicBezTo>
                                                              <a:cubicBezTo>
                                                                <a:pt x="776816" y="76200"/>
                                                                <a:pt x="785283" y="78846"/>
                                                                <a:pt x="792162" y="80433"/>
                                                              </a:cubicBezTo>
                                                              <a:cubicBezTo>
                                                                <a:pt x="799041" y="82020"/>
                                                                <a:pt x="802216" y="80433"/>
                                                                <a:pt x="811212" y="83608"/>
                                                              </a:cubicBezTo>
                                                              <a:cubicBezTo>
                                                                <a:pt x="820208" y="86783"/>
                                                                <a:pt x="845079" y="94192"/>
                                                                <a:pt x="846137" y="99483"/>
                                                              </a:cubicBezTo>
                                                              <a:cubicBezTo>
                                                                <a:pt x="847195" y="104774"/>
                                                                <a:pt x="825499" y="110066"/>
                                                                <a:pt x="817562" y="115358"/>
                                                              </a:cubicBezTo>
                                                              <a:cubicBezTo>
                                                                <a:pt x="809625" y="120650"/>
                                                                <a:pt x="796395" y="125941"/>
                                                                <a:pt x="798512" y="131233"/>
                                                              </a:cubicBezTo>
                                                              <a:cubicBezTo>
                                                                <a:pt x="800629" y="136525"/>
                                                                <a:pt x="819149" y="144462"/>
                                                                <a:pt x="830262" y="147108"/>
                                                              </a:cubicBezTo>
                                                              <a:cubicBezTo>
                                                                <a:pt x="841375" y="149754"/>
                                                                <a:pt x="865187" y="147108"/>
                                                                <a:pt x="865187" y="147108"/>
                                                              </a:cubicBezTo>
                                                              <a:cubicBezTo>
                                                                <a:pt x="875770" y="147108"/>
                                                                <a:pt x="884766" y="146050"/>
                                                                <a:pt x="893762" y="147108"/>
                                                              </a:cubicBezTo>
                                                              <a:cubicBezTo>
                                                                <a:pt x="902758" y="148166"/>
                                                                <a:pt x="917575" y="148166"/>
                                                                <a:pt x="919162" y="153458"/>
                                                              </a:cubicBezTo>
                                                              <a:cubicBezTo>
                                                                <a:pt x="920749" y="158750"/>
                                                                <a:pt x="908579" y="171450"/>
                                                                <a:pt x="903287" y="178858"/>
                                                              </a:cubicBezTo>
                                                              <a:cubicBezTo>
                                                                <a:pt x="897995" y="186266"/>
                                                                <a:pt x="884237" y="192616"/>
                                                                <a:pt x="887412" y="197908"/>
                                                              </a:cubicBezTo>
                                                              <a:cubicBezTo>
                                                                <a:pt x="890587" y="203200"/>
                                                                <a:pt x="911224" y="207433"/>
                                                                <a:pt x="922337" y="210608"/>
                                                              </a:cubicBezTo>
                                                              <a:cubicBezTo>
                                                                <a:pt x="933450" y="213783"/>
                                                                <a:pt x="947208" y="218545"/>
                                                                <a:pt x="954087" y="216958"/>
                                                              </a:cubicBezTo>
                                                              <a:cubicBezTo>
                                                                <a:pt x="960966" y="215371"/>
                                                                <a:pt x="962025" y="207962"/>
                                                                <a:pt x="963612" y="201083"/>
                                                              </a:cubicBezTo>
                                                              <a:cubicBezTo>
                                                                <a:pt x="965199" y="194204"/>
                                                                <a:pt x="963083" y="184679"/>
                                                                <a:pt x="963612" y="175683"/>
                                                              </a:cubicBezTo>
                                                              <a:cubicBezTo>
                                                                <a:pt x="964141" y="166687"/>
                                                                <a:pt x="966787" y="147108"/>
                                                                <a:pt x="966787" y="147108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43" name="Freeform 942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804025" y="3708400"/>
                                                          <a:ext cx="193675" cy="53975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0 w 193675"/>
                                                            <a:gd name="connsiteY0" fmla="*/ 0 h 53975"/>
                                                            <a:gd name="connsiteX1" fmla="*/ 73025 w 193675"/>
                                                            <a:gd name="connsiteY1" fmla="*/ 9525 h 53975"/>
                                                            <a:gd name="connsiteX2" fmla="*/ 98425 w 193675"/>
                                                            <a:gd name="connsiteY2" fmla="*/ 9525 h 53975"/>
                                                            <a:gd name="connsiteX3" fmla="*/ 149225 w 193675"/>
                                                            <a:gd name="connsiteY3" fmla="*/ 12700 h 53975"/>
                                                            <a:gd name="connsiteX4" fmla="*/ 180975 w 193675"/>
                                                            <a:gd name="connsiteY4" fmla="*/ 38100 h 53975"/>
                                                            <a:gd name="connsiteX5" fmla="*/ 193675 w 193675"/>
                                                            <a:gd name="connsiteY5" fmla="*/ 53975 h 53975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93675" h="53975">
                                                              <a:moveTo>
                                                                <a:pt x="0" y="0"/>
                                                              </a:moveTo>
                                                              <a:lnTo>
                                                                <a:pt x="73025" y="9525"/>
                                                              </a:lnTo>
                                                              <a:cubicBezTo>
                                                                <a:pt x="89429" y="11112"/>
                                                                <a:pt x="85725" y="8996"/>
                                                                <a:pt x="98425" y="9525"/>
                                                              </a:cubicBezTo>
                                                              <a:cubicBezTo>
                                                                <a:pt x="111125" y="10054"/>
                                                                <a:pt x="135467" y="7938"/>
                                                                <a:pt x="149225" y="12700"/>
                                                              </a:cubicBezTo>
                                                              <a:cubicBezTo>
                                                                <a:pt x="162983" y="17462"/>
                                                                <a:pt x="173567" y="31221"/>
                                                                <a:pt x="180975" y="38100"/>
                                                              </a:cubicBezTo>
                                                              <a:cubicBezTo>
                                                                <a:pt x="188383" y="44979"/>
                                                                <a:pt x="191558" y="53975"/>
                                                                <a:pt x="193675" y="53975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44" name="Freeform 943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369050" y="3679825"/>
                                                          <a:ext cx="269875" cy="208492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269875 w 269875"/>
                                                            <a:gd name="connsiteY0" fmla="*/ 0 h 208492"/>
                                                            <a:gd name="connsiteX1" fmla="*/ 225425 w 269875"/>
                                                            <a:gd name="connsiteY1" fmla="*/ 31750 h 208492"/>
                                                            <a:gd name="connsiteX2" fmla="*/ 203200 w 269875"/>
                                                            <a:gd name="connsiteY2" fmla="*/ 79375 h 208492"/>
                                                            <a:gd name="connsiteX3" fmla="*/ 212725 w 269875"/>
                                                            <a:gd name="connsiteY3" fmla="*/ 120650 h 208492"/>
                                                            <a:gd name="connsiteX4" fmla="*/ 212725 w 269875"/>
                                                            <a:gd name="connsiteY4" fmla="*/ 161925 h 208492"/>
                                                            <a:gd name="connsiteX5" fmla="*/ 215900 w 269875"/>
                                                            <a:gd name="connsiteY5" fmla="*/ 184150 h 208492"/>
                                                            <a:gd name="connsiteX6" fmla="*/ 209550 w 269875"/>
                                                            <a:gd name="connsiteY6" fmla="*/ 206375 h 208492"/>
                                                            <a:gd name="connsiteX7" fmla="*/ 174625 w 269875"/>
                                                            <a:gd name="connsiteY7" fmla="*/ 196850 h 208492"/>
                                                            <a:gd name="connsiteX8" fmla="*/ 142875 w 269875"/>
                                                            <a:gd name="connsiteY8" fmla="*/ 193675 h 208492"/>
                                                            <a:gd name="connsiteX9" fmla="*/ 88900 w 269875"/>
                                                            <a:gd name="connsiteY9" fmla="*/ 168275 h 208492"/>
                                                            <a:gd name="connsiteX10" fmla="*/ 63500 w 269875"/>
                                                            <a:gd name="connsiteY10" fmla="*/ 136525 h 208492"/>
                                                            <a:gd name="connsiteX11" fmla="*/ 38100 w 269875"/>
                                                            <a:gd name="connsiteY11" fmla="*/ 114300 h 208492"/>
                                                            <a:gd name="connsiteX12" fmla="*/ 15875 w 269875"/>
                                                            <a:gd name="connsiteY12" fmla="*/ 101600 h 208492"/>
                                                            <a:gd name="connsiteX13" fmla="*/ 3175 w 269875"/>
                                                            <a:gd name="connsiteY13" fmla="*/ 111125 h 208492"/>
                                                            <a:gd name="connsiteX14" fmla="*/ 0 w 269875"/>
                                                            <a:gd name="connsiteY14" fmla="*/ 111125 h 208492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269875" h="208492">
                                                              <a:moveTo>
                                                                <a:pt x="269875" y="0"/>
                                                              </a:moveTo>
                                                              <a:cubicBezTo>
                                                                <a:pt x="253206" y="9260"/>
                                                                <a:pt x="236537" y="18521"/>
                                                                <a:pt x="225425" y="31750"/>
                                                              </a:cubicBezTo>
                                                              <a:cubicBezTo>
                                                                <a:pt x="214313" y="44979"/>
                                                                <a:pt x="205317" y="64558"/>
                                                                <a:pt x="203200" y="79375"/>
                                                              </a:cubicBezTo>
                                                              <a:cubicBezTo>
                                                                <a:pt x="201083" y="94192"/>
                                                                <a:pt x="211138" y="106892"/>
                                                                <a:pt x="212725" y="120650"/>
                                                              </a:cubicBezTo>
                                                              <a:cubicBezTo>
                                                                <a:pt x="214312" y="134408"/>
                                                                <a:pt x="212196" y="151342"/>
                                                                <a:pt x="212725" y="161925"/>
                                                              </a:cubicBezTo>
                                                              <a:cubicBezTo>
                                                                <a:pt x="213254" y="172508"/>
                                                                <a:pt x="216429" y="176742"/>
                                                                <a:pt x="215900" y="184150"/>
                                                              </a:cubicBezTo>
                                                              <a:cubicBezTo>
                                                                <a:pt x="215371" y="191558"/>
                                                                <a:pt x="216429" y="204258"/>
                                                                <a:pt x="209550" y="206375"/>
                                                              </a:cubicBezTo>
                                                              <a:cubicBezTo>
                                                                <a:pt x="202671" y="208492"/>
                                                                <a:pt x="185737" y="198967"/>
                                                                <a:pt x="174625" y="196850"/>
                                                              </a:cubicBezTo>
                                                              <a:cubicBezTo>
                                                                <a:pt x="163513" y="194733"/>
                                                                <a:pt x="157163" y="198438"/>
                                                                <a:pt x="142875" y="193675"/>
                                                              </a:cubicBezTo>
                                                              <a:cubicBezTo>
                                                                <a:pt x="128587" y="188912"/>
                                                                <a:pt x="102129" y="177800"/>
                                                                <a:pt x="88900" y="168275"/>
                                                              </a:cubicBezTo>
                                                              <a:cubicBezTo>
                                                                <a:pt x="75671" y="158750"/>
                                                                <a:pt x="71967" y="145521"/>
                                                                <a:pt x="63500" y="136525"/>
                                                              </a:cubicBezTo>
                                                              <a:cubicBezTo>
                                                                <a:pt x="55033" y="127529"/>
                                                                <a:pt x="46037" y="120121"/>
                                                                <a:pt x="38100" y="114300"/>
                                                              </a:cubicBezTo>
                                                              <a:cubicBezTo>
                                                                <a:pt x="30163" y="108479"/>
                                                                <a:pt x="21696" y="102129"/>
                                                                <a:pt x="15875" y="101600"/>
                                                              </a:cubicBezTo>
                                                              <a:cubicBezTo>
                                                                <a:pt x="10054" y="101071"/>
                                                                <a:pt x="5821" y="109538"/>
                                                                <a:pt x="3175" y="111125"/>
                                                              </a:cubicBezTo>
                                                              <a:cubicBezTo>
                                                                <a:pt x="529" y="112713"/>
                                                                <a:pt x="264" y="111919"/>
                                                                <a:pt x="0" y="111125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45" name="Freeform 944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575425" y="3740150"/>
                                                          <a:ext cx="285750" cy="249767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225425 w 285750"/>
                                                            <a:gd name="connsiteY0" fmla="*/ 0 h 249767"/>
                                                            <a:gd name="connsiteX1" fmla="*/ 279400 w 285750"/>
                                                            <a:gd name="connsiteY1" fmla="*/ 31750 h 249767"/>
                                                            <a:gd name="connsiteX2" fmla="*/ 263525 w 285750"/>
                                                            <a:gd name="connsiteY2" fmla="*/ 63500 h 249767"/>
                                                            <a:gd name="connsiteX3" fmla="*/ 266700 w 285750"/>
                                                            <a:gd name="connsiteY3" fmla="*/ 88900 h 249767"/>
                                                            <a:gd name="connsiteX4" fmla="*/ 254000 w 285750"/>
                                                            <a:gd name="connsiteY4" fmla="*/ 111125 h 249767"/>
                                                            <a:gd name="connsiteX5" fmla="*/ 231775 w 285750"/>
                                                            <a:gd name="connsiteY5" fmla="*/ 127000 h 249767"/>
                                                            <a:gd name="connsiteX6" fmla="*/ 209550 w 285750"/>
                                                            <a:gd name="connsiteY6" fmla="*/ 139700 h 249767"/>
                                                            <a:gd name="connsiteX7" fmla="*/ 177800 w 285750"/>
                                                            <a:gd name="connsiteY7" fmla="*/ 146050 h 249767"/>
                                                            <a:gd name="connsiteX8" fmla="*/ 158750 w 285750"/>
                                                            <a:gd name="connsiteY8" fmla="*/ 177800 h 249767"/>
                                                            <a:gd name="connsiteX9" fmla="*/ 127000 w 285750"/>
                                                            <a:gd name="connsiteY9" fmla="*/ 187325 h 249767"/>
                                                            <a:gd name="connsiteX10" fmla="*/ 120650 w 285750"/>
                                                            <a:gd name="connsiteY10" fmla="*/ 225425 h 249767"/>
                                                            <a:gd name="connsiteX11" fmla="*/ 101600 w 285750"/>
                                                            <a:gd name="connsiteY11" fmla="*/ 247650 h 249767"/>
                                                            <a:gd name="connsiteX12" fmla="*/ 60325 w 285750"/>
                                                            <a:gd name="connsiteY12" fmla="*/ 238125 h 249767"/>
                                                            <a:gd name="connsiteX13" fmla="*/ 50800 w 285750"/>
                                                            <a:gd name="connsiteY13" fmla="*/ 212725 h 249767"/>
                                                            <a:gd name="connsiteX14" fmla="*/ 44450 w 285750"/>
                                                            <a:gd name="connsiteY14" fmla="*/ 184150 h 249767"/>
                                                            <a:gd name="connsiteX15" fmla="*/ 19050 w 285750"/>
                                                            <a:gd name="connsiteY15" fmla="*/ 171450 h 249767"/>
                                                            <a:gd name="connsiteX16" fmla="*/ 0 w 285750"/>
                                                            <a:gd name="connsiteY16" fmla="*/ 146050 h 249767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285750" h="249767">
                                                              <a:moveTo>
                                                                <a:pt x="225425" y="0"/>
                                                              </a:moveTo>
                                                              <a:cubicBezTo>
                                                                <a:pt x="249237" y="10583"/>
                                                                <a:pt x="273050" y="21167"/>
                                                                <a:pt x="279400" y="31750"/>
                                                              </a:cubicBezTo>
                                                              <a:cubicBezTo>
                                                                <a:pt x="285750" y="42333"/>
                                                                <a:pt x="265642" y="53975"/>
                                                                <a:pt x="263525" y="63500"/>
                                                              </a:cubicBezTo>
                                                              <a:cubicBezTo>
                                                                <a:pt x="261408" y="73025"/>
                                                                <a:pt x="268288" y="80962"/>
                                                                <a:pt x="266700" y="88900"/>
                                                              </a:cubicBezTo>
                                                              <a:cubicBezTo>
                                                                <a:pt x="265112" y="96838"/>
                                                                <a:pt x="259821" y="104775"/>
                                                                <a:pt x="254000" y="111125"/>
                                                              </a:cubicBezTo>
                                                              <a:cubicBezTo>
                                                                <a:pt x="248179" y="117475"/>
                                                                <a:pt x="239183" y="122238"/>
                                                                <a:pt x="231775" y="127000"/>
                                                              </a:cubicBezTo>
                                                              <a:cubicBezTo>
                                                                <a:pt x="224367" y="131763"/>
                                                                <a:pt x="218546" y="136525"/>
                                                                <a:pt x="209550" y="139700"/>
                                                              </a:cubicBezTo>
                                                              <a:cubicBezTo>
                                                                <a:pt x="200554" y="142875"/>
                                                                <a:pt x="186267" y="139700"/>
                                                                <a:pt x="177800" y="146050"/>
                                                              </a:cubicBezTo>
                                                              <a:cubicBezTo>
                                                                <a:pt x="169333" y="152400"/>
                                                                <a:pt x="167217" y="170921"/>
                                                                <a:pt x="158750" y="177800"/>
                                                              </a:cubicBezTo>
                                                              <a:cubicBezTo>
                                                                <a:pt x="150283" y="184679"/>
                                                                <a:pt x="133350" y="179388"/>
                                                                <a:pt x="127000" y="187325"/>
                                                              </a:cubicBezTo>
                                                              <a:cubicBezTo>
                                                                <a:pt x="120650" y="195262"/>
                                                                <a:pt x="124883" y="215371"/>
                                                                <a:pt x="120650" y="225425"/>
                                                              </a:cubicBezTo>
                                                              <a:cubicBezTo>
                                                                <a:pt x="116417" y="235479"/>
                                                                <a:pt x="111654" y="245533"/>
                                                                <a:pt x="101600" y="247650"/>
                                                              </a:cubicBezTo>
                                                              <a:cubicBezTo>
                                                                <a:pt x="91546" y="249767"/>
                                                                <a:pt x="68792" y="243946"/>
                                                                <a:pt x="60325" y="238125"/>
                                                              </a:cubicBezTo>
                                                              <a:cubicBezTo>
                                                                <a:pt x="51858" y="232304"/>
                                                                <a:pt x="53446" y="221721"/>
                                                                <a:pt x="50800" y="212725"/>
                                                              </a:cubicBezTo>
                                                              <a:cubicBezTo>
                                                                <a:pt x="48154" y="203729"/>
                                                                <a:pt x="49742" y="191029"/>
                                                                <a:pt x="44450" y="184150"/>
                                                              </a:cubicBezTo>
                                                              <a:cubicBezTo>
                                                                <a:pt x="39158" y="177271"/>
                                                                <a:pt x="26458" y="177800"/>
                                                                <a:pt x="19050" y="171450"/>
                                                              </a:cubicBezTo>
                                                              <a:cubicBezTo>
                                                                <a:pt x="11642" y="165100"/>
                                                                <a:pt x="2117" y="152929"/>
                                                                <a:pt x="0" y="14605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46" name="Freeform 945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511925" y="3962400"/>
                                                          <a:ext cx="117475" cy="213254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117475 w 117475"/>
                                                            <a:gd name="connsiteY0" fmla="*/ 0 h 213254"/>
                                                            <a:gd name="connsiteX1" fmla="*/ 73025 w 117475"/>
                                                            <a:gd name="connsiteY1" fmla="*/ 28575 h 213254"/>
                                                            <a:gd name="connsiteX2" fmla="*/ 57150 w 117475"/>
                                                            <a:gd name="connsiteY2" fmla="*/ 50800 h 213254"/>
                                                            <a:gd name="connsiteX3" fmla="*/ 57150 w 117475"/>
                                                            <a:gd name="connsiteY3" fmla="*/ 88900 h 213254"/>
                                                            <a:gd name="connsiteX4" fmla="*/ 19050 w 117475"/>
                                                            <a:gd name="connsiteY4" fmla="*/ 95250 h 213254"/>
                                                            <a:gd name="connsiteX5" fmla="*/ 28575 w 117475"/>
                                                            <a:gd name="connsiteY5" fmla="*/ 136525 h 213254"/>
                                                            <a:gd name="connsiteX6" fmla="*/ 12700 w 117475"/>
                                                            <a:gd name="connsiteY6" fmla="*/ 152400 h 213254"/>
                                                            <a:gd name="connsiteX7" fmla="*/ 6350 w 117475"/>
                                                            <a:gd name="connsiteY7" fmla="*/ 187325 h 213254"/>
                                                            <a:gd name="connsiteX8" fmla="*/ 0 w 117475"/>
                                                            <a:gd name="connsiteY8" fmla="*/ 206375 h 213254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17475" h="213254">
                                                              <a:moveTo>
                                                                <a:pt x="117475" y="0"/>
                                                              </a:moveTo>
                                                              <a:cubicBezTo>
                                                                <a:pt x="100277" y="10054"/>
                                                                <a:pt x="83079" y="20108"/>
                                                                <a:pt x="73025" y="28575"/>
                                                              </a:cubicBezTo>
                                                              <a:cubicBezTo>
                                                                <a:pt x="62971" y="37042"/>
                                                                <a:pt x="59796" y="40746"/>
                                                                <a:pt x="57150" y="50800"/>
                                                              </a:cubicBezTo>
                                                              <a:cubicBezTo>
                                                                <a:pt x="54504" y="60854"/>
                                                                <a:pt x="63500" y="81492"/>
                                                                <a:pt x="57150" y="88900"/>
                                                              </a:cubicBezTo>
                                                              <a:cubicBezTo>
                                                                <a:pt x="50800" y="96308"/>
                                                                <a:pt x="23813" y="87313"/>
                                                                <a:pt x="19050" y="95250"/>
                                                              </a:cubicBezTo>
                                                              <a:cubicBezTo>
                                                                <a:pt x="14288" y="103188"/>
                                                                <a:pt x="29633" y="127000"/>
                                                                <a:pt x="28575" y="136525"/>
                                                              </a:cubicBezTo>
                                                              <a:cubicBezTo>
                                                                <a:pt x="27517" y="146050"/>
                                                                <a:pt x="16404" y="143933"/>
                                                                <a:pt x="12700" y="152400"/>
                                                              </a:cubicBezTo>
                                                              <a:cubicBezTo>
                                                                <a:pt x="8996" y="160867"/>
                                                                <a:pt x="8467" y="178329"/>
                                                                <a:pt x="6350" y="187325"/>
                                                              </a:cubicBezTo>
                                                              <a:cubicBezTo>
                                                                <a:pt x="4233" y="196321"/>
                                                                <a:pt x="2117" y="213254"/>
                                                                <a:pt x="0" y="206375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47" name="Freeform 946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273800" y="3933825"/>
                                                          <a:ext cx="222250" cy="243946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0 w 222250"/>
                                                            <a:gd name="connsiteY0" fmla="*/ 0 h 243946"/>
                                                            <a:gd name="connsiteX1" fmla="*/ 66675 w 222250"/>
                                                            <a:gd name="connsiteY1" fmla="*/ 12700 h 243946"/>
                                                            <a:gd name="connsiteX2" fmla="*/ 104775 w 222250"/>
                                                            <a:gd name="connsiteY2" fmla="*/ 25400 h 243946"/>
                                                            <a:gd name="connsiteX3" fmla="*/ 123825 w 222250"/>
                                                            <a:gd name="connsiteY3" fmla="*/ 34925 h 243946"/>
                                                            <a:gd name="connsiteX4" fmla="*/ 136525 w 222250"/>
                                                            <a:gd name="connsiteY4" fmla="*/ 50800 h 243946"/>
                                                            <a:gd name="connsiteX5" fmla="*/ 158750 w 222250"/>
                                                            <a:gd name="connsiteY5" fmla="*/ 85725 h 243946"/>
                                                            <a:gd name="connsiteX6" fmla="*/ 212725 w 222250"/>
                                                            <a:gd name="connsiteY6" fmla="*/ 107950 h 243946"/>
                                                            <a:gd name="connsiteX7" fmla="*/ 215900 w 222250"/>
                                                            <a:gd name="connsiteY7" fmla="*/ 127000 h 243946"/>
                                                            <a:gd name="connsiteX8" fmla="*/ 193675 w 222250"/>
                                                            <a:gd name="connsiteY8" fmla="*/ 155575 h 243946"/>
                                                            <a:gd name="connsiteX9" fmla="*/ 180975 w 222250"/>
                                                            <a:gd name="connsiteY9" fmla="*/ 171450 h 243946"/>
                                                            <a:gd name="connsiteX10" fmla="*/ 142875 w 222250"/>
                                                            <a:gd name="connsiteY10" fmla="*/ 171450 h 243946"/>
                                                            <a:gd name="connsiteX11" fmla="*/ 133350 w 222250"/>
                                                            <a:gd name="connsiteY11" fmla="*/ 193675 h 243946"/>
                                                            <a:gd name="connsiteX12" fmla="*/ 117475 w 222250"/>
                                                            <a:gd name="connsiteY12" fmla="*/ 228600 h 243946"/>
                                                            <a:gd name="connsiteX13" fmla="*/ 95250 w 222250"/>
                                                            <a:gd name="connsiteY13" fmla="*/ 238125 h 243946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222250" h="243946">
                                                              <a:moveTo>
                                                                <a:pt x="0" y="0"/>
                                                              </a:moveTo>
                                                              <a:cubicBezTo>
                                                                <a:pt x="24606" y="4233"/>
                                                                <a:pt x="49213" y="8467"/>
                                                                <a:pt x="66675" y="12700"/>
                                                              </a:cubicBezTo>
                                                              <a:cubicBezTo>
                                                                <a:pt x="84137" y="16933"/>
                                                                <a:pt x="95250" y="21696"/>
                                                                <a:pt x="104775" y="25400"/>
                                                              </a:cubicBezTo>
                                                              <a:cubicBezTo>
                                                                <a:pt x="114300" y="29104"/>
                                                                <a:pt x="118533" y="30692"/>
                                                                <a:pt x="123825" y="34925"/>
                                                              </a:cubicBezTo>
                                                              <a:cubicBezTo>
                                                                <a:pt x="129117" y="39158"/>
                                                                <a:pt x="130704" y="42333"/>
                                                                <a:pt x="136525" y="50800"/>
                                                              </a:cubicBezTo>
                                                              <a:cubicBezTo>
                                                                <a:pt x="142346" y="59267"/>
                                                                <a:pt x="146050" y="76200"/>
                                                                <a:pt x="158750" y="85725"/>
                                                              </a:cubicBezTo>
                                                              <a:cubicBezTo>
                                                                <a:pt x="171450" y="95250"/>
                                                                <a:pt x="203200" y="101071"/>
                                                                <a:pt x="212725" y="107950"/>
                                                              </a:cubicBezTo>
                                                              <a:cubicBezTo>
                                                                <a:pt x="222250" y="114829"/>
                                                                <a:pt x="219075" y="119062"/>
                                                                <a:pt x="215900" y="127000"/>
                                                              </a:cubicBezTo>
                                                              <a:cubicBezTo>
                                                                <a:pt x="212725" y="134938"/>
                                                                <a:pt x="199496" y="148167"/>
                                                                <a:pt x="193675" y="155575"/>
                                                              </a:cubicBezTo>
                                                              <a:cubicBezTo>
                                                                <a:pt x="187854" y="162983"/>
                                                                <a:pt x="189442" y="168804"/>
                                                                <a:pt x="180975" y="171450"/>
                                                              </a:cubicBezTo>
                                                              <a:cubicBezTo>
                                                                <a:pt x="172508" y="174096"/>
                                                                <a:pt x="150812" y="167746"/>
                                                                <a:pt x="142875" y="171450"/>
                                                              </a:cubicBezTo>
                                                              <a:cubicBezTo>
                                                                <a:pt x="134938" y="175154"/>
                                                                <a:pt x="137583" y="184150"/>
                                                                <a:pt x="133350" y="193675"/>
                                                              </a:cubicBezTo>
                                                              <a:cubicBezTo>
                                                                <a:pt x="129117" y="203200"/>
                                                                <a:pt x="123825" y="221192"/>
                                                                <a:pt x="117475" y="228600"/>
                                                              </a:cubicBezTo>
                                                              <a:cubicBezTo>
                                                                <a:pt x="111125" y="236008"/>
                                                                <a:pt x="100542" y="243946"/>
                                                                <a:pt x="95250" y="238125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48" name="Freeform 947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200775" y="3962400"/>
                                                          <a:ext cx="34925" cy="260879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0 w 34925"/>
                                                            <a:gd name="connsiteY0" fmla="*/ 0 h 260879"/>
                                                            <a:gd name="connsiteX1" fmla="*/ 31750 w 34925"/>
                                                            <a:gd name="connsiteY1" fmla="*/ 66675 h 260879"/>
                                                            <a:gd name="connsiteX2" fmla="*/ 19050 w 34925"/>
                                                            <a:gd name="connsiteY2" fmla="*/ 92075 h 260879"/>
                                                            <a:gd name="connsiteX3" fmla="*/ 22225 w 34925"/>
                                                            <a:gd name="connsiteY3" fmla="*/ 127000 h 260879"/>
                                                            <a:gd name="connsiteX4" fmla="*/ 31750 w 34925"/>
                                                            <a:gd name="connsiteY4" fmla="*/ 155575 h 260879"/>
                                                            <a:gd name="connsiteX5" fmla="*/ 31750 w 34925"/>
                                                            <a:gd name="connsiteY5" fmla="*/ 193675 h 260879"/>
                                                            <a:gd name="connsiteX6" fmla="*/ 31750 w 34925"/>
                                                            <a:gd name="connsiteY6" fmla="*/ 238125 h 260879"/>
                                                            <a:gd name="connsiteX7" fmla="*/ 31750 w 34925"/>
                                                            <a:gd name="connsiteY7" fmla="*/ 250825 h 260879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34925" h="260879">
                                                              <a:moveTo>
                                                                <a:pt x="0" y="0"/>
                                                              </a:moveTo>
                                                              <a:cubicBezTo>
                                                                <a:pt x="14287" y="25664"/>
                                                                <a:pt x="28575" y="51329"/>
                                                                <a:pt x="31750" y="66675"/>
                                                              </a:cubicBezTo>
                                                              <a:cubicBezTo>
                                                                <a:pt x="34925" y="82021"/>
                                                                <a:pt x="20637" y="82021"/>
                                                                <a:pt x="19050" y="92075"/>
                                                              </a:cubicBezTo>
                                                              <a:cubicBezTo>
                                                                <a:pt x="17463" y="102129"/>
                                                                <a:pt x="20108" y="116417"/>
                                                                <a:pt x="22225" y="127000"/>
                                                              </a:cubicBezTo>
                                                              <a:cubicBezTo>
                                                                <a:pt x="24342" y="137583"/>
                                                                <a:pt x="30163" y="144463"/>
                                                                <a:pt x="31750" y="155575"/>
                                                              </a:cubicBezTo>
                                                              <a:cubicBezTo>
                                                                <a:pt x="33337" y="166687"/>
                                                                <a:pt x="31750" y="193675"/>
                                                                <a:pt x="31750" y="193675"/>
                                                              </a:cubicBezTo>
                                                              <a:lnTo>
                                                                <a:pt x="31750" y="238125"/>
                                                              </a:lnTo>
                                                              <a:cubicBezTo>
                                                                <a:pt x="31750" y="247650"/>
                                                                <a:pt x="31221" y="260879"/>
                                                                <a:pt x="31750" y="250825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49" name="Freeform 948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070600" y="3968750"/>
                                                          <a:ext cx="51329" cy="247121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0 w 51329"/>
                                                            <a:gd name="connsiteY0" fmla="*/ 0 h 247121"/>
                                                            <a:gd name="connsiteX1" fmla="*/ 44450 w 51329"/>
                                                            <a:gd name="connsiteY1" fmla="*/ 44450 h 247121"/>
                                                            <a:gd name="connsiteX2" fmla="*/ 41275 w 51329"/>
                                                            <a:gd name="connsiteY2" fmla="*/ 73025 h 247121"/>
                                                            <a:gd name="connsiteX3" fmla="*/ 31750 w 51329"/>
                                                            <a:gd name="connsiteY3" fmla="*/ 88900 h 247121"/>
                                                            <a:gd name="connsiteX4" fmla="*/ 22225 w 51329"/>
                                                            <a:gd name="connsiteY4" fmla="*/ 130175 h 247121"/>
                                                            <a:gd name="connsiteX5" fmla="*/ 22225 w 51329"/>
                                                            <a:gd name="connsiteY5" fmla="*/ 158750 h 247121"/>
                                                            <a:gd name="connsiteX6" fmla="*/ 47625 w 51329"/>
                                                            <a:gd name="connsiteY6" fmla="*/ 158750 h 247121"/>
                                                            <a:gd name="connsiteX7" fmla="*/ 41275 w 51329"/>
                                                            <a:gd name="connsiteY7" fmla="*/ 190500 h 247121"/>
                                                            <a:gd name="connsiteX8" fmla="*/ 34925 w 51329"/>
                                                            <a:gd name="connsiteY8" fmla="*/ 222250 h 247121"/>
                                                            <a:gd name="connsiteX9" fmla="*/ 31750 w 51329"/>
                                                            <a:gd name="connsiteY9" fmla="*/ 241300 h 247121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51329" h="247121">
                                                              <a:moveTo>
                                                                <a:pt x="0" y="0"/>
                                                              </a:moveTo>
                                                              <a:cubicBezTo>
                                                                <a:pt x="18785" y="16139"/>
                                                                <a:pt x="37571" y="32279"/>
                                                                <a:pt x="44450" y="44450"/>
                                                              </a:cubicBezTo>
                                                              <a:cubicBezTo>
                                                                <a:pt x="51329" y="56621"/>
                                                                <a:pt x="43392" y="65617"/>
                                                                <a:pt x="41275" y="73025"/>
                                                              </a:cubicBezTo>
                                                              <a:cubicBezTo>
                                                                <a:pt x="39158" y="80433"/>
                                                                <a:pt x="34925" y="79375"/>
                                                                <a:pt x="31750" y="88900"/>
                                                              </a:cubicBezTo>
                                                              <a:cubicBezTo>
                                                                <a:pt x="28575" y="98425"/>
                                                                <a:pt x="23812" y="118533"/>
                                                                <a:pt x="22225" y="130175"/>
                                                              </a:cubicBezTo>
                                                              <a:cubicBezTo>
                                                                <a:pt x="20638" y="141817"/>
                                                                <a:pt x="17992" y="153988"/>
                                                                <a:pt x="22225" y="158750"/>
                                                              </a:cubicBezTo>
                                                              <a:cubicBezTo>
                                                                <a:pt x="26458" y="163512"/>
                                                                <a:pt x="44450" y="153458"/>
                                                                <a:pt x="47625" y="158750"/>
                                                              </a:cubicBezTo>
                                                              <a:cubicBezTo>
                                                                <a:pt x="50800" y="164042"/>
                                                                <a:pt x="41275" y="190500"/>
                                                                <a:pt x="41275" y="190500"/>
                                                              </a:cubicBezTo>
                                                              <a:cubicBezTo>
                                                                <a:pt x="39158" y="201083"/>
                                                                <a:pt x="36512" y="213783"/>
                                                                <a:pt x="34925" y="222250"/>
                                                              </a:cubicBezTo>
                                                              <a:cubicBezTo>
                                                                <a:pt x="33338" y="230717"/>
                                                                <a:pt x="32279" y="247121"/>
                                                                <a:pt x="31750" y="24130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</p:grpSp>
                                              </p:grpSp>
                                              <p:grpSp>
                                                <p:nvGrpSpPr>
                                                  <p:cNvPr id="853" name="Group 918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6700308" y="3752321"/>
                                                    <a:ext cx="1478492" cy="733954"/>
                                                    <a:chOff x="6700308" y="3752321"/>
                                                    <a:chExt cx="1478492" cy="733954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855" name="Group 919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6700308" y="3752321"/>
                                                      <a:ext cx="1478492" cy="733954"/>
                                                      <a:chOff x="6700308" y="3752321"/>
                                                      <a:chExt cx="1478492" cy="733954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922" name="Freeform 921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7578725" y="4151842"/>
                                                        <a:ext cx="379942" cy="232833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0 w 379942"/>
                                                          <a:gd name="connsiteY0" fmla="*/ 232833 h 232833"/>
                                                          <a:gd name="connsiteX1" fmla="*/ 57150 w 379942"/>
                                                          <a:gd name="connsiteY1" fmla="*/ 207433 h 232833"/>
                                                          <a:gd name="connsiteX2" fmla="*/ 82550 w 379942"/>
                                                          <a:gd name="connsiteY2" fmla="*/ 162983 h 232833"/>
                                                          <a:gd name="connsiteX3" fmla="*/ 117475 w 379942"/>
                                                          <a:gd name="connsiteY3" fmla="*/ 124883 h 232833"/>
                                                          <a:gd name="connsiteX4" fmla="*/ 133350 w 379942"/>
                                                          <a:gd name="connsiteY4" fmla="*/ 137583 h 232833"/>
                                                          <a:gd name="connsiteX5" fmla="*/ 180975 w 379942"/>
                                                          <a:gd name="connsiteY5" fmla="*/ 140758 h 232833"/>
                                                          <a:gd name="connsiteX6" fmla="*/ 219075 w 379942"/>
                                                          <a:gd name="connsiteY6" fmla="*/ 121708 h 232833"/>
                                                          <a:gd name="connsiteX7" fmla="*/ 260350 w 379942"/>
                                                          <a:gd name="connsiteY7" fmla="*/ 118533 h 232833"/>
                                                          <a:gd name="connsiteX8" fmla="*/ 339725 w 379942"/>
                                                          <a:gd name="connsiteY8" fmla="*/ 121708 h 232833"/>
                                                          <a:gd name="connsiteX9" fmla="*/ 374650 w 379942"/>
                                                          <a:gd name="connsiteY9" fmla="*/ 137583 h 232833"/>
                                                          <a:gd name="connsiteX10" fmla="*/ 371475 w 379942"/>
                                                          <a:gd name="connsiteY10" fmla="*/ 96308 h 232833"/>
                                                          <a:gd name="connsiteX11" fmla="*/ 358775 w 379942"/>
                                                          <a:gd name="connsiteY11" fmla="*/ 67733 h 232833"/>
                                                          <a:gd name="connsiteX12" fmla="*/ 342900 w 379942"/>
                                                          <a:gd name="connsiteY12" fmla="*/ 51858 h 232833"/>
                                                          <a:gd name="connsiteX13" fmla="*/ 327025 w 379942"/>
                                                          <a:gd name="connsiteY13" fmla="*/ 39158 h 232833"/>
                                                          <a:gd name="connsiteX14" fmla="*/ 288925 w 379942"/>
                                                          <a:gd name="connsiteY14" fmla="*/ 32808 h 232833"/>
                                                          <a:gd name="connsiteX15" fmla="*/ 260350 w 379942"/>
                                                          <a:gd name="connsiteY15" fmla="*/ 23283 h 232833"/>
                                                          <a:gd name="connsiteX16" fmla="*/ 234950 w 379942"/>
                                                          <a:gd name="connsiteY16" fmla="*/ 16933 h 232833"/>
                                                          <a:gd name="connsiteX17" fmla="*/ 196850 w 379942"/>
                                                          <a:gd name="connsiteY17" fmla="*/ 1058 h 232833"/>
                                                          <a:gd name="connsiteX18" fmla="*/ 155575 w 379942"/>
                                                          <a:gd name="connsiteY18" fmla="*/ 10583 h 232833"/>
                                                          <a:gd name="connsiteX19" fmla="*/ 142875 w 379942"/>
                                                          <a:gd name="connsiteY19" fmla="*/ 16933 h 232833"/>
                                                          <a:gd name="connsiteX20" fmla="*/ 146050 w 379942"/>
                                                          <a:gd name="connsiteY20" fmla="*/ 55033 h 232833"/>
                                                          <a:gd name="connsiteX21" fmla="*/ 127000 w 379942"/>
                                                          <a:gd name="connsiteY21" fmla="*/ 67733 h 232833"/>
                                                          <a:gd name="connsiteX22" fmla="*/ 101600 w 379942"/>
                                                          <a:gd name="connsiteY22" fmla="*/ 48683 h 232833"/>
                                                          <a:gd name="connsiteX23" fmla="*/ 92075 w 379942"/>
                                                          <a:gd name="connsiteY23" fmla="*/ 23283 h 232833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379942" h="232833">
                                                            <a:moveTo>
                                                              <a:pt x="0" y="232833"/>
                                                            </a:moveTo>
                                                            <a:cubicBezTo>
                                                              <a:pt x="21696" y="225954"/>
                                                              <a:pt x="43392" y="219075"/>
                                                              <a:pt x="57150" y="207433"/>
                                                            </a:cubicBezTo>
                                                            <a:cubicBezTo>
                                                              <a:pt x="70908" y="195791"/>
                                                              <a:pt x="72496" y="176741"/>
                                                              <a:pt x="82550" y="162983"/>
                                                            </a:cubicBezTo>
                                                            <a:cubicBezTo>
                                                              <a:pt x="92604" y="149225"/>
                                                              <a:pt x="109008" y="129116"/>
                                                              <a:pt x="117475" y="124883"/>
                                                            </a:cubicBezTo>
                                                            <a:cubicBezTo>
                                                              <a:pt x="125942" y="120650"/>
                                                              <a:pt x="122767" y="134937"/>
                                                              <a:pt x="133350" y="137583"/>
                                                            </a:cubicBezTo>
                                                            <a:cubicBezTo>
                                                              <a:pt x="143933" y="140229"/>
                                                              <a:pt x="166688" y="143404"/>
                                                              <a:pt x="180975" y="140758"/>
                                                            </a:cubicBezTo>
                                                            <a:cubicBezTo>
                                                              <a:pt x="195262" y="138112"/>
                                                              <a:pt x="205846" y="125412"/>
                                                              <a:pt x="219075" y="121708"/>
                                                            </a:cubicBezTo>
                                                            <a:cubicBezTo>
                                                              <a:pt x="232304" y="118004"/>
                                                              <a:pt x="240242" y="118533"/>
                                                              <a:pt x="260350" y="118533"/>
                                                            </a:cubicBezTo>
                                                            <a:cubicBezTo>
                                                              <a:pt x="280458" y="118533"/>
                                                              <a:pt x="320675" y="118533"/>
                                                              <a:pt x="339725" y="121708"/>
                                                            </a:cubicBezTo>
                                                            <a:cubicBezTo>
                                                              <a:pt x="358775" y="124883"/>
                                                              <a:pt x="369358" y="141816"/>
                                                              <a:pt x="374650" y="137583"/>
                                                            </a:cubicBezTo>
                                                            <a:cubicBezTo>
                                                              <a:pt x="379942" y="133350"/>
                                                              <a:pt x="374121" y="107950"/>
                                                              <a:pt x="371475" y="96308"/>
                                                            </a:cubicBezTo>
                                                            <a:cubicBezTo>
                                                              <a:pt x="368829" y="84666"/>
                                                              <a:pt x="363538" y="75141"/>
                                                              <a:pt x="358775" y="67733"/>
                                                            </a:cubicBezTo>
                                                            <a:cubicBezTo>
                                                              <a:pt x="354013" y="60325"/>
                                                              <a:pt x="348192" y="56621"/>
                                                              <a:pt x="342900" y="51858"/>
                                                            </a:cubicBezTo>
                                                            <a:cubicBezTo>
                                                              <a:pt x="337608" y="47096"/>
                                                              <a:pt x="336021" y="42333"/>
                                                              <a:pt x="327025" y="39158"/>
                                                            </a:cubicBezTo>
                                                            <a:cubicBezTo>
                                                              <a:pt x="318029" y="35983"/>
                                                              <a:pt x="300038" y="35454"/>
                                                              <a:pt x="288925" y="32808"/>
                                                            </a:cubicBezTo>
                                                            <a:cubicBezTo>
                                                              <a:pt x="277812" y="30162"/>
                                                              <a:pt x="269346" y="25929"/>
                                                              <a:pt x="260350" y="23283"/>
                                                            </a:cubicBezTo>
                                                            <a:cubicBezTo>
                                                              <a:pt x="251354" y="20637"/>
                                                              <a:pt x="245533" y="20637"/>
                                                              <a:pt x="234950" y="16933"/>
                                                            </a:cubicBezTo>
                                                            <a:cubicBezTo>
                                                              <a:pt x="224367" y="13229"/>
                                                              <a:pt x="210079" y="2116"/>
                                                              <a:pt x="196850" y="1058"/>
                                                            </a:cubicBezTo>
                                                            <a:cubicBezTo>
                                                              <a:pt x="183621" y="0"/>
                                                              <a:pt x="164571" y="7937"/>
                                                              <a:pt x="155575" y="10583"/>
                                                            </a:cubicBezTo>
                                                            <a:cubicBezTo>
                                                              <a:pt x="146579" y="13229"/>
                                                              <a:pt x="144462" y="9525"/>
                                                              <a:pt x="142875" y="16933"/>
                                                            </a:cubicBezTo>
                                                            <a:cubicBezTo>
                                                              <a:pt x="141288" y="24341"/>
                                                              <a:pt x="148696" y="46566"/>
                                                              <a:pt x="146050" y="55033"/>
                                                            </a:cubicBezTo>
                                                            <a:cubicBezTo>
                                                              <a:pt x="143404" y="63500"/>
                                                              <a:pt x="134408" y="68791"/>
                                                              <a:pt x="127000" y="67733"/>
                                                            </a:cubicBezTo>
                                                            <a:cubicBezTo>
                                                              <a:pt x="119592" y="66675"/>
                                                              <a:pt x="107421" y="56091"/>
                                                              <a:pt x="101600" y="48683"/>
                                                            </a:cubicBezTo>
                                                            <a:cubicBezTo>
                                                              <a:pt x="95779" y="41275"/>
                                                              <a:pt x="93927" y="32279"/>
                                                              <a:pt x="92075" y="23283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 cap="flat" cmpd="sng" algn="ctr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prstDash val="solid"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rtlCol="0" anchor="ctr"/>
                                                      <a:lstStyle>
                                                        <a:defPPr>
                                                          <a:defRPr lang="en-US"/>
                                                        </a:defPPr>
                                                        <a:lvl1pPr marL="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1pPr>
                                                        <a:lvl2pPr marL="4572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2pPr>
                                                        <a:lvl3pPr marL="9144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3pPr>
                                                        <a:lvl4pPr marL="13716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4pPr>
                                                        <a:lvl5pPr marL="18288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5pPr>
                                                        <a:lvl6pPr marL="22860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6pPr>
                                                        <a:lvl7pPr marL="27432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7pPr>
                                                        <a:lvl8pPr marL="32004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8pPr>
                                                        <a:lvl9pPr marL="36576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9pPr>
                                                      </a:lstStyle>
                                                      <a:p>
                                                        <a:pPr marL="0" marR="0" lvl="0" indent="0" algn="ctr" defTabSz="914400" rtl="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endParaRPr kumimoji="0" lang="en-US" sz="1800" b="0" i="0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857" name="Group 922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6700308" y="3752321"/>
                                                        <a:ext cx="1478492" cy="733954"/>
                                                        <a:chOff x="6700308" y="3752321"/>
                                                        <a:chExt cx="1478492" cy="733954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924" name="Freeform 923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711950" y="4039129"/>
                                                          <a:ext cx="784754" cy="394229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0 w 784754"/>
                                                            <a:gd name="connsiteY0" fmla="*/ 148696 h 394229"/>
                                                            <a:gd name="connsiteX1" fmla="*/ 95250 w 784754"/>
                                                            <a:gd name="connsiteY1" fmla="*/ 155046 h 394229"/>
                                                            <a:gd name="connsiteX2" fmla="*/ 104775 w 784754"/>
                                                            <a:gd name="connsiteY2" fmla="*/ 180446 h 394229"/>
                                                            <a:gd name="connsiteX3" fmla="*/ 120650 w 784754"/>
                                                            <a:gd name="connsiteY3" fmla="*/ 202671 h 394229"/>
                                                            <a:gd name="connsiteX4" fmla="*/ 142875 w 784754"/>
                                                            <a:gd name="connsiteY4" fmla="*/ 205846 h 394229"/>
                                                            <a:gd name="connsiteX5" fmla="*/ 158750 w 784754"/>
                                                            <a:gd name="connsiteY5" fmla="*/ 215371 h 394229"/>
                                                            <a:gd name="connsiteX6" fmla="*/ 177800 w 784754"/>
                                                            <a:gd name="connsiteY6" fmla="*/ 231246 h 394229"/>
                                                            <a:gd name="connsiteX7" fmla="*/ 215900 w 784754"/>
                                                            <a:gd name="connsiteY7" fmla="*/ 259821 h 394229"/>
                                                            <a:gd name="connsiteX8" fmla="*/ 257175 w 784754"/>
                                                            <a:gd name="connsiteY8" fmla="*/ 269346 h 394229"/>
                                                            <a:gd name="connsiteX9" fmla="*/ 301625 w 784754"/>
                                                            <a:gd name="connsiteY9" fmla="*/ 278871 h 394229"/>
                                                            <a:gd name="connsiteX10" fmla="*/ 330200 w 784754"/>
                                                            <a:gd name="connsiteY10" fmla="*/ 291571 h 394229"/>
                                                            <a:gd name="connsiteX11" fmla="*/ 339725 w 784754"/>
                                                            <a:gd name="connsiteY11" fmla="*/ 307446 h 394229"/>
                                                            <a:gd name="connsiteX12" fmla="*/ 349250 w 784754"/>
                                                            <a:gd name="connsiteY12" fmla="*/ 332846 h 394229"/>
                                                            <a:gd name="connsiteX13" fmla="*/ 371475 w 784754"/>
                                                            <a:gd name="connsiteY13" fmla="*/ 355071 h 394229"/>
                                                            <a:gd name="connsiteX14" fmla="*/ 365125 w 784754"/>
                                                            <a:gd name="connsiteY14" fmla="*/ 367771 h 394229"/>
                                                            <a:gd name="connsiteX15" fmla="*/ 409575 w 784754"/>
                                                            <a:gd name="connsiteY15" fmla="*/ 367771 h 394229"/>
                                                            <a:gd name="connsiteX16" fmla="*/ 425450 w 784754"/>
                                                            <a:gd name="connsiteY16" fmla="*/ 374121 h 394229"/>
                                                            <a:gd name="connsiteX17" fmla="*/ 431800 w 784754"/>
                                                            <a:gd name="connsiteY17" fmla="*/ 386821 h 394229"/>
                                                            <a:gd name="connsiteX18" fmla="*/ 438150 w 784754"/>
                                                            <a:gd name="connsiteY18" fmla="*/ 389996 h 394229"/>
                                                            <a:gd name="connsiteX19" fmla="*/ 450850 w 784754"/>
                                                            <a:gd name="connsiteY19" fmla="*/ 361421 h 394229"/>
                                                            <a:gd name="connsiteX20" fmla="*/ 447675 w 784754"/>
                                                            <a:gd name="connsiteY20" fmla="*/ 339196 h 394229"/>
                                                            <a:gd name="connsiteX21" fmla="*/ 447675 w 784754"/>
                                                            <a:gd name="connsiteY21" fmla="*/ 313796 h 394229"/>
                                                            <a:gd name="connsiteX22" fmla="*/ 466725 w 784754"/>
                                                            <a:gd name="connsiteY22" fmla="*/ 291571 h 394229"/>
                                                            <a:gd name="connsiteX23" fmla="*/ 473075 w 784754"/>
                                                            <a:gd name="connsiteY23" fmla="*/ 269346 h 394229"/>
                                                            <a:gd name="connsiteX24" fmla="*/ 495300 w 784754"/>
                                                            <a:gd name="connsiteY24" fmla="*/ 256646 h 394229"/>
                                                            <a:gd name="connsiteX25" fmla="*/ 501650 w 784754"/>
                                                            <a:gd name="connsiteY25" fmla="*/ 240771 h 394229"/>
                                                            <a:gd name="connsiteX26" fmla="*/ 501650 w 784754"/>
                                                            <a:gd name="connsiteY26" fmla="*/ 212196 h 394229"/>
                                                            <a:gd name="connsiteX27" fmla="*/ 514350 w 784754"/>
                                                            <a:gd name="connsiteY27" fmla="*/ 183621 h 394229"/>
                                                            <a:gd name="connsiteX28" fmla="*/ 527050 w 784754"/>
                                                            <a:gd name="connsiteY28" fmla="*/ 155046 h 394229"/>
                                                            <a:gd name="connsiteX29" fmla="*/ 552450 w 784754"/>
                                                            <a:gd name="connsiteY29" fmla="*/ 113771 h 394229"/>
                                                            <a:gd name="connsiteX30" fmla="*/ 571500 w 784754"/>
                                                            <a:gd name="connsiteY30" fmla="*/ 85196 h 394229"/>
                                                            <a:gd name="connsiteX31" fmla="*/ 600075 w 784754"/>
                                                            <a:gd name="connsiteY31" fmla="*/ 85196 h 394229"/>
                                                            <a:gd name="connsiteX32" fmla="*/ 625475 w 784754"/>
                                                            <a:gd name="connsiteY32" fmla="*/ 78846 h 394229"/>
                                                            <a:gd name="connsiteX33" fmla="*/ 654050 w 784754"/>
                                                            <a:gd name="connsiteY33" fmla="*/ 69321 h 394229"/>
                                                            <a:gd name="connsiteX34" fmla="*/ 682625 w 784754"/>
                                                            <a:gd name="connsiteY34" fmla="*/ 53446 h 394229"/>
                                                            <a:gd name="connsiteX35" fmla="*/ 695325 w 784754"/>
                                                            <a:gd name="connsiteY35" fmla="*/ 43921 h 394229"/>
                                                            <a:gd name="connsiteX36" fmla="*/ 714375 w 784754"/>
                                                            <a:gd name="connsiteY36" fmla="*/ 43921 h 394229"/>
                                                            <a:gd name="connsiteX37" fmla="*/ 739775 w 784754"/>
                                                            <a:gd name="connsiteY37" fmla="*/ 53446 h 394229"/>
                                                            <a:gd name="connsiteX38" fmla="*/ 777875 w 784754"/>
                                                            <a:gd name="connsiteY38" fmla="*/ 53446 h 394229"/>
                                                            <a:gd name="connsiteX39" fmla="*/ 781050 w 784754"/>
                                                            <a:gd name="connsiteY39" fmla="*/ 34396 h 394229"/>
                                                            <a:gd name="connsiteX40" fmla="*/ 768350 w 784754"/>
                                                            <a:gd name="connsiteY40" fmla="*/ 18521 h 394229"/>
                                                            <a:gd name="connsiteX41" fmla="*/ 755650 w 784754"/>
                                                            <a:gd name="connsiteY41" fmla="*/ 2646 h 394229"/>
                                                            <a:gd name="connsiteX42" fmla="*/ 739775 w 784754"/>
                                                            <a:gd name="connsiteY42" fmla="*/ 2646 h 394229"/>
                                                            <a:gd name="connsiteX43" fmla="*/ 717550 w 784754"/>
                                                            <a:gd name="connsiteY43" fmla="*/ 12171 h 394229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  <a:cxn ang="0">
                                                              <a:pos x="connsiteX23" y="connsiteY23"/>
                                                            </a:cxn>
                                                            <a:cxn ang="0">
                                                              <a:pos x="connsiteX24" y="connsiteY24"/>
                                                            </a:cxn>
                                                            <a:cxn ang="0">
                                                              <a:pos x="connsiteX25" y="connsiteY25"/>
                                                            </a:cxn>
                                                            <a:cxn ang="0">
                                                              <a:pos x="connsiteX26" y="connsiteY26"/>
                                                            </a:cxn>
                                                            <a:cxn ang="0">
                                                              <a:pos x="connsiteX27" y="connsiteY27"/>
                                                            </a:cxn>
                                                            <a:cxn ang="0">
                                                              <a:pos x="connsiteX28" y="connsiteY28"/>
                                                            </a:cxn>
                                                            <a:cxn ang="0">
                                                              <a:pos x="connsiteX29" y="connsiteY29"/>
                                                            </a:cxn>
                                                            <a:cxn ang="0">
                                                              <a:pos x="connsiteX30" y="connsiteY30"/>
                                                            </a:cxn>
                                                            <a:cxn ang="0">
                                                              <a:pos x="connsiteX31" y="connsiteY31"/>
                                                            </a:cxn>
                                                            <a:cxn ang="0">
                                                              <a:pos x="connsiteX32" y="connsiteY32"/>
                                                            </a:cxn>
                                                            <a:cxn ang="0">
                                                              <a:pos x="connsiteX33" y="connsiteY33"/>
                                                            </a:cxn>
                                                            <a:cxn ang="0">
                                                              <a:pos x="connsiteX34" y="connsiteY34"/>
                                                            </a:cxn>
                                                            <a:cxn ang="0">
                                                              <a:pos x="connsiteX35" y="connsiteY35"/>
                                                            </a:cxn>
                                                            <a:cxn ang="0">
                                                              <a:pos x="connsiteX36" y="connsiteY36"/>
                                                            </a:cxn>
                                                            <a:cxn ang="0">
                                                              <a:pos x="connsiteX37" y="connsiteY37"/>
                                                            </a:cxn>
                                                            <a:cxn ang="0">
                                                              <a:pos x="connsiteX38" y="connsiteY38"/>
                                                            </a:cxn>
                                                            <a:cxn ang="0">
                                                              <a:pos x="connsiteX39" y="connsiteY39"/>
                                                            </a:cxn>
                                                            <a:cxn ang="0">
                                                              <a:pos x="connsiteX40" y="connsiteY40"/>
                                                            </a:cxn>
                                                            <a:cxn ang="0">
                                                              <a:pos x="connsiteX41" y="connsiteY41"/>
                                                            </a:cxn>
                                                            <a:cxn ang="0">
                                                              <a:pos x="connsiteX42" y="connsiteY42"/>
                                                            </a:cxn>
                                                            <a:cxn ang="0">
                                                              <a:pos x="connsiteX43" y="connsiteY43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784754" h="394229">
                                                              <a:moveTo>
                                                                <a:pt x="0" y="148696"/>
                                                              </a:moveTo>
                                                              <a:cubicBezTo>
                                                                <a:pt x="38894" y="149225"/>
                                                                <a:pt x="77788" y="149754"/>
                                                                <a:pt x="95250" y="155046"/>
                                                              </a:cubicBezTo>
                                                              <a:cubicBezTo>
                                                                <a:pt x="112712" y="160338"/>
                                                                <a:pt x="100542" y="172509"/>
                                                                <a:pt x="104775" y="180446"/>
                                                              </a:cubicBezTo>
                                                              <a:cubicBezTo>
                                                                <a:pt x="109008" y="188383"/>
                                                                <a:pt x="114300" y="198438"/>
                                                                <a:pt x="120650" y="202671"/>
                                                              </a:cubicBezTo>
                                                              <a:cubicBezTo>
                                                                <a:pt x="127000" y="206904"/>
                                                                <a:pt x="136525" y="203729"/>
                                                                <a:pt x="142875" y="205846"/>
                                                              </a:cubicBezTo>
                                                              <a:cubicBezTo>
                                                                <a:pt x="149225" y="207963"/>
                                                                <a:pt x="152929" y="211138"/>
                                                                <a:pt x="158750" y="215371"/>
                                                              </a:cubicBezTo>
                                                              <a:cubicBezTo>
                                                                <a:pt x="164571" y="219604"/>
                                                                <a:pt x="168275" y="223838"/>
                                                                <a:pt x="177800" y="231246"/>
                                                              </a:cubicBezTo>
                                                              <a:cubicBezTo>
                                                                <a:pt x="187325" y="238654"/>
                                                                <a:pt x="202671" y="253471"/>
                                                                <a:pt x="215900" y="259821"/>
                                                              </a:cubicBezTo>
                                                              <a:cubicBezTo>
                                                                <a:pt x="229129" y="266171"/>
                                                                <a:pt x="257175" y="269346"/>
                                                                <a:pt x="257175" y="269346"/>
                                                              </a:cubicBezTo>
                                                              <a:cubicBezTo>
                                                                <a:pt x="271462" y="272521"/>
                                                                <a:pt x="289454" y="275167"/>
                                                                <a:pt x="301625" y="278871"/>
                                                              </a:cubicBezTo>
                                                              <a:cubicBezTo>
                                                                <a:pt x="313796" y="282575"/>
                                                                <a:pt x="323850" y="286809"/>
                                                                <a:pt x="330200" y="291571"/>
                                                              </a:cubicBezTo>
                                                              <a:cubicBezTo>
                                                                <a:pt x="336550" y="296333"/>
                                                                <a:pt x="336550" y="300567"/>
                                                                <a:pt x="339725" y="307446"/>
                                                              </a:cubicBezTo>
                                                              <a:cubicBezTo>
                                                                <a:pt x="342900" y="314325"/>
                                                                <a:pt x="343958" y="324909"/>
                                                                <a:pt x="349250" y="332846"/>
                                                              </a:cubicBezTo>
                                                              <a:cubicBezTo>
                                                                <a:pt x="354542" y="340783"/>
                                                                <a:pt x="368829" y="349250"/>
                                                                <a:pt x="371475" y="355071"/>
                                                              </a:cubicBezTo>
                                                              <a:cubicBezTo>
                                                                <a:pt x="374121" y="360892"/>
                                                                <a:pt x="358775" y="365654"/>
                                                                <a:pt x="365125" y="367771"/>
                                                              </a:cubicBezTo>
                                                              <a:cubicBezTo>
                                                                <a:pt x="371475" y="369888"/>
                                                                <a:pt x="399521" y="366713"/>
                                                                <a:pt x="409575" y="367771"/>
                                                              </a:cubicBezTo>
                                                              <a:cubicBezTo>
                                                                <a:pt x="419629" y="368829"/>
                                                                <a:pt x="421746" y="370946"/>
                                                                <a:pt x="425450" y="374121"/>
                                                              </a:cubicBezTo>
                                                              <a:cubicBezTo>
                                                                <a:pt x="429154" y="377296"/>
                                                                <a:pt x="429683" y="384175"/>
                                                                <a:pt x="431800" y="386821"/>
                                                              </a:cubicBezTo>
                                                              <a:cubicBezTo>
                                                                <a:pt x="433917" y="389467"/>
                                                                <a:pt x="434975" y="394229"/>
                                                                <a:pt x="438150" y="389996"/>
                                                              </a:cubicBezTo>
                                                              <a:cubicBezTo>
                                                                <a:pt x="441325" y="385763"/>
                                                                <a:pt x="449263" y="369888"/>
                                                                <a:pt x="450850" y="361421"/>
                                                              </a:cubicBezTo>
                                                              <a:cubicBezTo>
                                                                <a:pt x="452437" y="352954"/>
                                                                <a:pt x="448204" y="347134"/>
                                                                <a:pt x="447675" y="339196"/>
                                                              </a:cubicBezTo>
                                                              <a:cubicBezTo>
                                                                <a:pt x="447146" y="331259"/>
                                                                <a:pt x="444500" y="321734"/>
                                                                <a:pt x="447675" y="313796"/>
                                                              </a:cubicBezTo>
                                                              <a:cubicBezTo>
                                                                <a:pt x="450850" y="305858"/>
                                                                <a:pt x="462492" y="298979"/>
                                                                <a:pt x="466725" y="291571"/>
                                                              </a:cubicBezTo>
                                                              <a:cubicBezTo>
                                                                <a:pt x="470958" y="284163"/>
                                                                <a:pt x="468313" y="275167"/>
                                                                <a:pt x="473075" y="269346"/>
                                                              </a:cubicBezTo>
                                                              <a:cubicBezTo>
                                                                <a:pt x="477837" y="263525"/>
                                                                <a:pt x="490538" y="261408"/>
                                                                <a:pt x="495300" y="256646"/>
                                                              </a:cubicBezTo>
                                                              <a:cubicBezTo>
                                                                <a:pt x="500062" y="251884"/>
                                                                <a:pt x="500592" y="248179"/>
                                                                <a:pt x="501650" y="240771"/>
                                                              </a:cubicBezTo>
                                                              <a:cubicBezTo>
                                                                <a:pt x="502708" y="233363"/>
                                                                <a:pt x="499533" y="221721"/>
                                                                <a:pt x="501650" y="212196"/>
                                                              </a:cubicBezTo>
                                                              <a:cubicBezTo>
                                                                <a:pt x="503767" y="202671"/>
                                                                <a:pt x="514350" y="183621"/>
                                                                <a:pt x="514350" y="183621"/>
                                                              </a:cubicBezTo>
                                                              <a:cubicBezTo>
                                                                <a:pt x="518583" y="174096"/>
                                                                <a:pt x="520700" y="166688"/>
                                                                <a:pt x="527050" y="155046"/>
                                                              </a:cubicBezTo>
                                                              <a:cubicBezTo>
                                                                <a:pt x="533400" y="143404"/>
                                                                <a:pt x="545042" y="125413"/>
                                                                <a:pt x="552450" y="113771"/>
                                                              </a:cubicBezTo>
                                                              <a:cubicBezTo>
                                                                <a:pt x="559858" y="102129"/>
                                                                <a:pt x="563563" y="89959"/>
                                                                <a:pt x="571500" y="85196"/>
                                                              </a:cubicBezTo>
                                                              <a:cubicBezTo>
                                                                <a:pt x="579438" y="80434"/>
                                                                <a:pt x="591079" y="86254"/>
                                                                <a:pt x="600075" y="85196"/>
                                                              </a:cubicBezTo>
                                                              <a:cubicBezTo>
                                                                <a:pt x="609071" y="84138"/>
                                                                <a:pt x="616479" y="81492"/>
                                                                <a:pt x="625475" y="78846"/>
                                                              </a:cubicBezTo>
                                                              <a:cubicBezTo>
                                                                <a:pt x="634471" y="76200"/>
                                                                <a:pt x="644525" y="73554"/>
                                                                <a:pt x="654050" y="69321"/>
                                                              </a:cubicBezTo>
                                                              <a:cubicBezTo>
                                                                <a:pt x="663575" y="65088"/>
                                                                <a:pt x="675746" y="57679"/>
                                                                <a:pt x="682625" y="53446"/>
                                                              </a:cubicBezTo>
                                                              <a:cubicBezTo>
                                                                <a:pt x="689504" y="49213"/>
                                                                <a:pt x="690033" y="45508"/>
                                                                <a:pt x="695325" y="43921"/>
                                                              </a:cubicBezTo>
                                                              <a:cubicBezTo>
                                                                <a:pt x="700617" y="42334"/>
                                                                <a:pt x="706967" y="42334"/>
                                                                <a:pt x="714375" y="43921"/>
                                                              </a:cubicBezTo>
                                                              <a:cubicBezTo>
                                                                <a:pt x="721783" y="45508"/>
                                                                <a:pt x="729192" y="51859"/>
                                                                <a:pt x="739775" y="53446"/>
                                                              </a:cubicBezTo>
                                                              <a:cubicBezTo>
                                                                <a:pt x="750358" y="55034"/>
                                                                <a:pt x="770996" y="56621"/>
                                                                <a:pt x="777875" y="53446"/>
                                                              </a:cubicBezTo>
                                                              <a:cubicBezTo>
                                                                <a:pt x="784754" y="50271"/>
                                                                <a:pt x="782638" y="40217"/>
                                                                <a:pt x="781050" y="34396"/>
                                                              </a:cubicBezTo>
                                                              <a:cubicBezTo>
                                                                <a:pt x="779463" y="28575"/>
                                                                <a:pt x="768350" y="18521"/>
                                                                <a:pt x="768350" y="18521"/>
                                                              </a:cubicBezTo>
                                                              <a:cubicBezTo>
                                                                <a:pt x="764117" y="13229"/>
                                                                <a:pt x="760412" y="5292"/>
                                                                <a:pt x="755650" y="2646"/>
                                                              </a:cubicBezTo>
                                                              <a:cubicBezTo>
                                                                <a:pt x="750888" y="0"/>
                                                                <a:pt x="746125" y="1059"/>
                                                                <a:pt x="739775" y="2646"/>
                                                              </a:cubicBezTo>
                                                              <a:cubicBezTo>
                                                                <a:pt x="733425" y="4234"/>
                                                                <a:pt x="721783" y="9525"/>
                                                                <a:pt x="717550" y="12171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25" name="Freeform 924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700308" y="3752321"/>
                                                          <a:ext cx="781050" cy="435504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14817 w 781050"/>
                                                            <a:gd name="connsiteY0" fmla="*/ 435504 h 435504"/>
                                                            <a:gd name="connsiteX1" fmla="*/ 2117 w 781050"/>
                                                            <a:gd name="connsiteY1" fmla="*/ 381529 h 435504"/>
                                                            <a:gd name="connsiteX2" fmla="*/ 27517 w 781050"/>
                                                            <a:gd name="connsiteY2" fmla="*/ 340254 h 435504"/>
                                                            <a:gd name="connsiteX3" fmla="*/ 27517 w 781050"/>
                                                            <a:gd name="connsiteY3" fmla="*/ 321204 h 435504"/>
                                                            <a:gd name="connsiteX4" fmla="*/ 21167 w 781050"/>
                                                            <a:gd name="connsiteY4" fmla="*/ 286279 h 435504"/>
                                                            <a:gd name="connsiteX5" fmla="*/ 17992 w 781050"/>
                                                            <a:gd name="connsiteY5" fmla="*/ 264054 h 435504"/>
                                                            <a:gd name="connsiteX6" fmla="*/ 21167 w 781050"/>
                                                            <a:gd name="connsiteY6" fmla="*/ 238654 h 435504"/>
                                                            <a:gd name="connsiteX7" fmla="*/ 30692 w 781050"/>
                                                            <a:gd name="connsiteY7" fmla="*/ 225954 h 435504"/>
                                                            <a:gd name="connsiteX8" fmla="*/ 49742 w 781050"/>
                                                            <a:gd name="connsiteY8" fmla="*/ 225954 h 435504"/>
                                                            <a:gd name="connsiteX9" fmla="*/ 71967 w 781050"/>
                                                            <a:gd name="connsiteY9" fmla="*/ 222779 h 435504"/>
                                                            <a:gd name="connsiteX10" fmla="*/ 100542 w 781050"/>
                                                            <a:gd name="connsiteY10" fmla="*/ 219604 h 435504"/>
                                                            <a:gd name="connsiteX11" fmla="*/ 113242 w 781050"/>
                                                            <a:gd name="connsiteY11" fmla="*/ 206904 h 435504"/>
                                                            <a:gd name="connsiteX12" fmla="*/ 141817 w 781050"/>
                                                            <a:gd name="connsiteY12" fmla="*/ 178329 h 435504"/>
                                                            <a:gd name="connsiteX13" fmla="*/ 160867 w 781050"/>
                                                            <a:gd name="connsiteY13" fmla="*/ 168804 h 435504"/>
                                                            <a:gd name="connsiteX14" fmla="*/ 173567 w 781050"/>
                                                            <a:gd name="connsiteY14" fmla="*/ 146579 h 435504"/>
                                                            <a:gd name="connsiteX15" fmla="*/ 186267 w 781050"/>
                                                            <a:gd name="connsiteY15" fmla="*/ 127529 h 435504"/>
                                                            <a:gd name="connsiteX16" fmla="*/ 214842 w 781050"/>
                                                            <a:gd name="connsiteY16" fmla="*/ 102129 h 435504"/>
                                                            <a:gd name="connsiteX17" fmla="*/ 246592 w 781050"/>
                                                            <a:gd name="connsiteY17" fmla="*/ 83079 h 435504"/>
                                                            <a:gd name="connsiteX18" fmla="*/ 271992 w 781050"/>
                                                            <a:gd name="connsiteY18" fmla="*/ 64029 h 435504"/>
                                                            <a:gd name="connsiteX19" fmla="*/ 287867 w 781050"/>
                                                            <a:gd name="connsiteY19" fmla="*/ 29104 h 435504"/>
                                                            <a:gd name="connsiteX20" fmla="*/ 297392 w 781050"/>
                                                            <a:gd name="connsiteY20" fmla="*/ 529 h 435504"/>
                                                            <a:gd name="connsiteX21" fmla="*/ 345017 w 781050"/>
                                                            <a:gd name="connsiteY21" fmla="*/ 32279 h 435504"/>
                                                            <a:gd name="connsiteX22" fmla="*/ 373592 w 781050"/>
                                                            <a:gd name="connsiteY22" fmla="*/ 48154 h 435504"/>
                                                            <a:gd name="connsiteX23" fmla="*/ 395817 w 781050"/>
                                                            <a:gd name="connsiteY23" fmla="*/ 64029 h 435504"/>
                                                            <a:gd name="connsiteX24" fmla="*/ 424392 w 781050"/>
                                                            <a:gd name="connsiteY24" fmla="*/ 79904 h 435504"/>
                                                            <a:gd name="connsiteX25" fmla="*/ 456142 w 781050"/>
                                                            <a:gd name="connsiteY25" fmla="*/ 89429 h 435504"/>
                                                            <a:gd name="connsiteX26" fmla="*/ 491067 w 781050"/>
                                                            <a:gd name="connsiteY26" fmla="*/ 95779 h 435504"/>
                                                            <a:gd name="connsiteX27" fmla="*/ 554567 w 781050"/>
                                                            <a:gd name="connsiteY27" fmla="*/ 73554 h 435504"/>
                                                            <a:gd name="connsiteX28" fmla="*/ 586317 w 781050"/>
                                                            <a:gd name="connsiteY28" fmla="*/ 73554 h 435504"/>
                                                            <a:gd name="connsiteX29" fmla="*/ 614892 w 781050"/>
                                                            <a:gd name="connsiteY29" fmla="*/ 60854 h 435504"/>
                                                            <a:gd name="connsiteX30" fmla="*/ 643467 w 781050"/>
                                                            <a:gd name="connsiteY30" fmla="*/ 67204 h 435504"/>
                                                            <a:gd name="connsiteX31" fmla="*/ 687917 w 781050"/>
                                                            <a:gd name="connsiteY31" fmla="*/ 95779 h 435504"/>
                                                            <a:gd name="connsiteX32" fmla="*/ 710142 w 781050"/>
                                                            <a:gd name="connsiteY32" fmla="*/ 105304 h 435504"/>
                                                            <a:gd name="connsiteX33" fmla="*/ 735542 w 781050"/>
                                                            <a:gd name="connsiteY33" fmla="*/ 111654 h 435504"/>
                                                            <a:gd name="connsiteX34" fmla="*/ 773642 w 781050"/>
                                                            <a:gd name="connsiteY34" fmla="*/ 127529 h 435504"/>
                                                            <a:gd name="connsiteX35" fmla="*/ 779992 w 781050"/>
                                                            <a:gd name="connsiteY35" fmla="*/ 143404 h 435504"/>
                                                            <a:gd name="connsiteX36" fmla="*/ 779992 w 781050"/>
                                                            <a:gd name="connsiteY36" fmla="*/ 165629 h 435504"/>
                                                            <a:gd name="connsiteX37" fmla="*/ 779992 w 781050"/>
                                                            <a:gd name="connsiteY37" fmla="*/ 178329 h 435504"/>
                                                            <a:gd name="connsiteX38" fmla="*/ 773642 w 781050"/>
                                                            <a:gd name="connsiteY38" fmla="*/ 191029 h 435504"/>
                                                            <a:gd name="connsiteX39" fmla="*/ 741892 w 781050"/>
                                                            <a:gd name="connsiteY39" fmla="*/ 219604 h 435504"/>
                                                            <a:gd name="connsiteX40" fmla="*/ 716492 w 781050"/>
                                                            <a:gd name="connsiteY40" fmla="*/ 245004 h 435504"/>
                                                            <a:gd name="connsiteX41" fmla="*/ 694267 w 781050"/>
                                                            <a:gd name="connsiteY41" fmla="*/ 254529 h 435504"/>
                                                            <a:gd name="connsiteX42" fmla="*/ 665692 w 781050"/>
                                                            <a:gd name="connsiteY42" fmla="*/ 254529 h 435504"/>
                                                            <a:gd name="connsiteX43" fmla="*/ 662517 w 781050"/>
                                                            <a:gd name="connsiteY43" fmla="*/ 283104 h 435504"/>
                                                            <a:gd name="connsiteX44" fmla="*/ 662517 w 781050"/>
                                                            <a:gd name="connsiteY44" fmla="*/ 298979 h 435504"/>
                                                            <a:gd name="connsiteX45" fmla="*/ 662517 w 781050"/>
                                                            <a:gd name="connsiteY45" fmla="*/ 305329 h 435504"/>
                                                            <a:gd name="connsiteX46" fmla="*/ 691092 w 781050"/>
                                                            <a:gd name="connsiteY46" fmla="*/ 308504 h 435504"/>
                                                            <a:gd name="connsiteX47" fmla="*/ 722842 w 781050"/>
                                                            <a:gd name="connsiteY47" fmla="*/ 305329 h 435504"/>
                                                            <a:gd name="connsiteX48" fmla="*/ 738717 w 781050"/>
                                                            <a:gd name="connsiteY48" fmla="*/ 295804 h 435504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  <a:cxn ang="0">
                                                              <a:pos x="connsiteX23" y="connsiteY23"/>
                                                            </a:cxn>
                                                            <a:cxn ang="0">
                                                              <a:pos x="connsiteX24" y="connsiteY24"/>
                                                            </a:cxn>
                                                            <a:cxn ang="0">
                                                              <a:pos x="connsiteX25" y="connsiteY25"/>
                                                            </a:cxn>
                                                            <a:cxn ang="0">
                                                              <a:pos x="connsiteX26" y="connsiteY26"/>
                                                            </a:cxn>
                                                            <a:cxn ang="0">
                                                              <a:pos x="connsiteX27" y="connsiteY27"/>
                                                            </a:cxn>
                                                            <a:cxn ang="0">
                                                              <a:pos x="connsiteX28" y="connsiteY28"/>
                                                            </a:cxn>
                                                            <a:cxn ang="0">
                                                              <a:pos x="connsiteX29" y="connsiteY29"/>
                                                            </a:cxn>
                                                            <a:cxn ang="0">
                                                              <a:pos x="connsiteX30" y="connsiteY30"/>
                                                            </a:cxn>
                                                            <a:cxn ang="0">
                                                              <a:pos x="connsiteX31" y="connsiteY31"/>
                                                            </a:cxn>
                                                            <a:cxn ang="0">
                                                              <a:pos x="connsiteX32" y="connsiteY32"/>
                                                            </a:cxn>
                                                            <a:cxn ang="0">
                                                              <a:pos x="connsiteX33" y="connsiteY33"/>
                                                            </a:cxn>
                                                            <a:cxn ang="0">
                                                              <a:pos x="connsiteX34" y="connsiteY34"/>
                                                            </a:cxn>
                                                            <a:cxn ang="0">
                                                              <a:pos x="connsiteX35" y="connsiteY35"/>
                                                            </a:cxn>
                                                            <a:cxn ang="0">
                                                              <a:pos x="connsiteX36" y="connsiteY36"/>
                                                            </a:cxn>
                                                            <a:cxn ang="0">
                                                              <a:pos x="connsiteX37" y="connsiteY37"/>
                                                            </a:cxn>
                                                            <a:cxn ang="0">
                                                              <a:pos x="connsiteX38" y="connsiteY38"/>
                                                            </a:cxn>
                                                            <a:cxn ang="0">
                                                              <a:pos x="connsiteX39" y="connsiteY39"/>
                                                            </a:cxn>
                                                            <a:cxn ang="0">
                                                              <a:pos x="connsiteX40" y="connsiteY40"/>
                                                            </a:cxn>
                                                            <a:cxn ang="0">
                                                              <a:pos x="connsiteX41" y="connsiteY41"/>
                                                            </a:cxn>
                                                            <a:cxn ang="0">
                                                              <a:pos x="connsiteX42" y="connsiteY42"/>
                                                            </a:cxn>
                                                            <a:cxn ang="0">
                                                              <a:pos x="connsiteX43" y="connsiteY43"/>
                                                            </a:cxn>
                                                            <a:cxn ang="0">
                                                              <a:pos x="connsiteX44" y="connsiteY44"/>
                                                            </a:cxn>
                                                            <a:cxn ang="0">
                                                              <a:pos x="connsiteX45" y="connsiteY45"/>
                                                            </a:cxn>
                                                            <a:cxn ang="0">
                                                              <a:pos x="connsiteX46" y="connsiteY46"/>
                                                            </a:cxn>
                                                            <a:cxn ang="0">
                                                              <a:pos x="connsiteX47" y="connsiteY47"/>
                                                            </a:cxn>
                                                            <a:cxn ang="0">
                                                              <a:pos x="connsiteX48" y="connsiteY48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781050" h="435504">
                                                              <a:moveTo>
                                                                <a:pt x="14817" y="435504"/>
                                                              </a:moveTo>
                                                              <a:cubicBezTo>
                                                                <a:pt x="7408" y="416454"/>
                                                                <a:pt x="0" y="397404"/>
                                                                <a:pt x="2117" y="381529"/>
                                                              </a:cubicBezTo>
                                                              <a:cubicBezTo>
                                                                <a:pt x="4234" y="365654"/>
                                                                <a:pt x="23284" y="350308"/>
                                                                <a:pt x="27517" y="340254"/>
                                                              </a:cubicBezTo>
                                                              <a:cubicBezTo>
                                                                <a:pt x="31750" y="330200"/>
                                                                <a:pt x="28575" y="330200"/>
                                                                <a:pt x="27517" y="321204"/>
                                                              </a:cubicBezTo>
                                                              <a:cubicBezTo>
                                                                <a:pt x="26459" y="312208"/>
                                                                <a:pt x="22755" y="295804"/>
                                                                <a:pt x="21167" y="286279"/>
                                                              </a:cubicBezTo>
                                                              <a:cubicBezTo>
                                                                <a:pt x="19580" y="276754"/>
                                                                <a:pt x="17992" y="271991"/>
                                                                <a:pt x="17992" y="264054"/>
                                                              </a:cubicBezTo>
                                                              <a:cubicBezTo>
                                                                <a:pt x="17992" y="256117"/>
                                                                <a:pt x="19050" y="245004"/>
                                                                <a:pt x="21167" y="238654"/>
                                                              </a:cubicBezTo>
                                                              <a:cubicBezTo>
                                                                <a:pt x="23284" y="232304"/>
                                                                <a:pt x="25930" y="228071"/>
                                                                <a:pt x="30692" y="225954"/>
                                                              </a:cubicBezTo>
                                                              <a:cubicBezTo>
                                                                <a:pt x="35454" y="223837"/>
                                                                <a:pt x="42863" y="226483"/>
                                                                <a:pt x="49742" y="225954"/>
                                                              </a:cubicBezTo>
                                                              <a:cubicBezTo>
                                                                <a:pt x="56621" y="225425"/>
                                                                <a:pt x="63500" y="223837"/>
                                                                <a:pt x="71967" y="222779"/>
                                                              </a:cubicBezTo>
                                                              <a:cubicBezTo>
                                                                <a:pt x="80434" y="221721"/>
                                                                <a:pt x="93663" y="222250"/>
                                                                <a:pt x="100542" y="219604"/>
                                                              </a:cubicBezTo>
                                                              <a:cubicBezTo>
                                                                <a:pt x="107421" y="216958"/>
                                                                <a:pt x="113242" y="206904"/>
                                                                <a:pt x="113242" y="206904"/>
                                                              </a:cubicBezTo>
                                                              <a:cubicBezTo>
                                                                <a:pt x="120121" y="200025"/>
                                                                <a:pt x="133880" y="184679"/>
                                                                <a:pt x="141817" y="178329"/>
                                                              </a:cubicBezTo>
                                                              <a:cubicBezTo>
                                                                <a:pt x="149754" y="171979"/>
                                                                <a:pt x="155575" y="174096"/>
                                                                <a:pt x="160867" y="168804"/>
                                                              </a:cubicBezTo>
                                                              <a:cubicBezTo>
                                                                <a:pt x="166159" y="163512"/>
                                                                <a:pt x="169334" y="153458"/>
                                                                <a:pt x="173567" y="146579"/>
                                                              </a:cubicBezTo>
                                                              <a:cubicBezTo>
                                                                <a:pt x="177800" y="139700"/>
                                                                <a:pt x="179388" y="134937"/>
                                                                <a:pt x="186267" y="127529"/>
                                                              </a:cubicBezTo>
                                                              <a:cubicBezTo>
                                                                <a:pt x="193146" y="120121"/>
                                                                <a:pt x="204788" y="109537"/>
                                                                <a:pt x="214842" y="102129"/>
                                                              </a:cubicBezTo>
                                                              <a:cubicBezTo>
                                                                <a:pt x="224896" y="94721"/>
                                                                <a:pt x="237067" y="89429"/>
                                                                <a:pt x="246592" y="83079"/>
                                                              </a:cubicBezTo>
                                                              <a:cubicBezTo>
                                                                <a:pt x="256117" y="76729"/>
                                                                <a:pt x="265113" y="73025"/>
                                                                <a:pt x="271992" y="64029"/>
                                                              </a:cubicBezTo>
                                                              <a:cubicBezTo>
                                                                <a:pt x="278871" y="55033"/>
                                                                <a:pt x="283634" y="39687"/>
                                                                <a:pt x="287867" y="29104"/>
                                                              </a:cubicBezTo>
                                                              <a:cubicBezTo>
                                                                <a:pt x="292100" y="18521"/>
                                                                <a:pt x="287867" y="0"/>
                                                                <a:pt x="297392" y="529"/>
                                                              </a:cubicBezTo>
                                                              <a:cubicBezTo>
                                                                <a:pt x="306917" y="1058"/>
                                                                <a:pt x="332317" y="24342"/>
                                                                <a:pt x="345017" y="32279"/>
                                                              </a:cubicBezTo>
                                                              <a:cubicBezTo>
                                                                <a:pt x="357717" y="40216"/>
                                                                <a:pt x="365125" y="42862"/>
                                                                <a:pt x="373592" y="48154"/>
                                                              </a:cubicBezTo>
                                                              <a:cubicBezTo>
                                                                <a:pt x="382059" y="53446"/>
                                                                <a:pt x="387350" y="58737"/>
                                                                <a:pt x="395817" y="64029"/>
                                                              </a:cubicBezTo>
                                                              <a:cubicBezTo>
                                                                <a:pt x="404284" y="69321"/>
                                                                <a:pt x="414338" y="75671"/>
                                                                <a:pt x="424392" y="79904"/>
                                                              </a:cubicBezTo>
                                                              <a:cubicBezTo>
                                                                <a:pt x="434446" y="84137"/>
                                                                <a:pt x="445029" y="86783"/>
                                                                <a:pt x="456142" y="89429"/>
                                                              </a:cubicBezTo>
                                                              <a:cubicBezTo>
                                                                <a:pt x="467255" y="92075"/>
                                                                <a:pt x="474663" y="98425"/>
                                                                <a:pt x="491067" y="95779"/>
                                                              </a:cubicBezTo>
                                                              <a:cubicBezTo>
                                                                <a:pt x="507471" y="93133"/>
                                                                <a:pt x="538692" y="77258"/>
                                                                <a:pt x="554567" y="73554"/>
                                                              </a:cubicBezTo>
                                                              <a:cubicBezTo>
                                                                <a:pt x="570442" y="69850"/>
                                                                <a:pt x="576263" y="75671"/>
                                                                <a:pt x="586317" y="73554"/>
                                                              </a:cubicBezTo>
                                                              <a:cubicBezTo>
                                                                <a:pt x="596371" y="71437"/>
                                                                <a:pt x="605367" y="61912"/>
                                                                <a:pt x="614892" y="60854"/>
                                                              </a:cubicBezTo>
                                                              <a:cubicBezTo>
                                                                <a:pt x="624417" y="59796"/>
                                                                <a:pt x="631296" y="61383"/>
                                                                <a:pt x="643467" y="67204"/>
                                                              </a:cubicBezTo>
                                                              <a:cubicBezTo>
                                                                <a:pt x="655638" y="73025"/>
                                                                <a:pt x="676805" y="89429"/>
                                                                <a:pt x="687917" y="95779"/>
                                                              </a:cubicBezTo>
                                                              <a:cubicBezTo>
                                                                <a:pt x="699029" y="102129"/>
                                                                <a:pt x="702205" y="102658"/>
                                                                <a:pt x="710142" y="105304"/>
                                                              </a:cubicBezTo>
                                                              <a:cubicBezTo>
                                                                <a:pt x="718079" y="107950"/>
                                                                <a:pt x="724959" y="107950"/>
                                                                <a:pt x="735542" y="111654"/>
                                                              </a:cubicBezTo>
                                                              <a:cubicBezTo>
                                                                <a:pt x="746125" y="115358"/>
                                                                <a:pt x="766234" y="122237"/>
                                                                <a:pt x="773642" y="127529"/>
                                                              </a:cubicBezTo>
                                                              <a:cubicBezTo>
                                                                <a:pt x="781050" y="132821"/>
                                                                <a:pt x="778934" y="137054"/>
                                                                <a:pt x="779992" y="143404"/>
                                                              </a:cubicBezTo>
                                                              <a:cubicBezTo>
                                                                <a:pt x="781050" y="149754"/>
                                                                <a:pt x="779992" y="165629"/>
                                                                <a:pt x="779992" y="165629"/>
                                                              </a:cubicBezTo>
                                                              <a:cubicBezTo>
                                                                <a:pt x="779992" y="171450"/>
                                                                <a:pt x="781050" y="174096"/>
                                                                <a:pt x="779992" y="178329"/>
                                                              </a:cubicBezTo>
                                                              <a:cubicBezTo>
                                                                <a:pt x="778934" y="182562"/>
                                                                <a:pt x="779992" y="184150"/>
                                                                <a:pt x="773642" y="191029"/>
                                                              </a:cubicBezTo>
                                                              <a:cubicBezTo>
                                                                <a:pt x="767292" y="197908"/>
                                                                <a:pt x="751417" y="210608"/>
                                                                <a:pt x="741892" y="219604"/>
                                                              </a:cubicBezTo>
                                                              <a:cubicBezTo>
                                                                <a:pt x="732367" y="228600"/>
                                                                <a:pt x="724429" y="239183"/>
                                                                <a:pt x="716492" y="245004"/>
                                                              </a:cubicBezTo>
                                                              <a:cubicBezTo>
                                                                <a:pt x="708555" y="250825"/>
                                                                <a:pt x="702734" y="252942"/>
                                                                <a:pt x="694267" y="254529"/>
                                                              </a:cubicBezTo>
                                                              <a:cubicBezTo>
                                                                <a:pt x="685800" y="256116"/>
                                                                <a:pt x="670984" y="249767"/>
                                                                <a:pt x="665692" y="254529"/>
                                                              </a:cubicBezTo>
                                                              <a:cubicBezTo>
                                                                <a:pt x="660400" y="259292"/>
                                                                <a:pt x="663046" y="275696"/>
                                                                <a:pt x="662517" y="283104"/>
                                                              </a:cubicBezTo>
                                                              <a:cubicBezTo>
                                                                <a:pt x="661988" y="290512"/>
                                                                <a:pt x="662517" y="298979"/>
                                                                <a:pt x="662517" y="298979"/>
                                                              </a:cubicBezTo>
                                                              <a:lnTo>
                                                                <a:pt x="662517" y="305329"/>
                                                              </a:lnTo>
                                                              <a:cubicBezTo>
                                                                <a:pt x="667279" y="306916"/>
                                                                <a:pt x="681038" y="308504"/>
                                                                <a:pt x="691092" y="308504"/>
                                                              </a:cubicBezTo>
                                                              <a:cubicBezTo>
                                                                <a:pt x="701146" y="308504"/>
                                                                <a:pt x="714905" y="307446"/>
                                                                <a:pt x="722842" y="305329"/>
                                                              </a:cubicBezTo>
                                                              <a:cubicBezTo>
                                                                <a:pt x="730779" y="303212"/>
                                                                <a:pt x="732896" y="307975"/>
                                                                <a:pt x="738717" y="295804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26" name="Freeform 925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282392" y="3822700"/>
                                                          <a:ext cx="60854" cy="29845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7408 w 60854"/>
                                                            <a:gd name="connsiteY0" fmla="*/ 298450 h 298450"/>
                                                            <a:gd name="connsiteX1" fmla="*/ 16933 w 60854"/>
                                                            <a:gd name="connsiteY1" fmla="*/ 234950 h 298450"/>
                                                            <a:gd name="connsiteX2" fmla="*/ 20108 w 60854"/>
                                                            <a:gd name="connsiteY2" fmla="*/ 180975 h 298450"/>
                                                            <a:gd name="connsiteX3" fmla="*/ 1058 w 60854"/>
                                                            <a:gd name="connsiteY3" fmla="*/ 142875 h 298450"/>
                                                            <a:gd name="connsiteX4" fmla="*/ 13758 w 60854"/>
                                                            <a:gd name="connsiteY4" fmla="*/ 123825 h 298450"/>
                                                            <a:gd name="connsiteX5" fmla="*/ 39158 w 60854"/>
                                                            <a:gd name="connsiteY5" fmla="*/ 79375 h 298450"/>
                                                            <a:gd name="connsiteX6" fmla="*/ 58208 w 60854"/>
                                                            <a:gd name="connsiteY6" fmla="*/ 53975 h 298450"/>
                                                            <a:gd name="connsiteX7" fmla="*/ 55033 w 60854"/>
                                                            <a:gd name="connsiteY7" fmla="*/ 34925 h 298450"/>
                                                            <a:gd name="connsiteX8" fmla="*/ 32808 w 60854"/>
                                                            <a:gd name="connsiteY8" fmla="*/ 28575 h 298450"/>
                                                            <a:gd name="connsiteX9" fmla="*/ 23283 w 60854"/>
                                                            <a:gd name="connsiteY9" fmla="*/ 9525 h 298450"/>
                                                            <a:gd name="connsiteX10" fmla="*/ 10583 w 60854"/>
                                                            <a:gd name="connsiteY10" fmla="*/ 0 h 29845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60854" h="298450">
                                                              <a:moveTo>
                                                                <a:pt x="7408" y="298450"/>
                                                              </a:moveTo>
                                                              <a:cubicBezTo>
                                                                <a:pt x="11112" y="276489"/>
                                                                <a:pt x="14816" y="254529"/>
                                                                <a:pt x="16933" y="234950"/>
                                                              </a:cubicBezTo>
                                                              <a:cubicBezTo>
                                                                <a:pt x="19050" y="215371"/>
                                                                <a:pt x="22754" y="196321"/>
                                                                <a:pt x="20108" y="180975"/>
                                                              </a:cubicBezTo>
                                                              <a:cubicBezTo>
                                                                <a:pt x="17462" y="165629"/>
                                                                <a:pt x="2116" y="152400"/>
                                                                <a:pt x="1058" y="142875"/>
                                                              </a:cubicBezTo>
                                                              <a:cubicBezTo>
                                                                <a:pt x="0" y="133350"/>
                                                                <a:pt x="7408" y="134408"/>
                                                                <a:pt x="13758" y="123825"/>
                                                              </a:cubicBezTo>
                                                              <a:cubicBezTo>
                                                                <a:pt x="20108" y="113242"/>
                                                                <a:pt x="31750" y="91017"/>
                                                                <a:pt x="39158" y="79375"/>
                                                              </a:cubicBezTo>
                                                              <a:cubicBezTo>
                                                                <a:pt x="46566" y="67733"/>
                                                                <a:pt x="55562" y="61383"/>
                                                                <a:pt x="58208" y="53975"/>
                                                              </a:cubicBezTo>
                                                              <a:cubicBezTo>
                                                                <a:pt x="60854" y="46567"/>
                                                                <a:pt x="59266" y="39158"/>
                                                                <a:pt x="55033" y="34925"/>
                                                              </a:cubicBezTo>
                                                              <a:cubicBezTo>
                                                                <a:pt x="50800" y="30692"/>
                                                                <a:pt x="38100" y="32808"/>
                                                                <a:pt x="32808" y="28575"/>
                                                              </a:cubicBezTo>
                                                              <a:cubicBezTo>
                                                                <a:pt x="27516" y="24342"/>
                                                                <a:pt x="26987" y="14287"/>
                                                                <a:pt x="23283" y="9525"/>
                                                              </a:cubicBezTo>
                                                              <a:cubicBezTo>
                                                                <a:pt x="19579" y="4763"/>
                                                                <a:pt x="12170" y="11112"/>
                                                                <a:pt x="10583" y="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27" name="Freeform 926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892925" y="4178300"/>
                                                          <a:ext cx="330200" cy="9525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0 w 330200"/>
                                                            <a:gd name="connsiteY0" fmla="*/ 95250 h 95250"/>
                                                            <a:gd name="connsiteX1" fmla="*/ 53975 w 330200"/>
                                                            <a:gd name="connsiteY1" fmla="*/ 38100 h 95250"/>
                                                            <a:gd name="connsiteX2" fmla="*/ 82550 w 330200"/>
                                                            <a:gd name="connsiteY2" fmla="*/ 12700 h 95250"/>
                                                            <a:gd name="connsiteX3" fmla="*/ 114300 w 330200"/>
                                                            <a:gd name="connsiteY3" fmla="*/ 19050 h 95250"/>
                                                            <a:gd name="connsiteX4" fmla="*/ 136525 w 330200"/>
                                                            <a:gd name="connsiteY4" fmla="*/ 9525 h 95250"/>
                                                            <a:gd name="connsiteX5" fmla="*/ 177800 w 330200"/>
                                                            <a:gd name="connsiteY5" fmla="*/ 0 h 95250"/>
                                                            <a:gd name="connsiteX6" fmla="*/ 215900 w 330200"/>
                                                            <a:gd name="connsiteY6" fmla="*/ 9525 h 95250"/>
                                                            <a:gd name="connsiteX7" fmla="*/ 244475 w 330200"/>
                                                            <a:gd name="connsiteY7" fmla="*/ 19050 h 95250"/>
                                                            <a:gd name="connsiteX8" fmla="*/ 301625 w 330200"/>
                                                            <a:gd name="connsiteY8" fmla="*/ 25400 h 95250"/>
                                                            <a:gd name="connsiteX9" fmla="*/ 307975 w 330200"/>
                                                            <a:gd name="connsiteY9" fmla="*/ 44450 h 95250"/>
                                                            <a:gd name="connsiteX10" fmla="*/ 330200 w 330200"/>
                                                            <a:gd name="connsiteY10" fmla="*/ 50800 h 9525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330200" h="95250">
                                                              <a:moveTo>
                                                                <a:pt x="0" y="95250"/>
                                                              </a:moveTo>
                                                              <a:cubicBezTo>
                                                                <a:pt x="20108" y="73554"/>
                                                                <a:pt x="40217" y="51858"/>
                                                                <a:pt x="53975" y="38100"/>
                                                              </a:cubicBezTo>
                                                              <a:cubicBezTo>
                                                                <a:pt x="67733" y="24342"/>
                                                                <a:pt x="72496" y="15875"/>
                                                                <a:pt x="82550" y="12700"/>
                                                              </a:cubicBezTo>
                                                              <a:cubicBezTo>
                                                                <a:pt x="92604" y="9525"/>
                                                                <a:pt x="105304" y="19579"/>
                                                                <a:pt x="114300" y="19050"/>
                                                              </a:cubicBezTo>
                                                              <a:cubicBezTo>
                                                                <a:pt x="123296" y="18521"/>
                                                                <a:pt x="125942" y="12700"/>
                                                                <a:pt x="136525" y="9525"/>
                                                              </a:cubicBezTo>
                                                              <a:cubicBezTo>
                                                                <a:pt x="147108" y="6350"/>
                                                                <a:pt x="164571" y="0"/>
                                                                <a:pt x="177800" y="0"/>
                                                              </a:cubicBezTo>
                                                              <a:cubicBezTo>
                                                                <a:pt x="191029" y="0"/>
                                                                <a:pt x="204787" y="6350"/>
                                                                <a:pt x="215900" y="9525"/>
                                                              </a:cubicBezTo>
                                                              <a:cubicBezTo>
                                                                <a:pt x="227013" y="12700"/>
                                                                <a:pt x="230188" y="16404"/>
                                                                <a:pt x="244475" y="19050"/>
                                                              </a:cubicBezTo>
                                                              <a:cubicBezTo>
                                                                <a:pt x="258762" y="21696"/>
                                                                <a:pt x="291042" y="21167"/>
                                                                <a:pt x="301625" y="25400"/>
                                                              </a:cubicBezTo>
                                                              <a:cubicBezTo>
                                                                <a:pt x="312208" y="29633"/>
                                                                <a:pt x="303213" y="40217"/>
                                                                <a:pt x="307975" y="44450"/>
                                                              </a:cubicBezTo>
                                                              <a:cubicBezTo>
                                                                <a:pt x="312737" y="48683"/>
                                                                <a:pt x="320146" y="49742"/>
                                                                <a:pt x="330200" y="5080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28" name="Freeform 927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896100" y="3835400"/>
                                                          <a:ext cx="225425" cy="98425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225425 w 225425"/>
                                                            <a:gd name="connsiteY0" fmla="*/ 0 h 98425"/>
                                                            <a:gd name="connsiteX1" fmla="*/ 196850 w 225425"/>
                                                            <a:gd name="connsiteY1" fmla="*/ 57150 h 98425"/>
                                                            <a:gd name="connsiteX2" fmla="*/ 187325 w 225425"/>
                                                            <a:gd name="connsiteY2" fmla="*/ 92075 h 98425"/>
                                                            <a:gd name="connsiteX3" fmla="*/ 161925 w 225425"/>
                                                            <a:gd name="connsiteY3" fmla="*/ 95250 h 98425"/>
                                                            <a:gd name="connsiteX4" fmla="*/ 120650 w 225425"/>
                                                            <a:gd name="connsiteY4" fmla="*/ 92075 h 98425"/>
                                                            <a:gd name="connsiteX5" fmla="*/ 88900 w 225425"/>
                                                            <a:gd name="connsiteY5" fmla="*/ 92075 h 98425"/>
                                                            <a:gd name="connsiteX6" fmla="*/ 69850 w 225425"/>
                                                            <a:gd name="connsiteY6" fmla="*/ 95250 h 98425"/>
                                                            <a:gd name="connsiteX7" fmla="*/ 47625 w 225425"/>
                                                            <a:gd name="connsiteY7" fmla="*/ 73025 h 98425"/>
                                                            <a:gd name="connsiteX8" fmla="*/ 22225 w 225425"/>
                                                            <a:gd name="connsiteY8" fmla="*/ 50800 h 98425"/>
                                                            <a:gd name="connsiteX9" fmla="*/ 0 w 225425"/>
                                                            <a:gd name="connsiteY9" fmla="*/ 31750 h 98425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225425" h="98425">
                                                              <a:moveTo>
                                                                <a:pt x="225425" y="0"/>
                                                              </a:moveTo>
                                                              <a:cubicBezTo>
                                                                <a:pt x="214312" y="20902"/>
                                                                <a:pt x="203200" y="41804"/>
                                                                <a:pt x="196850" y="57150"/>
                                                              </a:cubicBezTo>
                                                              <a:cubicBezTo>
                                                                <a:pt x="190500" y="72496"/>
                                                                <a:pt x="193146" y="85725"/>
                                                                <a:pt x="187325" y="92075"/>
                                                              </a:cubicBezTo>
                                                              <a:cubicBezTo>
                                                                <a:pt x="181504" y="98425"/>
                                                                <a:pt x="173037" y="95250"/>
                                                                <a:pt x="161925" y="95250"/>
                                                              </a:cubicBezTo>
                                                              <a:cubicBezTo>
                                                                <a:pt x="150813" y="95250"/>
                                                                <a:pt x="132821" y="92604"/>
                                                                <a:pt x="120650" y="92075"/>
                                                              </a:cubicBezTo>
                                                              <a:cubicBezTo>
                                                                <a:pt x="108479" y="91546"/>
                                                                <a:pt x="97367" y="91546"/>
                                                                <a:pt x="88900" y="92075"/>
                                                              </a:cubicBezTo>
                                                              <a:cubicBezTo>
                                                                <a:pt x="80433" y="92604"/>
                                                                <a:pt x="76729" y="98425"/>
                                                                <a:pt x="69850" y="95250"/>
                                                              </a:cubicBezTo>
                                                              <a:cubicBezTo>
                                                                <a:pt x="62971" y="92075"/>
                                                                <a:pt x="55563" y="80433"/>
                                                                <a:pt x="47625" y="73025"/>
                                                              </a:cubicBezTo>
                                                              <a:cubicBezTo>
                                                                <a:pt x="39688" y="65617"/>
                                                                <a:pt x="22225" y="50800"/>
                                                                <a:pt x="22225" y="50800"/>
                                                              </a:cubicBezTo>
                                                              <a:cubicBezTo>
                                                                <a:pt x="14287" y="43921"/>
                                                                <a:pt x="5821" y="43392"/>
                                                                <a:pt x="0" y="3175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29" name="Freeform 928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873875" y="3902075"/>
                                                          <a:ext cx="428625" cy="21748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428625 w 428625"/>
                                                            <a:gd name="connsiteY0" fmla="*/ 44450 h 217488"/>
                                                            <a:gd name="connsiteX1" fmla="*/ 374650 w 428625"/>
                                                            <a:gd name="connsiteY1" fmla="*/ 76200 h 217488"/>
                                                            <a:gd name="connsiteX2" fmla="*/ 355600 w 428625"/>
                                                            <a:gd name="connsiteY2" fmla="*/ 104775 h 217488"/>
                                                            <a:gd name="connsiteX3" fmla="*/ 333375 w 428625"/>
                                                            <a:gd name="connsiteY3" fmla="*/ 111125 h 217488"/>
                                                            <a:gd name="connsiteX4" fmla="*/ 295275 w 428625"/>
                                                            <a:gd name="connsiteY4" fmla="*/ 114300 h 217488"/>
                                                            <a:gd name="connsiteX5" fmla="*/ 263525 w 428625"/>
                                                            <a:gd name="connsiteY5" fmla="*/ 107950 h 217488"/>
                                                            <a:gd name="connsiteX6" fmla="*/ 254000 w 428625"/>
                                                            <a:gd name="connsiteY6" fmla="*/ 114300 h 217488"/>
                                                            <a:gd name="connsiteX7" fmla="*/ 238125 w 428625"/>
                                                            <a:gd name="connsiteY7" fmla="*/ 133350 h 217488"/>
                                                            <a:gd name="connsiteX8" fmla="*/ 244475 w 428625"/>
                                                            <a:gd name="connsiteY8" fmla="*/ 152400 h 217488"/>
                                                            <a:gd name="connsiteX9" fmla="*/ 247650 w 428625"/>
                                                            <a:gd name="connsiteY9" fmla="*/ 168275 h 217488"/>
                                                            <a:gd name="connsiteX10" fmla="*/ 234950 w 428625"/>
                                                            <a:gd name="connsiteY10" fmla="*/ 187325 h 217488"/>
                                                            <a:gd name="connsiteX11" fmla="*/ 228600 w 428625"/>
                                                            <a:gd name="connsiteY11" fmla="*/ 212725 h 217488"/>
                                                            <a:gd name="connsiteX12" fmla="*/ 203200 w 428625"/>
                                                            <a:gd name="connsiteY12" fmla="*/ 215900 h 217488"/>
                                                            <a:gd name="connsiteX13" fmla="*/ 180975 w 428625"/>
                                                            <a:gd name="connsiteY13" fmla="*/ 212725 h 217488"/>
                                                            <a:gd name="connsiteX14" fmla="*/ 158750 w 428625"/>
                                                            <a:gd name="connsiteY14" fmla="*/ 196850 h 217488"/>
                                                            <a:gd name="connsiteX15" fmla="*/ 127000 w 428625"/>
                                                            <a:gd name="connsiteY15" fmla="*/ 184150 h 217488"/>
                                                            <a:gd name="connsiteX16" fmla="*/ 101600 w 428625"/>
                                                            <a:gd name="connsiteY16" fmla="*/ 161925 h 217488"/>
                                                            <a:gd name="connsiteX17" fmla="*/ 76200 w 428625"/>
                                                            <a:gd name="connsiteY17" fmla="*/ 149225 h 217488"/>
                                                            <a:gd name="connsiteX18" fmla="*/ 53975 w 428625"/>
                                                            <a:gd name="connsiteY18" fmla="*/ 149225 h 217488"/>
                                                            <a:gd name="connsiteX19" fmla="*/ 41275 w 428625"/>
                                                            <a:gd name="connsiteY19" fmla="*/ 146050 h 217488"/>
                                                            <a:gd name="connsiteX20" fmla="*/ 41275 w 428625"/>
                                                            <a:gd name="connsiteY20" fmla="*/ 114300 h 217488"/>
                                                            <a:gd name="connsiteX21" fmla="*/ 31750 w 428625"/>
                                                            <a:gd name="connsiteY21" fmla="*/ 66675 h 217488"/>
                                                            <a:gd name="connsiteX22" fmla="*/ 38100 w 428625"/>
                                                            <a:gd name="connsiteY22" fmla="*/ 41275 h 217488"/>
                                                            <a:gd name="connsiteX23" fmla="*/ 34925 w 428625"/>
                                                            <a:gd name="connsiteY23" fmla="*/ 12700 h 217488"/>
                                                            <a:gd name="connsiteX24" fmla="*/ 15875 w 428625"/>
                                                            <a:gd name="connsiteY24" fmla="*/ 3175 h 217488"/>
                                                            <a:gd name="connsiteX25" fmla="*/ 0 w 428625"/>
                                                            <a:gd name="connsiteY25" fmla="*/ 0 h 21748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  <a:cxn ang="0">
                                                              <a:pos x="connsiteX23" y="connsiteY23"/>
                                                            </a:cxn>
                                                            <a:cxn ang="0">
                                                              <a:pos x="connsiteX24" y="connsiteY24"/>
                                                            </a:cxn>
                                                            <a:cxn ang="0">
                                                              <a:pos x="connsiteX25" y="connsiteY25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428625" h="217488">
                                                              <a:moveTo>
                                                                <a:pt x="428625" y="44450"/>
                                                              </a:moveTo>
                                                              <a:cubicBezTo>
                                                                <a:pt x="407723" y="55298"/>
                                                                <a:pt x="386821" y="66146"/>
                                                                <a:pt x="374650" y="76200"/>
                                                              </a:cubicBezTo>
                                                              <a:cubicBezTo>
                                                                <a:pt x="362479" y="86254"/>
                                                                <a:pt x="362479" y="98954"/>
                                                                <a:pt x="355600" y="104775"/>
                                                              </a:cubicBezTo>
                                                              <a:cubicBezTo>
                                                                <a:pt x="348721" y="110596"/>
                                                                <a:pt x="343429" y="109538"/>
                                                                <a:pt x="333375" y="111125"/>
                                                              </a:cubicBezTo>
                                                              <a:cubicBezTo>
                                                                <a:pt x="323321" y="112712"/>
                                                                <a:pt x="306917" y="114829"/>
                                                                <a:pt x="295275" y="114300"/>
                                                              </a:cubicBezTo>
                                                              <a:cubicBezTo>
                                                                <a:pt x="283633" y="113771"/>
                                                                <a:pt x="270404" y="107950"/>
                                                                <a:pt x="263525" y="107950"/>
                                                              </a:cubicBezTo>
                                                              <a:cubicBezTo>
                                                                <a:pt x="256646" y="107950"/>
                                                                <a:pt x="258233" y="110067"/>
                                                                <a:pt x="254000" y="114300"/>
                                                              </a:cubicBezTo>
                                                              <a:cubicBezTo>
                                                                <a:pt x="249767" y="118533"/>
                                                                <a:pt x="239713" y="127000"/>
                                                                <a:pt x="238125" y="133350"/>
                                                              </a:cubicBezTo>
                                                              <a:cubicBezTo>
                                                                <a:pt x="236538" y="139700"/>
                                                                <a:pt x="242888" y="146579"/>
                                                                <a:pt x="244475" y="152400"/>
                                                              </a:cubicBezTo>
                                                              <a:cubicBezTo>
                                                                <a:pt x="246063" y="158221"/>
                                                                <a:pt x="249238" y="162454"/>
                                                                <a:pt x="247650" y="168275"/>
                                                              </a:cubicBezTo>
                                                              <a:cubicBezTo>
                                                                <a:pt x="246063" y="174096"/>
                                                                <a:pt x="238125" y="179917"/>
                                                                <a:pt x="234950" y="187325"/>
                                                              </a:cubicBezTo>
                                                              <a:cubicBezTo>
                                                                <a:pt x="231775" y="194733"/>
                                                                <a:pt x="233892" y="207963"/>
                                                                <a:pt x="228600" y="212725"/>
                                                              </a:cubicBezTo>
                                                              <a:cubicBezTo>
                                                                <a:pt x="223308" y="217488"/>
                                                                <a:pt x="211137" y="215900"/>
                                                                <a:pt x="203200" y="215900"/>
                                                              </a:cubicBezTo>
                                                              <a:cubicBezTo>
                                                                <a:pt x="195263" y="215900"/>
                                                                <a:pt x="188383" y="215900"/>
                                                                <a:pt x="180975" y="212725"/>
                                                              </a:cubicBezTo>
                                                              <a:cubicBezTo>
                                                                <a:pt x="173567" y="209550"/>
                                                                <a:pt x="167746" y="201612"/>
                                                                <a:pt x="158750" y="196850"/>
                                                              </a:cubicBezTo>
                                                              <a:cubicBezTo>
                                                                <a:pt x="149754" y="192088"/>
                                                                <a:pt x="136525" y="189971"/>
                                                                <a:pt x="127000" y="184150"/>
                                                              </a:cubicBezTo>
                                                              <a:cubicBezTo>
                                                                <a:pt x="117475" y="178329"/>
                                                                <a:pt x="110067" y="167746"/>
                                                                <a:pt x="101600" y="161925"/>
                                                              </a:cubicBezTo>
                                                              <a:cubicBezTo>
                                                                <a:pt x="93133" y="156104"/>
                                                                <a:pt x="84137" y="151342"/>
                                                                <a:pt x="76200" y="149225"/>
                                                              </a:cubicBezTo>
                                                              <a:cubicBezTo>
                                                                <a:pt x="68263" y="147108"/>
                                                                <a:pt x="59796" y="149754"/>
                                                                <a:pt x="53975" y="149225"/>
                                                              </a:cubicBezTo>
                                                              <a:cubicBezTo>
                                                                <a:pt x="48154" y="148696"/>
                                                                <a:pt x="43392" y="151871"/>
                                                                <a:pt x="41275" y="146050"/>
                                                              </a:cubicBezTo>
                                                              <a:cubicBezTo>
                                                                <a:pt x="39158" y="140229"/>
                                                                <a:pt x="42862" y="127529"/>
                                                                <a:pt x="41275" y="114300"/>
                                                              </a:cubicBezTo>
                                                              <a:cubicBezTo>
                                                                <a:pt x="39688" y="101071"/>
                                                                <a:pt x="32279" y="78846"/>
                                                                <a:pt x="31750" y="66675"/>
                                                              </a:cubicBezTo>
                                                              <a:cubicBezTo>
                                                                <a:pt x="31221" y="54504"/>
                                                                <a:pt x="37571" y="50271"/>
                                                                <a:pt x="38100" y="41275"/>
                                                              </a:cubicBezTo>
                                                              <a:cubicBezTo>
                                                                <a:pt x="38629" y="32279"/>
                                                                <a:pt x="38629" y="19050"/>
                                                                <a:pt x="34925" y="12700"/>
                                                              </a:cubicBezTo>
                                                              <a:cubicBezTo>
                                                                <a:pt x="31221" y="6350"/>
                                                                <a:pt x="21696" y="5292"/>
                                                                <a:pt x="15875" y="3175"/>
                                                              </a:cubicBezTo>
                                                              <a:cubicBezTo>
                                                                <a:pt x="10054" y="1058"/>
                                                                <a:pt x="5027" y="529"/>
                                                                <a:pt x="0" y="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30" name="Freeform 929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040563" y="4108450"/>
                                                          <a:ext cx="14287" cy="78317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4762 w 14287"/>
                                                            <a:gd name="connsiteY0" fmla="*/ 0 h 78317"/>
                                                            <a:gd name="connsiteX1" fmla="*/ 1587 w 14287"/>
                                                            <a:gd name="connsiteY1" fmla="*/ 53975 h 78317"/>
                                                            <a:gd name="connsiteX2" fmla="*/ 14287 w 14287"/>
                                                            <a:gd name="connsiteY2" fmla="*/ 73025 h 78317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4287" h="78317">
                                                              <a:moveTo>
                                                                <a:pt x="4762" y="0"/>
                                                              </a:moveTo>
                                                              <a:cubicBezTo>
                                                                <a:pt x="2381" y="20902"/>
                                                                <a:pt x="0" y="41804"/>
                                                                <a:pt x="1587" y="53975"/>
                                                              </a:cubicBezTo>
                                                              <a:cubicBezTo>
                                                                <a:pt x="3174" y="66146"/>
                                                                <a:pt x="11112" y="78317"/>
                                                                <a:pt x="14287" y="73025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31" name="Freeform 930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802438" y="4051300"/>
                                                          <a:ext cx="122237" cy="15345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122237 w 122237"/>
                                                            <a:gd name="connsiteY0" fmla="*/ 0 h 153458"/>
                                                            <a:gd name="connsiteX1" fmla="*/ 65087 w 122237"/>
                                                            <a:gd name="connsiteY1" fmla="*/ 19050 h 153458"/>
                                                            <a:gd name="connsiteX2" fmla="*/ 42862 w 122237"/>
                                                            <a:gd name="connsiteY2" fmla="*/ 31750 h 153458"/>
                                                            <a:gd name="connsiteX3" fmla="*/ 33337 w 122237"/>
                                                            <a:gd name="connsiteY3" fmla="*/ 47625 h 153458"/>
                                                            <a:gd name="connsiteX4" fmla="*/ 11112 w 122237"/>
                                                            <a:gd name="connsiteY4" fmla="*/ 44450 h 153458"/>
                                                            <a:gd name="connsiteX5" fmla="*/ 1587 w 122237"/>
                                                            <a:gd name="connsiteY5" fmla="*/ 57150 h 153458"/>
                                                            <a:gd name="connsiteX6" fmla="*/ 1587 w 122237"/>
                                                            <a:gd name="connsiteY6" fmla="*/ 85725 h 153458"/>
                                                            <a:gd name="connsiteX7" fmla="*/ 7937 w 122237"/>
                                                            <a:gd name="connsiteY7" fmla="*/ 107950 h 153458"/>
                                                            <a:gd name="connsiteX8" fmla="*/ 14287 w 122237"/>
                                                            <a:gd name="connsiteY8" fmla="*/ 127000 h 153458"/>
                                                            <a:gd name="connsiteX9" fmla="*/ 14287 w 122237"/>
                                                            <a:gd name="connsiteY9" fmla="*/ 149225 h 15345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22237" h="153458">
                                                              <a:moveTo>
                                                                <a:pt x="122237" y="0"/>
                                                              </a:moveTo>
                                                              <a:cubicBezTo>
                                                                <a:pt x="100276" y="6879"/>
                                                                <a:pt x="78316" y="13758"/>
                                                                <a:pt x="65087" y="19050"/>
                                                              </a:cubicBezTo>
                                                              <a:cubicBezTo>
                                                                <a:pt x="51858" y="24342"/>
                                                                <a:pt x="48154" y="26988"/>
                                                                <a:pt x="42862" y="31750"/>
                                                              </a:cubicBezTo>
                                                              <a:cubicBezTo>
                                                                <a:pt x="37570" y="36513"/>
                                                                <a:pt x="38629" y="45508"/>
                                                                <a:pt x="33337" y="47625"/>
                                                              </a:cubicBezTo>
                                                              <a:cubicBezTo>
                                                                <a:pt x="28045" y="49742"/>
                                                                <a:pt x="16404" y="42863"/>
                                                                <a:pt x="11112" y="44450"/>
                                                              </a:cubicBezTo>
                                                              <a:cubicBezTo>
                                                                <a:pt x="5820" y="46037"/>
                                                                <a:pt x="3174" y="50271"/>
                                                                <a:pt x="1587" y="57150"/>
                                                              </a:cubicBezTo>
                                                              <a:cubicBezTo>
                                                                <a:pt x="0" y="64029"/>
                                                                <a:pt x="529" y="77258"/>
                                                                <a:pt x="1587" y="85725"/>
                                                              </a:cubicBezTo>
                                                              <a:cubicBezTo>
                                                                <a:pt x="2645" y="94192"/>
                                                                <a:pt x="5820" y="101071"/>
                                                                <a:pt x="7937" y="107950"/>
                                                              </a:cubicBezTo>
                                                              <a:cubicBezTo>
                                                                <a:pt x="10054" y="114829"/>
                                                                <a:pt x="13229" y="120121"/>
                                                                <a:pt x="14287" y="127000"/>
                                                              </a:cubicBezTo>
                                                              <a:cubicBezTo>
                                                                <a:pt x="15345" y="133879"/>
                                                                <a:pt x="15874" y="153458"/>
                                                                <a:pt x="14287" y="149225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32" name="Freeform 931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174971" y="4318000"/>
                                                          <a:ext cx="159279" cy="168275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159279 w 159279"/>
                                                            <a:gd name="connsiteY0" fmla="*/ 168275 h 168275"/>
                                                            <a:gd name="connsiteX1" fmla="*/ 124354 w 159279"/>
                                                            <a:gd name="connsiteY1" fmla="*/ 120650 h 168275"/>
                                                            <a:gd name="connsiteX2" fmla="*/ 102129 w 159279"/>
                                                            <a:gd name="connsiteY2" fmla="*/ 82550 h 168275"/>
                                                            <a:gd name="connsiteX3" fmla="*/ 76729 w 159279"/>
                                                            <a:gd name="connsiteY3" fmla="*/ 50800 h 168275"/>
                                                            <a:gd name="connsiteX4" fmla="*/ 57679 w 159279"/>
                                                            <a:gd name="connsiteY4" fmla="*/ 38100 h 168275"/>
                                                            <a:gd name="connsiteX5" fmla="*/ 32279 w 159279"/>
                                                            <a:gd name="connsiteY5" fmla="*/ 15875 h 168275"/>
                                                            <a:gd name="connsiteX6" fmla="*/ 529 w 159279"/>
                                                            <a:gd name="connsiteY6" fmla="*/ 0 h 168275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59279" h="168275">
                                                              <a:moveTo>
                                                                <a:pt x="159279" y="168275"/>
                                                              </a:moveTo>
                                                              <a:cubicBezTo>
                                                                <a:pt x="146579" y="151606"/>
                                                                <a:pt x="133879" y="134937"/>
                                                                <a:pt x="124354" y="120650"/>
                                                              </a:cubicBezTo>
                                                              <a:cubicBezTo>
                                                                <a:pt x="114829" y="106363"/>
                                                                <a:pt x="110067" y="94192"/>
                                                                <a:pt x="102129" y="82550"/>
                                                              </a:cubicBezTo>
                                                              <a:cubicBezTo>
                                                                <a:pt x="94192" y="70908"/>
                                                                <a:pt x="84137" y="58208"/>
                                                                <a:pt x="76729" y="50800"/>
                                                              </a:cubicBezTo>
                                                              <a:cubicBezTo>
                                                                <a:pt x="69321" y="43392"/>
                                                                <a:pt x="65087" y="43921"/>
                                                                <a:pt x="57679" y="38100"/>
                                                              </a:cubicBezTo>
                                                              <a:cubicBezTo>
                                                                <a:pt x="50271" y="32279"/>
                                                                <a:pt x="41804" y="22225"/>
                                                                <a:pt x="32279" y="15875"/>
                                                              </a:cubicBezTo>
                                                              <a:cubicBezTo>
                                                                <a:pt x="22754" y="9525"/>
                                                                <a:pt x="0" y="7408"/>
                                                                <a:pt x="529" y="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33" name="Freeform 932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245350" y="4171950"/>
                                                          <a:ext cx="146579" cy="31115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82550 w 146579"/>
                                                            <a:gd name="connsiteY0" fmla="*/ 311150 h 311150"/>
                                                            <a:gd name="connsiteX1" fmla="*/ 92075 w 146579"/>
                                                            <a:gd name="connsiteY1" fmla="*/ 247650 h 311150"/>
                                                            <a:gd name="connsiteX2" fmla="*/ 114300 w 146579"/>
                                                            <a:gd name="connsiteY2" fmla="*/ 200025 h 311150"/>
                                                            <a:gd name="connsiteX3" fmla="*/ 142875 w 146579"/>
                                                            <a:gd name="connsiteY3" fmla="*/ 161925 h 311150"/>
                                                            <a:gd name="connsiteX4" fmla="*/ 136525 w 146579"/>
                                                            <a:gd name="connsiteY4" fmla="*/ 114300 h 311150"/>
                                                            <a:gd name="connsiteX5" fmla="*/ 92075 w 146579"/>
                                                            <a:gd name="connsiteY5" fmla="*/ 120650 h 311150"/>
                                                            <a:gd name="connsiteX6" fmla="*/ 82550 w 146579"/>
                                                            <a:gd name="connsiteY6" fmla="*/ 127000 h 311150"/>
                                                            <a:gd name="connsiteX7" fmla="*/ 69850 w 146579"/>
                                                            <a:gd name="connsiteY7" fmla="*/ 76200 h 311150"/>
                                                            <a:gd name="connsiteX8" fmla="*/ 31750 w 146579"/>
                                                            <a:gd name="connsiteY8" fmla="*/ 44450 h 311150"/>
                                                            <a:gd name="connsiteX9" fmla="*/ 6350 w 146579"/>
                                                            <a:gd name="connsiteY9" fmla="*/ 6350 h 311150"/>
                                                            <a:gd name="connsiteX10" fmla="*/ 0 w 146579"/>
                                                            <a:gd name="connsiteY10" fmla="*/ 6350 h 31115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46579" h="311150">
                                                              <a:moveTo>
                                                                <a:pt x="82550" y="311150"/>
                                                              </a:moveTo>
                                                              <a:cubicBezTo>
                                                                <a:pt x="84666" y="288660"/>
                                                                <a:pt x="86783" y="266171"/>
                                                                <a:pt x="92075" y="247650"/>
                                                              </a:cubicBezTo>
                                                              <a:cubicBezTo>
                                                                <a:pt x="97367" y="229129"/>
                                                                <a:pt x="105833" y="214313"/>
                                                                <a:pt x="114300" y="200025"/>
                                                              </a:cubicBezTo>
                                                              <a:cubicBezTo>
                                                                <a:pt x="122767" y="185737"/>
                                                                <a:pt x="139171" y="176212"/>
                                                                <a:pt x="142875" y="161925"/>
                                                              </a:cubicBezTo>
                                                              <a:cubicBezTo>
                                                                <a:pt x="146579" y="147638"/>
                                                                <a:pt x="144992" y="121179"/>
                                                                <a:pt x="136525" y="114300"/>
                                                              </a:cubicBezTo>
                                                              <a:cubicBezTo>
                                                                <a:pt x="128058" y="107421"/>
                                                                <a:pt x="101071" y="118533"/>
                                                                <a:pt x="92075" y="120650"/>
                                                              </a:cubicBezTo>
                                                              <a:cubicBezTo>
                                                                <a:pt x="83079" y="122767"/>
                                                                <a:pt x="86254" y="134408"/>
                                                                <a:pt x="82550" y="127000"/>
                                                              </a:cubicBezTo>
                                                              <a:cubicBezTo>
                                                                <a:pt x="78846" y="119592"/>
                                                                <a:pt x="78317" y="89958"/>
                                                                <a:pt x="69850" y="76200"/>
                                                              </a:cubicBezTo>
                                                              <a:cubicBezTo>
                                                                <a:pt x="61383" y="62442"/>
                                                                <a:pt x="42333" y="56092"/>
                                                                <a:pt x="31750" y="44450"/>
                                                              </a:cubicBezTo>
                                                              <a:cubicBezTo>
                                                                <a:pt x="21167" y="32808"/>
                                                                <a:pt x="11642" y="12700"/>
                                                                <a:pt x="6350" y="6350"/>
                                                              </a:cubicBezTo>
                                                              <a:cubicBezTo>
                                                                <a:pt x="1058" y="0"/>
                                                                <a:pt x="529" y="1058"/>
                                                                <a:pt x="0" y="635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34" name="Freeform 933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331075" y="4102100"/>
                                                          <a:ext cx="339196" cy="38100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0 w 339196"/>
                                                            <a:gd name="connsiteY0" fmla="*/ 381000 h 381000"/>
                                                            <a:gd name="connsiteX1" fmla="*/ 76200 w 339196"/>
                                                            <a:gd name="connsiteY1" fmla="*/ 374650 h 381000"/>
                                                            <a:gd name="connsiteX2" fmla="*/ 101600 w 339196"/>
                                                            <a:gd name="connsiteY2" fmla="*/ 352425 h 381000"/>
                                                            <a:gd name="connsiteX3" fmla="*/ 177800 w 339196"/>
                                                            <a:gd name="connsiteY3" fmla="*/ 339725 h 381000"/>
                                                            <a:gd name="connsiteX4" fmla="*/ 228600 w 339196"/>
                                                            <a:gd name="connsiteY4" fmla="*/ 288925 h 381000"/>
                                                            <a:gd name="connsiteX5" fmla="*/ 260350 w 339196"/>
                                                            <a:gd name="connsiteY5" fmla="*/ 254000 h 381000"/>
                                                            <a:gd name="connsiteX6" fmla="*/ 301625 w 339196"/>
                                                            <a:gd name="connsiteY6" fmla="*/ 187325 h 381000"/>
                                                            <a:gd name="connsiteX7" fmla="*/ 317500 w 339196"/>
                                                            <a:gd name="connsiteY7" fmla="*/ 136525 h 381000"/>
                                                            <a:gd name="connsiteX8" fmla="*/ 336550 w 339196"/>
                                                            <a:gd name="connsiteY8" fmla="*/ 98425 h 381000"/>
                                                            <a:gd name="connsiteX9" fmla="*/ 333375 w 339196"/>
                                                            <a:gd name="connsiteY9" fmla="*/ 69850 h 381000"/>
                                                            <a:gd name="connsiteX10" fmla="*/ 311150 w 339196"/>
                                                            <a:gd name="connsiteY10" fmla="*/ 57150 h 381000"/>
                                                            <a:gd name="connsiteX11" fmla="*/ 263525 w 339196"/>
                                                            <a:gd name="connsiteY11" fmla="*/ 50800 h 381000"/>
                                                            <a:gd name="connsiteX12" fmla="*/ 241300 w 339196"/>
                                                            <a:gd name="connsiteY12" fmla="*/ 82550 h 381000"/>
                                                            <a:gd name="connsiteX13" fmla="*/ 203200 w 339196"/>
                                                            <a:gd name="connsiteY13" fmla="*/ 92075 h 381000"/>
                                                            <a:gd name="connsiteX14" fmla="*/ 155575 w 339196"/>
                                                            <a:gd name="connsiteY14" fmla="*/ 69850 h 381000"/>
                                                            <a:gd name="connsiteX15" fmla="*/ 139700 w 339196"/>
                                                            <a:gd name="connsiteY15" fmla="*/ 44450 h 381000"/>
                                                            <a:gd name="connsiteX16" fmla="*/ 117475 w 339196"/>
                                                            <a:gd name="connsiteY16" fmla="*/ 63500 h 381000"/>
                                                            <a:gd name="connsiteX17" fmla="*/ 69850 w 339196"/>
                                                            <a:gd name="connsiteY17" fmla="*/ 66675 h 381000"/>
                                                            <a:gd name="connsiteX18" fmla="*/ 38100 w 339196"/>
                                                            <a:gd name="connsiteY18" fmla="*/ 66675 h 381000"/>
                                                            <a:gd name="connsiteX19" fmla="*/ 34925 w 339196"/>
                                                            <a:gd name="connsiteY19" fmla="*/ 38100 h 381000"/>
                                                            <a:gd name="connsiteX20" fmla="*/ 28575 w 339196"/>
                                                            <a:gd name="connsiteY20" fmla="*/ 0 h 38100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339196" h="381000">
                                                              <a:moveTo>
                                                                <a:pt x="0" y="381000"/>
                                                              </a:moveTo>
                                                              <a:cubicBezTo>
                                                                <a:pt x="29633" y="380206"/>
                                                                <a:pt x="59267" y="379412"/>
                                                                <a:pt x="76200" y="374650"/>
                                                              </a:cubicBezTo>
                                                              <a:cubicBezTo>
                                                                <a:pt x="93133" y="369888"/>
                                                                <a:pt x="84667" y="358246"/>
                                                                <a:pt x="101600" y="352425"/>
                                                              </a:cubicBezTo>
                                                              <a:cubicBezTo>
                                                                <a:pt x="118533" y="346604"/>
                                                                <a:pt x="156633" y="350308"/>
                                                                <a:pt x="177800" y="339725"/>
                                                              </a:cubicBezTo>
                                                              <a:cubicBezTo>
                                                                <a:pt x="198967" y="329142"/>
                                                                <a:pt x="214842" y="303213"/>
                                                                <a:pt x="228600" y="288925"/>
                                                              </a:cubicBezTo>
                                                              <a:cubicBezTo>
                                                                <a:pt x="242358" y="274637"/>
                                                                <a:pt x="248179" y="270933"/>
                                                                <a:pt x="260350" y="254000"/>
                                                              </a:cubicBezTo>
                                                              <a:cubicBezTo>
                                                                <a:pt x="272521" y="237067"/>
                                                                <a:pt x="292100" y="206904"/>
                                                                <a:pt x="301625" y="187325"/>
                                                              </a:cubicBezTo>
                                                              <a:cubicBezTo>
                                                                <a:pt x="311150" y="167746"/>
                                                                <a:pt x="311679" y="151342"/>
                                                                <a:pt x="317500" y="136525"/>
                                                              </a:cubicBezTo>
                                                              <a:cubicBezTo>
                                                                <a:pt x="323321" y="121708"/>
                                                                <a:pt x="333904" y="109538"/>
                                                                <a:pt x="336550" y="98425"/>
                                                              </a:cubicBezTo>
                                                              <a:cubicBezTo>
                                                                <a:pt x="339196" y="87312"/>
                                                                <a:pt x="337608" y="76729"/>
                                                                <a:pt x="333375" y="69850"/>
                                                              </a:cubicBezTo>
                                                              <a:cubicBezTo>
                                                                <a:pt x="329142" y="62971"/>
                                                                <a:pt x="322792" y="60325"/>
                                                                <a:pt x="311150" y="57150"/>
                                                              </a:cubicBezTo>
                                                              <a:cubicBezTo>
                                                                <a:pt x="299508" y="53975"/>
                                                                <a:pt x="275167" y="46567"/>
                                                                <a:pt x="263525" y="50800"/>
                                                              </a:cubicBezTo>
                                                              <a:cubicBezTo>
                                                                <a:pt x="251883" y="55033"/>
                                                                <a:pt x="251354" y="75671"/>
                                                                <a:pt x="241300" y="82550"/>
                                                              </a:cubicBezTo>
                                                              <a:cubicBezTo>
                                                                <a:pt x="231246" y="89429"/>
                                                                <a:pt x="217488" y="94192"/>
                                                                <a:pt x="203200" y="92075"/>
                                                              </a:cubicBezTo>
                                                              <a:cubicBezTo>
                                                                <a:pt x="188913" y="89958"/>
                                                                <a:pt x="166158" y="77787"/>
                                                                <a:pt x="155575" y="69850"/>
                                                              </a:cubicBezTo>
                                                              <a:cubicBezTo>
                                                                <a:pt x="144992" y="61913"/>
                                                                <a:pt x="146050" y="45508"/>
                                                                <a:pt x="139700" y="44450"/>
                                                              </a:cubicBezTo>
                                                              <a:cubicBezTo>
                                                                <a:pt x="133350" y="43392"/>
                                                                <a:pt x="129117" y="59796"/>
                                                                <a:pt x="117475" y="63500"/>
                                                              </a:cubicBezTo>
                                                              <a:cubicBezTo>
                                                                <a:pt x="105833" y="67204"/>
                                                                <a:pt x="83079" y="66146"/>
                                                                <a:pt x="69850" y="66675"/>
                                                              </a:cubicBezTo>
                                                              <a:cubicBezTo>
                                                                <a:pt x="56621" y="67204"/>
                                                                <a:pt x="43921" y="71437"/>
                                                                <a:pt x="38100" y="66675"/>
                                                              </a:cubicBezTo>
                                                              <a:cubicBezTo>
                                                                <a:pt x="32279" y="61913"/>
                                                                <a:pt x="36512" y="49212"/>
                                                                <a:pt x="34925" y="38100"/>
                                                              </a:cubicBezTo>
                                                              <a:cubicBezTo>
                                                                <a:pt x="33338" y="26988"/>
                                                                <a:pt x="30956" y="13494"/>
                                                                <a:pt x="28575" y="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35" name="Freeform 934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629525" y="4305300"/>
                                                          <a:ext cx="549275" cy="157163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549275 w 549275"/>
                                                            <a:gd name="connsiteY0" fmla="*/ 0 h 157163"/>
                                                            <a:gd name="connsiteX1" fmla="*/ 508000 w 549275"/>
                                                            <a:gd name="connsiteY1" fmla="*/ 73025 h 157163"/>
                                                            <a:gd name="connsiteX2" fmla="*/ 511175 w 549275"/>
                                                            <a:gd name="connsiteY2" fmla="*/ 111125 h 157163"/>
                                                            <a:gd name="connsiteX3" fmla="*/ 476250 w 549275"/>
                                                            <a:gd name="connsiteY3" fmla="*/ 139700 h 157163"/>
                                                            <a:gd name="connsiteX4" fmla="*/ 447675 w 549275"/>
                                                            <a:gd name="connsiteY4" fmla="*/ 142875 h 157163"/>
                                                            <a:gd name="connsiteX5" fmla="*/ 419100 w 549275"/>
                                                            <a:gd name="connsiteY5" fmla="*/ 117475 h 157163"/>
                                                            <a:gd name="connsiteX6" fmla="*/ 374650 w 549275"/>
                                                            <a:gd name="connsiteY6" fmla="*/ 98425 h 157163"/>
                                                            <a:gd name="connsiteX7" fmla="*/ 342900 w 549275"/>
                                                            <a:gd name="connsiteY7" fmla="*/ 117475 h 157163"/>
                                                            <a:gd name="connsiteX8" fmla="*/ 327025 w 549275"/>
                                                            <a:gd name="connsiteY8" fmla="*/ 127000 h 157163"/>
                                                            <a:gd name="connsiteX9" fmla="*/ 304800 w 549275"/>
                                                            <a:gd name="connsiteY9" fmla="*/ 114300 h 157163"/>
                                                            <a:gd name="connsiteX10" fmla="*/ 282575 w 549275"/>
                                                            <a:gd name="connsiteY10" fmla="*/ 107950 h 157163"/>
                                                            <a:gd name="connsiteX11" fmla="*/ 238125 w 549275"/>
                                                            <a:gd name="connsiteY11" fmla="*/ 111125 h 157163"/>
                                                            <a:gd name="connsiteX12" fmla="*/ 193675 w 549275"/>
                                                            <a:gd name="connsiteY12" fmla="*/ 117475 h 157163"/>
                                                            <a:gd name="connsiteX13" fmla="*/ 187325 w 549275"/>
                                                            <a:gd name="connsiteY13" fmla="*/ 139700 h 157163"/>
                                                            <a:gd name="connsiteX14" fmla="*/ 165100 w 549275"/>
                                                            <a:gd name="connsiteY14" fmla="*/ 152400 h 157163"/>
                                                            <a:gd name="connsiteX15" fmla="*/ 136525 w 549275"/>
                                                            <a:gd name="connsiteY15" fmla="*/ 155575 h 157163"/>
                                                            <a:gd name="connsiteX16" fmla="*/ 111125 w 549275"/>
                                                            <a:gd name="connsiteY16" fmla="*/ 155575 h 157163"/>
                                                            <a:gd name="connsiteX17" fmla="*/ 79375 w 549275"/>
                                                            <a:gd name="connsiteY17" fmla="*/ 146050 h 157163"/>
                                                            <a:gd name="connsiteX18" fmla="*/ 53975 w 549275"/>
                                                            <a:gd name="connsiteY18" fmla="*/ 114300 h 157163"/>
                                                            <a:gd name="connsiteX19" fmla="*/ 44450 w 549275"/>
                                                            <a:gd name="connsiteY19" fmla="*/ 104775 h 157163"/>
                                                            <a:gd name="connsiteX20" fmla="*/ 53975 w 549275"/>
                                                            <a:gd name="connsiteY20" fmla="*/ 85725 h 157163"/>
                                                            <a:gd name="connsiteX21" fmla="*/ 57150 w 549275"/>
                                                            <a:gd name="connsiteY21" fmla="*/ 63500 h 157163"/>
                                                            <a:gd name="connsiteX22" fmla="*/ 47625 w 549275"/>
                                                            <a:gd name="connsiteY22" fmla="*/ 57150 h 157163"/>
                                                            <a:gd name="connsiteX23" fmla="*/ 28575 w 549275"/>
                                                            <a:gd name="connsiteY23" fmla="*/ 60325 h 157163"/>
                                                            <a:gd name="connsiteX24" fmla="*/ 6350 w 549275"/>
                                                            <a:gd name="connsiteY24" fmla="*/ 60325 h 157163"/>
                                                            <a:gd name="connsiteX25" fmla="*/ 0 w 549275"/>
                                                            <a:gd name="connsiteY25" fmla="*/ 60325 h 15716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  <a:cxn ang="0">
                                                              <a:pos x="connsiteX23" y="connsiteY23"/>
                                                            </a:cxn>
                                                            <a:cxn ang="0">
                                                              <a:pos x="connsiteX24" y="connsiteY24"/>
                                                            </a:cxn>
                                                            <a:cxn ang="0">
                                                              <a:pos x="connsiteX25" y="connsiteY25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549275" h="157163">
                                                              <a:moveTo>
                                                                <a:pt x="549275" y="0"/>
                                                              </a:moveTo>
                                                              <a:cubicBezTo>
                                                                <a:pt x="531812" y="27252"/>
                                                                <a:pt x="514350" y="54504"/>
                                                                <a:pt x="508000" y="73025"/>
                                                              </a:cubicBezTo>
                                                              <a:cubicBezTo>
                                                                <a:pt x="501650" y="91546"/>
                                                                <a:pt x="516467" y="100013"/>
                                                                <a:pt x="511175" y="111125"/>
                                                              </a:cubicBezTo>
                                                              <a:cubicBezTo>
                                                                <a:pt x="505883" y="122238"/>
                                                                <a:pt x="486833" y="134408"/>
                                                                <a:pt x="476250" y="139700"/>
                                                              </a:cubicBezTo>
                                                              <a:cubicBezTo>
                                                                <a:pt x="465667" y="144992"/>
                                                                <a:pt x="457200" y="146579"/>
                                                                <a:pt x="447675" y="142875"/>
                                                              </a:cubicBezTo>
                                                              <a:cubicBezTo>
                                                                <a:pt x="438150" y="139171"/>
                                                                <a:pt x="431271" y="124883"/>
                                                                <a:pt x="419100" y="117475"/>
                                                              </a:cubicBezTo>
                                                              <a:cubicBezTo>
                                                                <a:pt x="406929" y="110067"/>
                                                                <a:pt x="387350" y="98425"/>
                                                                <a:pt x="374650" y="98425"/>
                                                              </a:cubicBezTo>
                                                              <a:cubicBezTo>
                                                                <a:pt x="361950" y="98425"/>
                                                                <a:pt x="342900" y="117475"/>
                                                                <a:pt x="342900" y="117475"/>
                                                              </a:cubicBezTo>
                                                              <a:cubicBezTo>
                                                                <a:pt x="334963" y="122238"/>
                                                                <a:pt x="333375" y="127529"/>
                                                                <a:pt x="327025" y="127000"/>
                                                              </a:cubicBezTo>
                                                              <a:cubicBezTo>
                                                                <a:pt x="320675" y="126471"/>
                                                                <a:pt x="312208" y="117475"/>
                                                                <a:pt x="304800" y="114300"/>
                                                              </a:cubicBezTo>
                                                              <a:cubicBezTo>
                                                                <a:pt x="297392" y="111125"/>
                                                                <a:pt x="293687" y="108479"/>
                                                                <a:pt x="282575" y="107950"/>
                                                              </a:cubicBezTo>
                                                              <a:cubicBezTo>
                                                                <a:pt x="271463" y="107421"/>
                                                                <a:pt x="252942" y="109538"/>
                                                                <a:pt x="238125" y="111125"/>
                                                              </a:cubicBezTo>
                                                              <a:cubicBezTo>
                                                                <a:pt x="223308" y="112712"/>
                                                                <a:pt x="202142" y="112712"/>
                                                                <a:pt x="193675" y="117475"/>
                                                              </a:cubicBezTo>
                                                              <a:cubicBezTo>
                                                                <a:pt x="185208" y="122238"/>
                                                                <a:pt x="192087" y="133879"/>
                                                                <a:pt x="187325" y="139700"/>
                                                              </a:cubicBezTo>
                                                              <a:cubicBezTo>
                                                                <a:pt x="182563" y="145521"/>
                                                                <a:pt x="173567" y="149754"/>
                                                                <a:pt x="165100" y="152400"/>
                                                              </a:cubicBezTo>
                                                              <a:cubicBezTo>
                                                                <a:pt x="156633" y="155046"/>
                                                                <a:pt x="145521" y="155046"/>
                                                                <a:pt x="136525" y="155575"/>
                                                              </a:cubicBezTo>
                                                              <a:cubicBezTo>
                                                                <a:pt x="127529" y="156104"/>
                                                                <a:pt x="120650" y="157163"/>
                                                                <a:pt x="111125" y="155575"/>
                                                              </a:cubicBezTo>
                                                              <a:cubicBezTo>
                                                                <a:pt x="101600" y="153988"/>
                                                                <a:pt x="88900" y="152929"/>
                                                                <a:pt x="79375" y="146050"/>
                                                              </a:cubicBezTo>
                                                              <a:cubicBezTo>
                                                                <a:pt x="69850" y="139171"/>
                                                                <a:pt x="59796" y="121179"/>
                                                                <a:pt x="53975" y="114300"/>
                                                              </a:cubicBezTo>
                                                              <a:cubicBezTo>
                                                                <a:pt x="48154" y="107421"/>
                                                                <a:pt x="44450" y="109537"/>
                                                                <a:pt x="44450" y="104775"/>
                                                              </a:cubicBezTo>
                                                              <a:cubicBezTo>
                                                                <a:pt x="44450" y="100013"/>
                                                                <a:pt x="51858" y="92604"/>
                                                                <a:pt x="53975" y="85725"/>
                                                              </a:cubicBezTo>
                                                              <a:cubicBezTo>
                                                                <a:pt x="56092" y="78846"/>
                                                                <a:pt x="58208" y="68262"/>
                                                                <a:pt x="57150" y="63500"/>
                                                              </a:cubicBezTo>
                                                              <a:cubicBezTo>
                                                                <a:pt x="56092" y="58738"/>
                                                                <a:pt x="52388" y="57679"/>
                                                                <a:pt x="47625" y="57150"/>
                                                              </a:cubicBezTo>
                                                              <a:cubicBezTo>
                                                                <a:pt x="42863" y="56621"/>
                                                                <a:pt x="35454" y="59796"/>
                                                                <a:pt x="28575" y="60325"/>
                                                              </a:cubicBezTo>
                                                              <a:cubicBezTo>
                                                                <a:pt x="21696" y="60854"/>
                                                                <a:pt x="6350" y="60325"/>
                                                                <a:pt x="6350" y="60325"/>
                                                              </a:cubicBezTo>
                                                              <a:cubicBezTo>
                                                                <a:pt x="1588" y="60325"/>
                                                                <a:pt x="1588" y="66146"/>
                                                                <a:pt x="0" y="60325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36" name="Freeform 935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934325" y="4283075"/>
                                                          <a:ext cx="25400" cy="13970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22225 w 25400"/>
                                                            <a:gd name="connsiteY0" fmla="*/ 0 h 139700"/>
                                                            <a:gd name="connsiteX1" fmla="*/ 22225 w 25400"/>
                                                            <a:gd name="connsiteY1" fmla="*/ 92075 h 139700"/>
                                                            <a:gd name="connsiteX2" fmla="*/ 3175 w 25400"/>
                                                            <a:gd name="connsiteY2" fmla="*/ 123825 h 139700"/>
                                                            <a:gd name="connsiteX3" fmla="*/ 3175 w 25400"/>
                                                            <a:gd name="connsiteY3" fmla="*/ 139700 h 13970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25400" h="139700">
                                                              <a:moveTo>
                                                                <a:pt x="22225" y="0"/>
                                                              </a:moveTo>
                                                              <a:cubicBezTo>
                                                                <a:pt x="23812" y="35719"/>
                                                                <a:pt x="25400" y="71438"/>
                                                                <a:pt x="22225" y="92075"/>
                                                              </a:cubicBezTo>
                                                              <a:cubicBezTo>
                                                                <a:pt x="19050" y="112713"/>
                                                                <a:pt x="6350" y="115887"/>
                                                                <a:pt x="3175" y="123825"/>
                                                              </a:cubicBezTo>
                                                              <a:cubicBezTo>
                                                                <a:pt x="0" y="131763"/>
                                                                <a:pt x="3175" y="139700"/>
                                                                <a:pt x="3175" y="13970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937" name="Freeform 936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348538" y="4003675"/>
                                                          <a:ext cx="17462" cy="10795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14287 w 17462"/>
                                                            <a:gd name="connsiteY0" fmla="*/ 0 h 107950"/>
                                                            <a:gd name="connsiteX1" fmla="*/ 7937 w 17462"/>
                                                            <a:gd name="connsiteY1" fmla="*/ 63500 h 107950"/>
                                                            <a:gd name="connsiteX2" fmla="*/ 1587 w 17462"/>
                                                            <a:gd name="connsiteY2" fmla="*/ 88900 h 107950"/>
                                                            <a:gd name="connsiteX3" fmla="*/ 17462 w 17462"/>
                                                            <a:gd name="connsiteY3" fmla="*/ 107950 h 10795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7462" h="107950">
                                                              <a:moveTo>
                                                                <a:pt x="14287" y="0"/>
                                                              </a:moveTo>
                                                              <a:cubicBezTo>
                                                                <a:pt x="12170" y="24341"/>
                                                                <a:pt x="10054" y="48683"/>
                                                                <a:pt x="7937" y="63500"/>
                                                              </a:cubicBezTo>
                                                              <a:cubicBezTo>
                                                                <a:pt x="5820" y="78317"/>
                                                                <a:pt x="0" y="81492"/>
                                                                <a:pt x="1587" y="88900"/>
                                                              </a:cubicBezTo>
                                                              <a:cubicBezTo>
                                                                <a:pt x="3174" y="96308"/>
                                                                <a:pt x="17462" y="107950"/>
                                                                <a:pt x="17462" y="10795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</p:grpSp>
                                                <p:sp>
                                                  <p:nvSpPr>
                                                    <p:cNvPr id="921" name="Freeform 920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7912100" y="4180946"/>
                                                      <a:ext cx="263525" cy="130704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263525 w 263525"/>
                                                        <a:gd name="connsiteY0" fmla="*/ 130704 h 130704"/>
                                                        <a:gd name="connsiteX1" fmla="*/ 215900 w 263525"/>
                                                        <a:gd name="connsiteY1" fmla="*/ 51329 h 130704"/>
                                                        <a:gd name="connsiteX2" fmla="*/ 177800 w 263525"/>
                                                        <a:gd name="connsiteY2" fmla="*/ 51329 h 130704"/>
                                                        <a:gd name="connsiteX3" fmla="*/ 152400 w 263525"/>
                                                        <a:gd name="connsiteY3" fmla="*/ 41804 h 130704"/>
                                                        <a:gd name="connsiteX4" fmla="*/ 120650 w 263525"/>
                                                        <a:gd name="connsiteY4" fmla="*/ 35454 h 130704"/>
                                                        <a:gd name="connsiteX5" fmla="*/ 92075 w 263525"/>
                                                        <a:gd name="connsiteY5" fmla="*/ 16404 h 130704"/>
                                                        <a:gd name="connsiteX6" fmla="*/ 53975 w 263525"/>
                                                        <a:gd name="connsiteY6" fmla="*/ 3704 h 130704"/>
                                                        <a:gd name="connsiteX7" fmla="*/ 34925 w 263525"/>
                                                        <a:gd name="connsiteY7" fmla="*/ 529 h 130704"/>
                                                        <a:gd name="connsiteX8" fmla="*/ 15875 w 263525"/>
                                                        <a:gd name="connsiteY8" fmla="*/ 6879 h 130704"/>
                                                        <a:gd name="connsiteX9" fmla="*/ 0 w 263525"/>
                                                        <a:gd name="connsiteY9" fmla="*/ 13229 h 130704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263525" h="130704">
                                                          <a:moveTo>
                                                            <a:pt x="263525" y="130704"/>
                                                          </a:moveTo>
                                                          <a:cubicBezTo>
                                                            <a:pt x="246856" y="97631"/>
                                                            <a:pt x="230188" y="64558"/>
                                                            <a:pt x="215900" y="51329"/>
                                                          </a:cubicBezTo>
                                                          <a:cubicBezTo>
                                                            <a:pt x="201613" y="38100"/>
                                                            <a:pt x="188383" y="52917"/>
                                                            <a:pt x="177800" y="51329"/>
                                                          </a:cubicBezTo>
                                                          <a:cubicBezTo>
                                                            <a:pt x="167217" y="49742"/>
                                                            <a:pt x="161925" y="44450"/>
                                                            <a:pt x="152400" y="41804"/>
                                                          </a:cubicBezTo>
                                                          <a:cubicBezTo>
                                                            <a:pt x="142875" y="39158"/>
                                                            <a:pt x="130704" y="39687"/>
                                                            <a:pt x="120650" y="35454"/>
                                                          </a:cubicBezTo>
                                                          <a:cubicBezTo>
                                                            <a:pt x="110596" y="31221"/>
                                                            <a:pt x="103188" y="21696"/>
                                                            <a:pt x="92075" y="16404"/>
                                                          </a:cubicBezTo>
                                                          <a:cubicBezTo>
                                                            <a:pt x="80963" y="11112"/>
                                                            <a:pt x="63500" y="6350"/>
                                                            <a:pt x="53975" y="3704"/>
                                                          </a:cubicBezTo>
                                                          <a:cubicBezTo>
                                                            <a:pt x="44450" y="1058"/>
                                                            <a:pt x="41275" y="0"/>
                                                            <a:pt x="34925" y="529"/>
                                                          </a:cubicBezTo>
                                                          <a:cubicBezTo>
                                                            <a:pt x="28575" y="1058"/>
                                                            <a:pt x="21696" y="4762"/>
                                                            <a:pt x="15875" y="6879"/>
                                                          </a:cubicBezTo>
                                                          <a:cubicBezTo>
                                                            <a:pt x="10054" y="8996"/>
                                                            <a:pt x="4233" y="28046"/>
                                                            <a:pt x="0" y="13229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 cap="flat" cmpd="sng" algn="ctr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prstDash val="solid"/>
                                                    </a:ln>
                                                    <a:effectLst/>
                                                  </p:spPr>
                                                  <p:txBody>
                                                    <a:bodyPr rtlCol="0" anchor="ctr"/>
                                                    <a:lstStyle>
                                                      <a:defPPr>
                                                        <a:defRPr lang="en-US"/>
                                                      </a:defPPr>
                                                      <a:lvl1pPr marL="0" algn="l" defTabSz="914400" rtl="0" eaLnBrk="1" latinLnBrk="0" hangingPunct="1">
                                                        <a:defRPr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+mn-lt"/>
                                                          <a:ea typeface="+mn-ea"/>
                                                          <a:cs typeface="+mn-cs"/>
                                                        </a:defRPr>
                                                      </a:lvl1pPr>
                                                      <a:lvl2pPr marL="457200" algn="l" defTabSz="914400" rtl="0" eaLnBrk="1" latinLnBrk="0" hangingPunct="1">
                                                        <a:defRPr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+mn-lt"/>
                                                          <a:ea typeface="+mn-ea"/>
                                                          <a:cs typeface="+mn-cs"/>
                                                        </a:defRPr>
                                                      </a:lvl2pPr>
                                                      <a:lvl3pPr marL="914400" algn="l" defTabSz="914400" rtl="0" eaLnBrk="1" latinLnBrk="0" hangingPunct="1">
                                                        <a:defRPr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+mn-lt"/>
                                                          <a:ea typeface="+mn-ea"/>
                                                          <a:cs typeface="+mn-cs"/>
                                                        </a:defRPr>
                                                      </a:lvl3pPr>
                                                      <a:lvl4pPr marL="1371600" algn="l" defTabSz="914400" rtl="0" eaLnBrk="1" latinLnBrk="0" hangingPunct="1">
                                                        <a:defRPr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+mn-lt"/>
                                                          <a:ea typeface="+mn-ea"/>
                                                          <a:cs typeface="+mn-cs"/>
                                                        </a:defRPr>
                                                      </a:lvl4pPr>
                                                      <a:lvl5pPr marL="1828800" algn="l" defTabSz="914400" rtl="0" eaLnBrk="1" latinLnBrk="0" hangingPunct="1">
                                                        <a:defRPr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+mn-lt"/>
                                                          <a:ea typeface="+mn-ea"/>
                                                          <a:cs typeface="+mn-cs"/>
                                                        </a:defRPr>
                                                      </a:lvl5pPr>
                                                      <a:lvl6pPr marL="2286000" algn="l" defTabSz="914400" rtl="0" eaLnBrk="1" latinLnBrk="0" hangingPunct="1">
                                                        <a:defRPr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+mn-lt"/>
                                                          <a:ea typeface="+mn-ea"/>
                                                          <a:cs typeface="+mn-cs"/>
                                                        </a:defRPr>
                                                      </a:lvl6pPr>
                                                      <a:lvl7pPr marL="2743200" algn="l" defTabSz="914400" rtl="0" eaLnBrk="1" latinLnBrk="0" hangingPunct="1">
                                                        <a:defRPr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+mn-lt"/>
                                                          <a:ea typeface="+mn-ea"/>
                                                          <a:cs typeface="+mn-cs"/>
                                                        </a:defRPr>
                                                      </a:lvl7pPr>
                                                      <a:lvl8pPr marL="3200400" algn="l" defTabSz="914400" rtl="0" eaLnBrk="1" latinLnBrk="0" hangingPunct="1">
                                                        <a:defRPr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+mn-lt"/>
                                                          <a:ea typeface="+mn-ea"/>
                                                          <a:cs typeface="+mn-cs"/>
                                                        </a:defRPr>
                                                      </a:lvl8pPr>
                                                      <a:lvl9pPr marL="3657600" algn="l" defTabSz="914400" rtl="0" eaLnBrk="1" latinLnBrk="0" hangingPunct="1">
                                                        <a:defRPr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+mn-lt"/>
                                                          <a:ea typeface="+mn-ea"/>
                                                          <a:cs typeface="+mn-cs"/>
                                                        </a:defRPr>
                                                      </a:lvl9pPr>
                                                    </a:lstStyle>
                                                    <a:p>
                                                      <a:pPr marL="0" marR="0" lvl="0" indent="0" algn="ctr" defTabSz="914400" rtl="0" eaLnBrk="1" fontAlgn="auto" latinLnBrk="0" hangingPunct="1">
                                                        <a:lnSpc>
                                                          <a:spcPct val="100000"/>
                                                        </a:lnSpc>
                                                        <a:spcBef>
                                                          <a:spcPts val="0"/>
                                                        </a:spcBef>
                                                        <a:spcAft>
                                                          <a:spcPts val="0"/>
                                                        </a:spcAft>
                                                        <a:buClrTx/>
                                                        <a:buSzTx/>
                                                        <a:buFontTx/>
                                                        <a:buNone/>
                                                        <a:tabLst/>
                                                        <a:defRPr/>
                                                      </a:pPr>
                                                      <a:endParaRPr kumimoji="0" lang="en-US" sz="1800" b="0" i="0" u="none" strike="noStrike" kern="120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libri"/>
                                                        <a:ea typeface="+mn-ea"/>
                                                        <a:cs typeface="+mn-cs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</p:grpSp>
                                            <p:sp>
                                              <p:nvSpPr>
                                                <p:cNvPr id="916" name="TextBox 448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4648200" y="4267200"/>
                                                  <a:ext cx="1447800" cy="238279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txBody>
                                                <a:bodyPr wrap="square" rtlCol="0">
                                                  <a:spAutoFit/>
                                                </a:bodyPr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r>
                                                    <a:rPr kumimoji="0" lang="en-US" sz="1400" b="0" i="0" u="none" strike="noStrike" kern="1200" cap="none" spc="0" normalizeH="0" baseline="0" noProof="0" dirty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rPr>
                                                    <a:t>Las Tunas</a:t>
                                                  </a:r>
                                                  <a:endParaRPr kumimoji="0" lang="en-US" sz="1400" b="0" i="0" u="none" strike="noStrike" kern="1200" cap="none" spc="0" normalizeH="0" baseline="0" noProof="0" dirty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917" name="TextBox 449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677064" y="3057833"/>
                                                  <a:ext cx="1447800" cy="238279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txBody>
                                                <a:bodyPr wrap="square" rtlCol="0">
                                                  <a:spAutoFit/>
                                                </a:bodyPr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r>
                                                    <a:rPr kumimoji="0" lang="en-US" sz="1400" b="0" i="0" u="none" strike="noStrike" kern="1200" cap="none" spc="0" normalizeH="0" baseline="0" noProof="0" dirty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rPr>
                                                    <a:t>Holguin</a:t>
                                                  </a:r>
                                                  <a:endParaRPr kumimoji="0" lang="en-US" sz="1400" b="0" i="0" u="none" strike="noStrike" kern="1200" cap="none" spc="0" normalizeH="0" baseline="0" noProof="0" dirty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</p:grpSp>
                                          <p:grpSp>
                                            <p:nvGrpSpPr>
                                              <p:cNvPr id="859" name="Group 895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5894388" y="4142317"/>
                                                <a:ext cx="1191154" cy="817033"/>
                                                <a:chOff x="5894388" y="4142317"/>
                                                <a:chExt cx="1191154" cy="817033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897" name="Freeform 896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425142" y="4651375"/>
                                                  <a:ext cx="42862" cy="19737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26458 w 42862"/>
                                                    <a:gd name="connsiteY0" fmla="*/ 0 h 197379"/>
                                                    <a:gd name="connsiteX1" fmla="*/ 42333 w 42862"/>
                                                    <a:gd name="connsiteY1" fmla="*/ 50800 h 197379"/>
                                                    <a:gd name="connsiteX2" fmla="*/ 29633 w 42862"/>
                                                    <a:gd name="connsiteY2" fmla="*/ 92075 h 197379"/>
                                                    <a:gd name="connsiteX3" fmla="*/ 4233 w 42862"/>
                                                    <a:gd name="connsiteY3" fmla="*/ 111125 h 197379"/>
                                                    <a:gd name="connsiteX4" fmla="*/ 4233 w 42862"/>
                                                    <a:gd name="connsiteY4" fmla="*/ 142875 h 197379"/>
                                                    <a:gd name="connsiteX5" fmla="*/ 4233 w 42862"/>
                                                    <a:gd name="connsiteY5" fmla="*/ 174625 h 197379"/>
                                                    <a:gd name="connsiteX6" fmla="*/ 4233 w 42862"/>
                                                    <a:gd name="connsiteY6" fmla="*/ 193675 h 197379"/>
                                                    <a:gd name="connsiteX7" fmla="*/ 10583 w 42862"/>
                                                    <a:gd name="connsiteY7" fmla="*/ 196850 h 197379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42862" h="197379">
                                                      <a:moveTo>
                                                        <a:pt x="26458" y="0"/>
                                                      </a:moveTo>
                                                      <a:cubicBezTo>
                                                        <a:pt x="34131" y="17727"/>
                                                        <a:pt x="41804" y="35454"/>
                                                        <a:pt x="42333" y="50800"/>
                                                      </a:cubicBezTo>
                                                      <a:cubicBezTo>
                                                        <a:pt x="42862" y="66146"/>
                                                        <a:pt x="35983" y="82021"/>
                                                        <a:pt x="29633" y="92075"/>
                                                      </a:cubicBezTo>
                                                      <a:cubicBezTo>
                                                        <a:pt x="23283" y="102129"/>
                                                        <a:pt x="8466" y="102658"/>
                                                        <a:pt x="4233" y="111125"/>
                                                      </a:cubicBezTo>
                                                      <a:cubicBezTo>
                                                        <a:pt x="0" y="119592"/>
                                                        <a:pt x="4233" y="142875"/>
                                                        <a:pt x="4233" y="142875"/>
                                                      </a:cubicBezTo>
                                                      <a:lnTo>
                                                        <a:pt x="4233" y="174625"/>
                                                      </a:lnTo>
                                                      <a:cubicBezTo>
                                                        <a:pt x="4233" y="183092"/>
                                                        <a:pt x="3175" y="189971"/>
                                                        <a:pt x="4233" y="193675"/>
                                                      </a:cubicBezTo>
                                                      <a:cubicBezTo>
                                                        <a:pt x="5291" y="197379"/>
                                                        <a:pt x="7937" y="197114"/>
                                                        <a:pt x="10583" y="196850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98" name="Freeform 897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273800" y="4793192"/>
                                                  <a:ext cx="155575" cy="16933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55575 w 155575"/>
                                                    <a:gd name="connsiteY0" fmla="*/ 10583 h 16933"/>
                                                    <a:gd name="connsiteX1" fmla="*/ 88900 w 155575"/>
                                                    <a:gd name="connsiteY1" fmla="*/ 1058 h 16933"/>
                                                    <a:gd name="connsiteX2" fmla="*/ 38100 w 155575"/>
                                                    <a:gd name="connsiteY2" fmla="*/ 4233 h 16933"/>
                                                    <a:gd name="connsiteX3" fmla="*/ 0 w 155575"/>
                                                    <a:gd name="connsiteY3" fmla="*/ 16933 h 16933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55575" h="16933">
                                                      <a:moveTo>
                                                        <a:pt x="155575" y="10583"/>
                                                      </a:moveTo>
                                                      <a:cubicBezTo>
                                                        <a:pt x="132027" y="6349"/>
                                                        <a:pt x="108479" y="2116"/>
                                                        <a:pt x="88900" y="1058"/>
                                                      </a:cubicBezTo>
                                                      <a:cubicBezTo>
                                                        <a:pt x="69321" y="0"/>
                                                        <a:pt x="52917" y="1587"/>
                                                        <a:pt x="38100" y="4233"/>
                                                      </a:cubicBezTo>
                                                      <a:cubicBezTo>
                                                        <a:pt x="23283" y="6879"/>
                                                        <a:pt x="8996" y="15875"/>
                                                        <a:pt x="0" y="16933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861" name="Group 898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5894388" y="4142317"/>
                                                  <a:ext cx="1191154" cy="817033"/>
                                                  <a:chOff x="5894388" y="4142317"/>
                                                  <a:chExt cx="1191154" cy="817033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900" name="Freeform 899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5894388" y="4213225"/>
                                                    <a:ext cx="509058" cy="688975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338137 w 509058"/>
                                                      <a:gd name="connsiteY0" fmla="*/ 0 h 688975"/>
                                                      <a:gd name="connsiteX1" fmla="*/ 376237 w 509058"/>
                                                      <a:gd name="connsiteY1" fmla="*/ 44450 h 688975"/>
                                                      <a:gd name="connsiteX2" fmla="*/ 363537 w 509058"/>
                                                      <a:gd name="connsiteY2" fmla="*/ 82550 h 688975"/>
                                                      <a:gd name="connsiteX3" fmla="*/ 363537 w 509058"/>
                                                      <a:gd name="connsiteY3" fmla="*/ 104775 h 688975"/>
                                                      <a:gd name="connsiteX4" fmla="*/ 430212 w 509058"/>
                                                      <a:gd name="connsiteY4" fmla="*/ 101600 h 688975"/>
                                                      <a:gd name="connsiteX5" fmla="*/ 468312 w 509058"/>
                                                      <a:gd name="connsiteY5" fmla="*/ 101600 h 688975"/>
                                                      <a:gd name="connsiteX6" fmla="*/ 503237 w 509058"/>
                                                      <a:gd name="connsiteY6" fmla="*/ 101600 h 688975"/>
                                                      <a:gd name="connsiteX7" fmla="*/ 503237 w 509058"/>
                                                      <a:gd name="connsiteY7" fmla="*/ 123825 h 688975"/>
                                                      <a:gd name="connsiteX8" fmla="*/ 503237 w 509058"/>
                                                      <a:gd name="connsiteY8" fmla="*/ 139700 h 688975"/>
                                                      <a:gd name="connsiteX9" fmla="*/ 503237 w 509058"/>
                                                      <a:gd name="connsiteY9" fmla="*/ 165100 h 688975"/>
                                                      <a:gd name="connsiteX10" fmla="*/ 474662 w 509058"/>
                                                      <a:gd name="connsiteY10" fmla="*/ 165100 h 688975"/>
                                                      <a:gd name="connsiteX11" fmla="*/ 458787 w 509058"/>
                                                      <a:gd name="connsiteY11" fmla="*/ 174625 h 688975"/>
                                                      <a:gd name="connsiteX12" fmla="*/ 458787 w 509058"/>
                                                      <a:gd name="connsiteY12" fmla="*/ 196850 h 688975"/>
                                                      <a:gd name="connsiteX13" fmla="*/ 458787 w 509058"/>
                                                      <a:gd name="connsiteY13" fmla="*/ 215900 h 688975"/>
                                                      <a:gd name="connsiteX14" fmla="*/ 468312 w 509058"/>
                                                      <a:gd name="connsiteY14" fmla="*/ 231775 h 688975"/>
                                                      <a:gd name="connsiteX15" fmla="*/ 471487 w 509058"/>
                                                      <a:gd name="connsiteY15" fmla="*/ 241300 h 688975"/>
                                                      <a:gd name="connsiteX16" fmla="*/ 449262 w 509058"/>
                                                      <a:gd name="connsiteY16" fmla="*/ 263525 h 688975"/>
                                                      <a:gd name="connsiteX17" fmla="*/ 430212 w 509058"/>
                                                      <a:gd name="connsiteY17" fmla="*/ 292100 h 688975"/>
                                                      <a:gd name="connsiteX18" fmla="*/ 420687 w 509058"/>
                                                      <a:gd name="connsiteY18" fmla="*/ 311150 h 688975"/>
                                                      <a:gd name="connsiteX19" fmla="*/ 398462 w 509058"/>
                                                      <a:gd name="connsiteY19" fmla="*/ 336550 h 688975"/>
                                                      <a:gd name="connsiteX20" fmla="*/ 366712 w 509058"/>
                                                      <a:gd name="connsiteY20" fmla="*/ 355600 h 688975"/>
                                                      <a:gd name="connsiteX21" fmla="*/ 322262 w 509058"/>
                                                      <a:gd name="connsiteY21" fmla="*/ 371475 h 688975"/>
                                                      <a:gd name="connsiteX22" fmla="*/ 287337 w 509058"/>
                                                      <a:gd name="connsiteY22" fmla="*/ 390525 h 688975"/>
                                                      <a:gd name="connsiteX23" fmla="*/ 211137 w 509058"/>
                                                      <a:gd name="connsiteY23" fmla="*/ 422275 h 688975"/>
                                                      <a:gd name="connsiteX24" fmla="*/ 188912 w 509058"/>
                                                      <a:gd name="connsiteY24" fmla="*/ 454025 h 688975"/>
                                                      <a:gd name="connsiteX25" fmla="*/ 173037 w 509058"/>
                                                      <a:gd name="connsiteY25" fmla="*/ 469900 h 688975"/>
                                                      <a:gd name="connsiteX26" fmla="*/ 150812 w 509058"/>
                                                      <a:gd name="connsiteY26" fmla="*/ 482600 h 688975"/>
                                                      <a:gd name="connsiteX27" fmla="*/ 141287 w 509058"/>
                                                      <a:gd name="connsiteY27" fmla="*/ 495300 h 688975"/>
                                                      <a:gd name="connsiteX28" fmla="*/ 125412 w 509058"/>
                                                      <a:gd name="connsiteY28" fmla="*/ 511175 h 688975"/>
                                                      <a:gd name="connsiteX29" fmla="*/ 115887 w 509058"/>
                                                      <a:gd name="connsiteY29" fmla="*/ 527050 h 688975"/>
                                                      <a:gd name="connsiteX30" fmla="*/ 87312 w 509058"/>
                                                      <a:gd name="connsiteY30" fmla="*/ 530225 h 688975"/>
                                                      <a:gd name="connsiteX31" fmla="*/ 71437 w 509058"/>
                                                      <a:gd name="connsiteY31" fmla="*/ 533400 h 688975"/>
                                                      <a:gd name="connsiteX32" fmla="*/ 55562 w 509058"/>
                                                      <a:gd name="connsiteY32" fmla="*/ 596900 h 688975"/>
                                                      <a:gd name="connsiteX33" fmla="*/ 52387 w 509058"/>
                                                      <a:gd name="connsiteY33" fmla="*/ 619125 h 688975"/>
                                                      <a:gd name="connsiteX34" fmla="*/ 46037 w 509058"/>
                                                      <a:gd name="connsiteY34" fmla="*/ 631825 h 688975"/>
                                                      <a:gd name="connsiteX35" fmla="*/ 46037 w 509058"/>
                                                      <a:gd name="connsiteY35" fmla="*/ 644525 h 688975"/>
                                                      <a:gd name="connsiteX36" fmla="*/ 30162 w 509058"/>
                                                      <a:gd name="connsiteY36" fmla="*/ 657225 h 688975"/>
                                                      <a:gd name="connsiteX37" fmla="*/ 14287 w 509058"/>
                                                      <a:gd name="connsiteY37" fmla="*/ 663575 h 688975"/>
                                                      <a:gd name="connsiteX38" fmla="*/ 1587 w 509058"/>
                                                      <a:gd name="connsiteY38" fmla="*/ 676275 h 688975"/>
                                                      <a:gd name="connsiteX39" fmla="*/ 4762 w 509058"/>
                                                      <a:gd name="connsiteY39" fmla="*/ 688975 h 688975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  <a:cxn ang="0">
                                                        <a:pos x="connsiteX17" y="connsiteY17"/>
                                                      </a:cxn>
                                                      <a:cxn ang="0">
                                                        <a:pos x="connsiteX18" y="connsiteY18"/>
                                                      </a:cxn>
                                                      <a:cxn ang="0">
                                                        <a:pos x="connsiteX19" y="connsiteY19"/>
                                                      </a:cxn>
                                                      <a:cxn ang="0">
                                                        <a:pos x="connsiteX20" y="connsiteY20"/>
                                                      </a:cxn>
                                                      <a:cxn ang="0">
                                                        <a:pos x="connsiteX21" y="connsiteY21"/>
                                                      </a:cxn>
                                                      <a:cxn ang="0">
                                                        <a:pos x="connsiteX22" y="connsiteY22"/>
                                                      </a:cxn>
                                                      <a:cxn ang="0">
                                                        <a:pos x="connsiteX23" y="connsiteY23"/>
                                                      </a:cxn>
                                                      <a:cxn ang="0">
                                                        <a:pos x="connsiteX24" y="connsiteY24"/>
                                                      </a:cxn>
                                                      <a:cxn ang="0">
                                                        <a:pos x="connsiteX25" y="connsiteY25"/>
                                                      </a:cxn>
                                                      <a:cxn ang="0">
                                                        <a:pos x="connsiteX26" y="connsiteY26"/>
                                                      </a:cxn>
                                                      <a:cxn ang="0">
                                                        <a:pos x="connsiteX27" y="connsiteY27"/>
                                                      </a:cxn>
                                                      <a:cxn ang="0">
                                                        <a:pos x="connsiteX28" y="connsiteY28"/>
                                                      </a:cxn>
                                                      <a:cxn ang="0">
                                                        <a:pos x="connsiteX29" y="connsiteY29"/>
                                                      </a:cxn>
                                                      <a:cxn ang="0">
                                                        <a:pos x="connsiteX30" y="connsiteY30"/>
                                                      </a:cxn>
                                                      <a:cxn ang="0">
                                                        <a:pos x="connsiteX31" y="connsiteY31"/>
                                                      </a:cxn>
                                                      <a:cxn ang="0">
                                                        <a:pos x="connsiteX32" y="connsiteY32"/>
                                                      </a:cxn>
                                                      <a:cxn ang="0">
                                                        <a:pos x="connsiteX33" y="connsiteY33"/>
                                                      </a:cxn>
                                                      <a:cxn ang="0">
                                                        <a:pos x="connsiteX34" y="connsiteY34"/>
                                                      </a:cxn>
                                                      <a:cxn ang="0">
                                                        <a:pos x="connsiteX35" y="connsiteY35"/>
                                                      </a:cxn>
                                                      <a:cxn ang="0">
                                                        <a:pos x="connsiteX36" y="connsiteY36"/>
                                                      </a:cxn>
                                                      <a:cxn ang="0">
                                                        <a:pos x="connsiteX37" y="connsiteY37"/>
                                                      </a:cxn>
                                                      <a:cxn ang="0">
                                                        <a:pos x="connsiteX38" y="connsiteY38"/>
                                                      </a:cxn>
                                                      <a:cxn ang="0">
                                                        <a:pos x="connsiteX39" y="connsiteY39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509058" h="688975">
                                                        <a:moveTo>
                                                          <a:pt x="338137" y="0"/>
                                                        </a:moveTo>
                                                        <a:cubicBezTo>
                                                          <a:pt x="355070" y="15346"/>
                                                          <a:pt x="372004" y="30692"/>
                                                          <a:pt x="376237" y="44450"/>
                                                        </a:cubicBezTo>
                                                        <a:cubicBezTo>
                                                          <a:pt x="380470" y="58208"/>
                                                          <a:pt x="365654" y="72496"/>
                                                          <a:pt x="363537" y="82550"/>
                                                        </a:cubicBezTo>
                                                        <a:cubicBezTo>
                                                          <a:pt x="361420" y="92604"/>
                                                          <a:pt x="352424" y="101600"/>
                                                          <a:pt x="363537" y="104775"/>
                                                        </a:cubicBezTo>
                                                        <a:cubicBezTo>
                                                          <a:pt x="374650" y="107950"/>
                                                          <a:pt x="412750" y="102129"/>
                                                          <a:pt x="430212" y="101600"/>
                                                        </a:cubicBezTo>
                                                        <a:cubicBezTo>
                                                          <a:pt x="447674" y="101071"/>
                                                          <a:pt x="468312" y="101600"/>
                                                          <a:pt x="468312" y="101600"/>
                                                        </a:cubicBezTo>
                                                        <a:cubicBezTo>
                                                          <a:pt x="480483" y="101600"/>
                                                          <a:pt x="497416" y="97896"/>
                                                          <a:pt x="503237" y="101600"/>
                                                        </a:cubicBezTo>
                                                        <a:cubicBezTo>
                                                          <a:pt x="509058" y="105304"/>
                                                          <a:pt x="503237" y="123825"/>
                                                          <a:pt x="503237" y="123825"/>
                                                        </a:cubicBezTo>
                                                        <a:lnTo>
                                                          <a:pt x="503237" y="139700"/>
                                                        </a:lnTo>
                                                        <a:cubicBezTo>
                                                          <a:pt x="503237" y="146579"/>
                                                          <a:pt x="507999" y="160867"/>
                                                          <a:pt x="503237" y="165100"/>
                                                        </a:cubicBezTo>
                                                        <a:cubicBezTo>
                                                          <a:pt x="498475" y="169333"/>
                                                          <a:pt x="482070" y="163513"/>
                                                          <a:pt x="474662" y="165100"/>
                                                        </a:cubicBezTo>
                                                        <a:cubicBezTo>
                                                          <a:pt x="467254" y="166687"/>
                                                          <a:pt x="461433" y="169333"/>
                                                          <a:pt x="458787" y="174625"/>
                                                        </a:cubicBezTo>
                                                        <a:cubicBezTo>
                                                          <a:pt x="456141" y="179917"/>
                                                          <a:pt x="458787" y="196850"/>
                                                          <a:pt x="458787" y="196850"/>
                                                        </a:cubicBezTo>
                                                        <a:cubicBezTo>
                                                          <a:pt x="458787" y="203729"/>
                                                          <a:pt x="457200" y="210079"/>
                                                          <a:pt x="458787" y="215900"/>
                                                        </a:cubicBezTo>
                                                        <a:cubicBezTo>
                                                          <a:pt x="460375" y="221721"/>
                                                          <a:pt x="466195" y="227542"/>
                                                          <a:pt x="468312" y="231775"/>
                                                        </a:cubicBezTo>
                                                        <a:cubicBezTo>
                                                          <a:pt x="470429" y="236008"/>
                                                          <a:pt x="474662" y="236008"/>
                                                          <a:pt x="471487" y="241300"/>
                                                        </a:cubicBezTo>
                                                        <a:cubicBezTo>
                                                          <a:pt x="468312" y="246592"/>
                                                          <a:pt x="456141" y="255058"/>
                                                          <a:pt x="449262" y="263525"/>
                                                        </a:cubicBezTo>
                                                        <a:cubicBezTo>
                                                          <a:pt x="442383" y="271992"/>
                                                          <a:pt x="434975" y="284163"/>
                                                          <a:pt x="430212" y="292100"/>
                                                        </a:cubicBezTo>
                                                        <a:cubicBezTo>
                                                          <a:pt x="425450" y="300038"/>
                                                          <a:pt x="425979" y="303742"/>
                                                          <a:pt x="420687" y="311150"/>
                                                        </a:cubicBezTo>
                                                        <a:cubicBezTo>
                                                          <a:pt x="415395" y="318558"/>
                                                          <a:pt x="407458" y="329142"/>
                                                          <a:pt x="398462" y="336550"/>
                                                        </a:cubicBezTo>
                                                        <a:cubicBezTo>
                                                          <a:pt x="389466" y="343958"/>
                                                          <a:pt x="379412" y="349779"/>
                                                          <a:pt x="366712" y="355600"/>
                                                        </a:cubicBezTo>
                                                        <a:cubicBezTo>
                                                          <a:pt x="354012" y="361421"/>
                                                          <a:pt x="335491" y="365654"/>
                                                          <a:pt x="322262" y="371475"/>
                                                        </a:cubicBezTo>
                                                        <a:cubicBezTo>
                                                          <a:pt x="309033" y="377296"/>
                                                          <a:pt x="305858" y="382058"/>
                                                          <a:pt x="287337" y="390525"/>
                                                        </a:cubicBezTo>
                                                        <a:cubicBezTo>
                                                          <a:pt x="268816" y="398992"/>
                                                          <a:pt x="227541" y="411692"/>
                                                          <a:pt x="211137" y="422275"/>
                                                        </a:cubicBezTo>
                                                        <a:cubicBezTo>
                                                          <a:pt x="194733" y="432858"/>
                                                          <a:pt x="195262" y="446088"/>
                                                          <a:pt x="188912" y="454025"/>
                                                        </a:cubicBezTo>
                                                        <a:cubicBezTo>
                                                          <a:pt x="182562" y="461962"/>
                                                          <a:pt x="179387" y="465138"/>
                                                          <a:pt x="173037" y="469900"/>
                                                        </a:cubicBezTo>
                                                        <a:cubicBezTo>
                                                          <a:pt x="166687" y="474662"/>
                                                          <a:pt x="156104" y="478367"/>
                                                          <a:pt x="150812" y="482600"/>
                                                        </a:cubicBezTo>
                                                        <a:cubicBezTo>
                                                          <a:pt x="145520" y="486833"/>
                                                          <a:pt x="145520" y="490538"/>
                                                          <a:pt x="141287" y="495300"/>
                                                        </a:cubicBezTo>
                                                        <a:cubicBezTo>
                                                          <a:pt x="137054" y="500062"/>
                                                          <a:pt x="129645" y="505883"/>
                                                          <a:pt x="125412" y="511175"/>
                                                        </a:cubicBezTo>
                                                        <a:cubicBezTo>
                                                          <a:pt x="121179" y="516467"/>
                                                          <a:pt x="122237" y="523875"/>
                                                          <a:pt x="115887" y="527050"/>
                                                        </a:cubicBezTo>
                                                        <a:cubicBezTo>
                                                          <a:pt x="109537" y="530225"/>
                                                          <a:pt x="94720" y="529167"/>
                                                          <a:pt x="87312" y="530225"/>
                                                        </a:cubicBezTo>
                                                        <a:cubicBezTo>
                                                          <a:pt x="79904" y="531283"/>
                                                          <a:pt x="76729" y="522288"/>
                                                          <a:pt x="71437" y="533400"/>
                                                        </a:cubicBezTo>
                                                        <a:cubicBezTo>
                                                          <a:pt x="66145" y="544513"/>
                                                          <a:pt x="58737" y="582613"/>
                                                          <a:pt x="55562" y="596900"/>
                                                        </a:cubicBezTo>
                                                        <a:cubicBezTo>
                                                          <a:pt x="52387" y="611187"/>
                                                          <a:pt x="53975" y="613304"/>
                                                          <a:pt x="52387" y="619125"/>
                                                        </a:cubicBezTo>
                                                        <a:cubicBezTo>
                                                          <a:pt x="50800" y="624946"/>
                                                          <a:pt x="47095" y="627592"/>
                                                          <a:pt x="46037" y="631825"/>
                                                        </a:cubicBezTo>
                                                        <a:cubicBezTo>
                                                          <a:pt x="44979" y="636058"/>
                                                          <a:pt x="48683" y="640292"/>
                                                          <a:pt x="46037" y="644525"/>
                                                        </a:cubicBezTo>
                                                        <a:cubicBezTo>
                                                          <a:pt x="43391" y="648758"/>
                                                          <a:pt x="35454" y="654050"/>
                                                          <a:pt x="30162" y="657225"/>
                                                        </a:cubicBezTo>
                                                        <a:cubicBezTo>
                                                          <a:pt x="24870" y="660400"/>
                                                          <a:pt x="19049" y="660400"/>
                                                          <a:pt x="14287" y="663575"/>
                                                        </a:cubicBezTo>
                                                        <a:cubicBezTo>
                                                          <a:pt x="9525" y="666750"/>
                                                          <a:pt x="3174" y="672042"/>
                                                          <a:pt x="1587" y="676275"/>
                                                        </a:cubicBezTo>
                                                        <a:cubicBezTo>
                                                          <a:pt x="0" y="680508"/>
                                                          <a:pt x="4233" y="685800"/>
                                                          <a:pt x="4762" y="68897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901" name="Freeform 900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5899150" y="4142317"/>
                                                    <a:ext cx="1186392" cy="81703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1186392"/>
                                                      <a:gd name="connsiteY0" fmla="*/ 756708 h 817033"/>
                                                      <a:gd name="connsiteX1" fmla="*/ 15875 w 1186392"/>
                                                      <a:gd name="connsiteY1" fmla="*/ 810683 h 817033"/>
                                                      <a:gd name="connsiteX2" fmla="*/ 41275 w 1186392"/>
                                                      <a:gd name="connsiteY2" fmla="*/ 794808 h 817033"/>
                                                      <a:gd name="connsiteX3" fmla="*/ 73025 w 1186392"/>
                                                      <a:gd name="connsiteY3" fmla="*/ 794808 h 817033"/>
                                                      <a:gd name="connsiteX4" fmla="*/ 95250 w 1186392"/>
                                                      <a:gd name="connsiteY4" fmla="*/ 782108 h 817033"/>
                                                      <a:gd name="connsiteX5" fmla="*/ 120650 w 1186392"/>
                                                      <a:gd name="connsiteY5" fmla="*/ 782108 h 817033"/>
                                                      <a:gd name="connsiteX6" fmla="*/ 139700 w 1186392"/>
                                                      <a:gd name="connsiteY6" fmla="*/ 772583 h 817033"/>
                                                      <a:gd name="connsiteX7" fmla="*/ 187325 w 1186392"/>
                                                      <a:gd name="connsiteY7" fmla="*/ 772583 h 817033"/>
                                                      <a:gd name="connsiteX8" fmla="*/ 209550 w 1186392"/>
                                                      <a:gd name="connsiteY8" fmla="*/ 782108 h 817033"/>
                                                      <a:gd name="connsiteX9" fmla="*/ 244475 w 1186392"/>
                                                      <a:gd name="connsiteY9" fmla="*/ 782108 h 817033"/>
                                                      <a:gd name="connsiteX10" fmla="*/ 276225 w 1186392"/>
                                                      <a:gd name="connsiteY10" fmla="*/ 782108 h 817033"/>
                                                      <a:gd name="connsiteX11" fmla="*/ 301625 w 1186392"/>
                                                      <a:gd name="connsiteY11" fmla="*/ 763058 h 817033"/>
                                                      <a:gd name="connsiteX12" fmla="*/ 339725 w 1186392"/>
                                                      <a:gd name="connsiteY12" fmla="*/ 744008 h 817033"/>
                                                      <a:gd name="connsiteX13" fmla="*/ 361950 w 1186392"/>
                                                      <a:gd name="connsiteY13" fmla="*/ 744008 h 817033"/>
                                                      <a:gd name="connsiteX14" fmla="*/ 390525 w 1186392"/>
                                                      <a:gd name="connsiteY14" fmla="*/ 731308 h 817033"/>
                                                      <a:gd name="connsiteX15" fmla="*/ 409575 w 1186392"/>
                                                      <a:gd name="connsiteY15" fmla="*/ 737658 h 817033"/>
                                                      <a:gd name="connsiteX16" fmla="*/ 431800 w 1186392"/>
                                                      <a:gd name="connsiteY16" fmla="*/ 753533 h 817033"/>
                                                      <a:gd name="connsiteX17" fmla="*/ 460375 w 1186392"/>
                                                      <a:gd name="connsiteY17" fmla="*/ 769408 h 817033"/>
                                                      <a:gd name="connsiteX18" fmla="*/ 488950 w 1186392"/>
                                                      <a:gd name="connsiteY18" fmla="*/ 763058 h 817033"/>
                                                      <a:gd name="connsiteX19" fmla="*/ 514350 w 1186392"/>
                                                      <a:gd name="connsiteY19" fmla="*/ 756708 h 817033"/>
                                                      <a:gd name="connsiteX20" fmla="*/ 549275 w 1186392"/>
                                                      <a:gd name="connsiteY20" fmla="*/ 744008 h 817033"/>
                                                      <a:gd name="connsiteX21" fmla="*/ 530225 w 1186392"/>
                                                      <a:gd name="connsiteY21" fmla="*/ 712258 h 817033"/>
                                                      <a:gd name="connsiteX22" fmla="*/ 536575 w 1186392"/>
                                                      <a:gd name="connsiteY22" fmla="*/ 693208 h 817033"/>
                                                      <a:gd name="connsiteX23" fmla="*/ 565150 w 1186392"/>
                                                      <a:gd name="connsiteY23" fmla="*/ 677333 h 817033"/>
                                                      <a:gd name="connsiteX24" fmla="*/ 612775 w 1186392"/>
                                                      <a:gd name="connsiteY24" fmla="*/ 655108 h 817033"/>
                                                      <a:gd name="connsiteX25" fmla="*/ 635000 w 1186392"/>
                                                      <a:gd name="connsiteY25" fmla="*/ 632883 h 817033"/>
                                                      <a:gd name="connsiteX26" fmla="*/ 695325 w 1186392"/>
                                                      <a:gd name="connsiteY26" fmla="*/ 617008 h 817033"/>
                                                      <a:gd name="connsiteX27" fmla="*/ 746125 w 1186392"/>
                                                      <a:gd name="connsiteY27" fmla="*/ 607483 h 817033"/>
                                                      <a:gd name="connsiteX28" fmla="*/ 815975 w 1186392"/>
                                                      <a:gd name="connsiteY28" fmla="*/ 617008 h 817033"/>
                                                      <a:gd name="connsiteX29" fmla="*/ 879475 w 1186392"/>
                                                      <a:gd name="connsiteY29" fmla="*/ 620183 h 817033"/>
                                                      <a:gd name="connsiteX30" fmla="*/ 927100 w 1186392"/>
                                                      <a:gd name="connsiteY30" fmla="*/ 597958 h 817033"/>
                                                      <a:gd name="connsiteX31" fmla="*/ 996950 w 1186392"/>
                                                      <a:gd name="connsiteY31" fmla="*/ 594783 h 817033"/>
                                                      <a:gd name="connsiteX32" fmla="*/ 1031875 w 1186392"/>
                                                      <a:gd name="connsiteY32" fmla="*/ 569383 h 817033"/>
                                                      <a:gd name="connsiteX33" fmla="*/ 1025525 w 1186392"/>
                                                      <a:gd name="connsiteY33" fmla="*/ 496358 h 817033"/>
                                                      <a:gd name="connsiteX34" fmla="*/ 1031875 w 1186392"/>
                                                      <a:gd name="connsiteY34" fmla="*/ 470958 h 817033"/>
                                                      <a:gd name="connsiteX35" fmla="*/ 1044575 w 1186392"/>
                                                      <a:gd name="connsiteY35" fmla="*/ 423333 h 817033"/>
                                                      <a:gd name="connsiteX36" fmla="*/ 1060450 w 1186392"/>
                                                      <a:gd name="connsiteY36" fmla="*/ 388408 h 817033"/>
                                                      <a:gd name="connsiteX37" fmla="*/ 1060450 w 1186392"/>
                                                      <a:gd name="connsiteY37" fmla="*/ 366183 h 817033"/>
                                                      <a:gd name="connsiteX38" fmla="*/ 1082675 w 1186392"/>
                                                      <a:gd name="connsiteY38" fmla="*/ 328083 h 817033"/>
                                                      <a:gd name="connsiteX39" fmla="*/ 1101725 w 1186392"/>
                                                      <a:gd name="connsiteY39" fmla="*/ 331258 h 817033"/>
                                                      <a:gd name="connsiteX40" fmla="*/ 1143000 w 1186392"/>
                                                      <a:gd name="connsiteY40" fmla="*/ 318558 h 817033"/>
                                                      <a:gd name="connsiteX41" fmla="*/ 1146175 w 1186392"/>
                                                      <a:gd name="connsiteY41" fmla="*/ 289983 h 817033"/>
                                                      <a:gd name="connsiteX42" fmla="*/ 1155700 w 1186392"/>
                                                      <a:gd name="connsiteY42" fmla="*/ 270933 h 817033"/>
                                                      <a:gd name="connsiteX43" fmla="*/ 1177925 w 1186392"/>
                                                      <a:gd name="connsiteY43" fmla="*/ 267758 h 817033"/>
                                                      <a:gd name="connsiteX44" fmla="*/ 1184275 w 1186392"/>
                                                      <a:gd name="connsiteY44" fmla="*/ 251883 h 817033"/>
                                                      <a:gd name="connsiteX45" fmla="*/ 1165225 w 1186392"/>
                                                      <a:gd name="connsiteY45" fmla="*/ 236008 h 817033"/>
                                                      <a:gd name="connsiteX46" fmla="*/ 1155700 w 1186392"/>
                                                      <a:gd name="connsiteY46" fmla="*/ 213783 h 817033"/>
                                                      <a:gd name="connsiteX47" fmla="*/ 1143000 w 1186392"/>
                                                      <a:gd name="connsiteY47" fmla="*/ 185208 h 817033"/>
                                                      <a:gd name="connsiteX48" fmla="*/ 1123950 w 1186392"/>
                                                      <a:gd name="connsiteY48" fmla="*/ 175683 h 817033"/>
                                                      <a:gd name="connsiteX49" fmla="*/ 1057275 w 1186392"/>
                                                      <a:gd name="connsiteY49" fmla="*/ 162983 h 817033"/>
                                                      <a:gd name="connsiteX50" fmla="*/ 1019175 w 1186392"/>
                                                      <a:gd name="connsiteY50" fmla="*/ 147108 h 817033"/>
                                                      <a:gd name="connsiteX51" fmla="*/ 968375 w 1186392"/>
                                                      <a:gd name="connsiteY51" fmla="*/ 105833 h 817033"/>
                                                      <a:gd name="connsiteX52" fmla="*/ 933450 w 1186392"/>
                                                      <a:gd name="connsiteY52" fmla="*/ 99483 h 817033"/>
                                                      <a:gd name="connsiteX53" fmla="*/ 920750 w 1186392"/>
                                                      <a:gd name="connsiteY53" fmla="*/ 83608 h 817033"/>
                                                      <a:gd name="connsiteX54" fmla="*/ 917575 w 1186392"/>
                                                      <a:gd name="connsiteY54" fmla="*/ 55033 h 817033"/>
                                                      <a:gd name="connsiteX55" fmla="*/ 895350 w 1186392"/>
                                                      <a:gd name="connsiteY55" fmla="*/ 48683 h 817033"/>
                                                      <a:gd name="connsiteX56" fmla="*/ 850900 w 1186392"/>
                                                      <a:gd name="connsiteY56" fmla="*/ 45508 h 817033"/>
                                                      <a:gd name="connsiteX57" fmla="*/ 822325 w 1186392"/>
                                                      <a:gd name="connsiteY57" fmla="*/ 45508 h 817033"/>
                                                      <a:gd name="connsiteX58" fmla="*/ 815975 w 1186392"/>
                                                      <a:gd name="connsiteY58" fmla="*/ 45508 h 817033"/>
                                                      <a:gd name="connsiteX59" fmla="*/ 796925 w 1186392"/>
                                                      <a:gd name="connsiteY59" fmla="*/ 51858 h 817033"/>
                                                      <a:gd name="connsiteX60" fmla="*/ 781050 w 1186392"/>
                                                      <a:gd name="connsiteY60" fmla="*/ 51858 h 817033"/>
                                                      <a:gd name="connsiteX61" fmla="*/ 771525 w 1186392"/>
                                                      <a:gd name="connsiteY61" fmla="*/ 61383 h 817033"/>
                                                      <a:gd name="connsiteX62" fmla="*/ 762000 w 1186392"/>
                                                      <a:gd name="connsiteY62" fmla="*/ 61383 h 817033"/>
                                                      <a:gd name="connsiteX63" fmla="*/ 720725 w 1186392"/>
                                                      <a:gd name="connsiteY63" fmla="*/ 45508 h 817033"/>
                                                      <a:gd name="connsiteX64" fmla="*/ 679450 w 1186392"/>
                                                      <a:gd name="connsiteY64" fmla="*/ 42333 h 817033"/>
                                                      <a:gd name="connsiteX65" fmla="*/ 644525 w 1186392"/>
                                                      <a:gd name="connsiteY65" fmla="*/ 42333 h 817033"/>
                                                      <a:gd name="connsiteX66" fmla="*/ 622300 w 1186392"/>
                                                      <a:gd name="connsiteY66" fmla="*/ 35983 h 817033"/>
                                                      <a:gd name="connsiteX67" fmla="*/ 612775 w 1186392"/>
                                                      <a:gd name="connsiteY67" fmla="*/ 26458 h 817033"/>
                                                      <a:gd name="connsiteX68" fmla="*/ 587375 w 1186392"/>
                                                      <a:gd name="connsiteY68" fmla="*/ 35983 h 817033"/>
                                                      <a:gd name="connsiteX69" fmla="*/ 558800 w 1186392"/>
                                                      <a:gd name="connsiteY69" fmla="*/ 35983 h 817033"/>
                                                      <a:gd name="connsiteX70" fmla="*/ 508000 w 1186392"/>
                                                      <a:gd name="connsiteY70" fmla="*/ 35983 h 817033"/>
                                                      <a:gd name="connsiteX71" fmla="*/ 479425 w 1186392"/>
                                                      <a:gd name="connsiteY71" fmla="*/ 32808 h 817033"/>
                                                      <a:gd name="connsiteX72" fmla="*/ 447675 w 1186392"/>
                                                      <a:gd name="connsiteY72" fmla="*/ 23283 h 817033"/>
                                                      <a:gd name="connsiteX73" fmla="*/ 409575 w 1186392"/>
                                                      <a:gd name="connsiteY73" fmla="*/ 4233 h 817033"/>
                                                      <a:gd name="connsiteX74" fmla="*/ 390525 w 1186392"/>
                                                      <a:gd name="connsiteY74" fmla="*/ 1058 h 817033"/>
                                                      <a:gd name="connsiteX75" fmla="*/ 390525 w 1186392"/>
                                                      <a:gd name="connsiteY75" fmla="*/ 10583 h 817033"/>
                                                      <a:gd name="connsiteX76" fmla="*/ 377825 w 1186392"/>
                                                      <a:gd name="connsiteY76" fmla="*/ 13758 h 817033"/>
                                                      <a:gd name="connsiteX77" fmla="*/ 361950 w 1186392"/>
                                                      <a:gd name="connsiteY77" fmla="*/ 23283 h 817033"/>
                                                      <a:gd name="connsiteX78" fmla="*/ 342900 w 1186392"/>
                                                      <a:gd name="connsiteY78" fmla="*/ 39158 h 817033"/>
                                                      <a:gd name="connsiteX79" fmla="*/ 327025 w 1186392"/>
                                                      <a:gd name="connsiteY79" fmla="*/ 61383 h 817033"/>
                                                      <a:gd name="connsiteX80" fmla="*/ 342900 w 1186392"/>
                                                      <a:gd name="connsiteY80" fmla="*/ 77258 h 817033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  <a:cxn ang="0">
                                                        <a:pos x="connsiteX17" y="connsiteY17"/>
                                                      </a:cxn>
                                                      <a:cxn ang="0">
                                                        <a:pos x="connsiteX18" y="connsiteY18"/>
                                                      </a:cxn>
                                                      <a:cxn ang="0">
                                                        <a:pos x="connsiteX19" y="connsiteY19"/>
                                                      </a:cxn>
                                                      <a:cxn ang="0">
                                                        <a:pos x="connsiteX20" y="connsiteY20"/>
                                                      </a:cxn>
                                                      <a:cxn ang="0">
                                                        <a:pos x="connsiteX21" y="connsiteY21"/>
                                                      </a:cxn>
                                                      <a:cxn ang="0">
                                                        <a:pos x="connsiteX22" y="connsiteY22"/>
                                                      </a:cxn>
                                                      <a:cxn ang="0">
                                                        <a:pos x="connsiteX23" y="connsiteY23"/>
                                                      </a:cxn>
                                                      <a:cxn ang="0">
                                                        <a:pos x="connsiteX24" y="connsiteY24"/>
                                                      </a:cxn>
                                                      <a:cxn ang="0">
                                                        <a:pos x="connsiteX25" y="connsiteY25"/>
                                                      </a:cxn>
                                                      <a:cxn ang="0">
                                                        <a:pos x="connsiteX26" y="connsiteY26"/>
                                                      </a:cxn>
                                                      <a:cxn ang="0">
                                                        <a:pos x="connsiteX27" y="connsiteY27"/>
                                                      </a:cxn>
                                                      <a:cxn ang="0">
                                                        <a:pos x="connsiteX28" y="connsiteY28"/>
                                                      </a:cxn>
                                                      <a:cxn ang="0">
                                                        <a:pos x="connsiteX29" y="connsiteY29"/>
                                                      </a:cxn>
                                                      <a:cxn ang="0">
                                                        <a:pos x="connsiteX30" y="connsiteY30"/>
                                                      </a:cxn>
                                                      <a:cxn ang="0">
                                                        <a:pos x="connsiteX31" y="connsiteY31"/>
                                                      </a:cxn>
                                                      <a:cxn ang="0">
                                                        <a:pos x="connsiteX32" y="connsiteY32"/>
                                                      </a:cxn>
                                                      <a:cxn ang="0">
                                                        <a:pos x="connsiteX33" y="connsiteY33"/>
                                                      </a:cxn>
                                                      <a:cxn ang="0">
                                                        <a:pos x="connsiteX34" y="connsiteY34"/>
                                                      </a:cxn>
                                                      <a:cxn ang="0">
                                                        <a:pos x="connsiteX35" y="connsiteY35"/>
                                                      </a:cxn>
                                                      <a:cxn ang="0">
                                                        <a:pos x="connsiteX36" y="connsiteY36"/>
                                                      </a:cxn>
                                                      <a:cxn ang="0">
                                                        <a:pos x="connsiteX37" y="connsiteY37"/>
                                                      </a:cxn>
                                                      <a:cxn ang="0">
                                                        <a:pos x="connsiteX38" y="connsiteY38"/>
                                                      </a:cxn>
                                                      <a:cxn ang="0">
                                                        <a:pos x="connsiteX39" y="connsiteY39"/>
                                                      </a:cxn>
                                                      <a:cxn ang="0">
                                                        <a:pos x="connsiteX40" y="connsiteY40"/>
                                                      </a:cxn>
                                                      <a:cxn ang="0">
                                                        <a:pos x="connsiteX41" y="connsiteY41"/>
                                                      </a:cxn>
                                                      <a:cxn ang="0">
                                                        <a:pos x="connsiteX42" y="connsiteY42"/>
                                                      </a:cxn>
                                                      <a:cxn ang="0">
                                                        <a:pos x="connsiteX43" y="connsiteY43"/>
                                                      </a:cxn>
                                                      <a:cxn ang="0">
                                                        <a:pos x="connsiteX44" y="connsiteY44"/>
                                                      </a:cxn>
                                                      <a:cxn ang="0">
                                                        <a:pos x="connsiteX45" y="connsiteY45"/>
                                                      </a:cxn>
                                                      <a:cxn ang="0">
                                                        <a:pos x="connsiteX46" y="connsiteY46"/>
                                                      </a:cxn>
                                                      <a:cxn ang="0">
                                                        <a:pos x="connsiteX47" y="connsiteY47"/>
                                                      </a:cxn>
                                                      <a:cxn ang="0">
                                                        <a:pos x="connsiteX48" y="connsiteY48"/>
                                                      </a:cxn>
                                                      <a:cxn ang="0">
                                                        <a:pos x="connsiteX49" y="connsiteY49"/>
                                                      </a:cxn>
                                                      <a:cxn ang="0">
                                                        <a:pos x="connsiteX50" y="connsiteY50"/>
                                                      </a:cxn>
                                                      <a:cxn ang="0">
                                                        <a:pos x="connsiteX51" y="connsiteY51"/>
                                                      </a:cxn>
                                                      <a:cxn ang="0">
                                                        <a:pos x="connsiteX52" y="connsiteY52"/>
                                                      </a:cxn>
                                                      <a:cxn ang="0">
                                                        <a:pos x="connsiteX53" y="connsiteY53"/>
                                                      </a:cxn>
                                                      <a:cxn ang="0">
                                                        <a:pos x="connsiteX54" y="connsiteY54"/>
                                                      </a:cxn>
                                                      <a:cxn ang="0">
                                                        <a:pos x="connsiteX55" y="connsiteY55"/>
                                                      </a:cxn>
                                                      <a:cxn ang="0">
                                                        <a:pos x="connsiteX56" y="connsiteY56"/>
                                                      </a:cxn>
                                                      <a:cxn ang="0">
                                                        <a:pos x="connsiteX57" y="connsiteY57"/>
                                                      </a:cxn>
                                                      <a:cxn ang="0">
                                                        <a:pos x="connsiteX58" y="connsiteY58"/>
                                                      </a:cxn>
                                                      <a:cxn ang="0">
                                                        <a:pos x="connsiteX59" y="connsiteY59"/>
                                                      </a:cxn>
                                                      <a:cxn ang="0">
                                                        <a:pos x="connsiteX60" y="connsiteY60"/>
                                                      </a:cxn>
                                                      <a:cxn ang="0">
                                                        <a:pos x="connsiteX61" y="connsiteY61"/>
                                                      </a:cxn>
                                                      <a:cxn ang="0">
                                                        <a:pos x="connsiteX62" y="connsiteY62"/>
                                                      </a:cxn>
                                                      <a:cxn ang="0">
                                                        <a:pos x="connsiteX63" y="connsiteY63"/>
                                                      </a:cxn>
                                                      <a:cxn ang="0">
                                                        <a:pos x="connsiteX64" y="connsiteY64"/>
                                                      </a:cxn>
                                                      <a:cxn ang="0">
                                                        <a:pos x="connsiteX65" y="connsiteY65"/>
                                                      </a:cxn>
                                                      <a:cxn ang="0">
                                                        <a:pos x="connsiteX66" y="connsiteY66"/>
                                                      </a:cxn>
                                                      <a:cxn ang="0">
                                                        <a:pos x="connsiteX67" y="connsiteY67"/>
                                                      </a:cxn>
                                                      <a:cxn ang="0">
                                                        <a:pos x="connsiteX68" y="connsiteY68"/>
                                                      </a:cxn>
                                                      <a:cxn ang="0">
                                                        <a:pos x="connsiteX69" y="connsiteY69"/>
                                                      </a:cxn>
                                                      <a:cxn ang="0">
                                                        <a:pos x="connsiteX70" y="connsiteY70"/>
                                                      </a:cxn>
                                                      <a:cxn ang="0">
                                                        <a:pos x="connsiteX71" y="connsiteY71"/>
                                                      </a:cxn>
                                                      <a:cxn ang="0">
                                                        <a:pos x="connsiteX72" y="connsiteY72"/>
                                                      </a:cxn>
                                                      <a:cxn ang="0">
                                                        <a:pos x="connsiteX73" y="connsiteY73"/>
                                                      </a:cxn>
                                                      <a:cxn ang="0">
                                                        <a:pos x="connsiteX74" y="connsiteY74"/>
                                                      </a:cxn>
                                                      <a:cxn ang="0">
                                                        <a:pos x="connsiteX75" y="connsiteY75"/>
                                                      </a:cxn>
                                                      <a:cxn ang="0">
                                                        <a:pos x="connsiteX76" y="connsiteY76"/>
                                                      </a:cxn>
                                                      <a:cxn ang="0">
                                                        <a:pos x="connsiteX77" y="connsiteY77"/>
                                                      </a:cxn>
                                                      <a:cxn ang="0">
                                                        <a:pos x="connsiteX78" y="connsiteY78"/>
                                                      </a:cxn>
                                                      <a:cxn ang="0">
                                                        <a:pos x="connsiteX79" y="connsiteY79"/>
                                                      </a:cxn>
                                                      <a:cxn ang="0">
                                                        <a:pos x="connsiteX80" y="connsiteY80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186392" h="817033">
                                                        <a:moveTo>
                                                          <a:pt x="0" y="756708"/>
                                                        </a:moveTo>
                                                        <a:cubicBezTo>
                                                          <a:pt x="4498" y="780520"/>
                                                          <a:pt x="8996" y="804333"/>
                                                          <a:pt x="15875" y="810683"/>
                                                        </a:cubicBezTo>
                                                        <a:cubicBezTo>
                                                          <a:pt x="22754" y="817033"/>
                                                          <a:pt x="31750" y="797454"/>
                                                          <a:pt x="41275" y="794808"/>
                                                        </a:cubicBezTo>
                                                        <a:cubicBezTo>
                                                          <a:pt x="50800" y="792162"/>
                                                          <a:pt x="64029" y="796925"/>
                                                          <a:pt x="73025" y="794808"/>
                                                        </a:cubicBezTo>
                                                        <a:cubicBezTo>
                                                          <a:pt x="82021" y="792691"/>
                                                          <a:pt x="87313" y="784225"/>
                                                          <a:pt x="95250" y="782108"/>
                                                        </a:cubicBezTo>
                                                        <a:cubicBezTo>
                                                          <a:pt x="103187" y="779991"/>
                                                          <a:pt x="113242" y="783695"/>
                                                          <a:pt x="120650" y="782108"/>
                                                        </a:cubicBezTo>
                                                        <a:cubicBezTo>
                                                          <a:pt x="128058" y="780521"/>
                                                          <a:pt x="128588" y="774170"/>
                                                          <a:pt x="139700" y="772583"/>
                                                        </a:cubicBezTo>
                                                        <a:cubicBezTo>
                                                          <a:pt x="150812" y="770996"/>
                                                          <a:pt x="175683" y="770996"/>
                                                          <a:pt x="187325" y="772583"/>
                                                        </a:cubicBezTo>
                                                        <a:cubicBezTo>
                                                          <a:pt x="198967" y="774170"/>
                                                          <a:pt x="200025" y="780521"/>
                                                          <a:pt x="209550" y="782108"/>
                                                        </a:cubicBezTo>
                                                        <a:cubicBezTo>
                                                          <a:pt x="219075" y="783696"/>
                                                          <a:pt x="244475" y="782108"/>
                                                          <a:pt x="244475" y="782108"/>
                                                        </a:cubicBezTo>
                                                        <a:cubicBezTo>
                                                          <a:pt x="255587" y="782108"/>
                                                          <a:pt x="266700" y="785283"/>
                                                          <a:pt x="276225" y="782108"/>
                                                        </a:cubicBezTo>
                                                        <a:cubicBezTo>
                                                          <a:pt x="285750" y="778933"/>
                                                          <a:pt x="291042" y="769408"/>
                                                          <a:pt x="301625" y="763058"/>
                                                        </a:cubicBezTo>
                                                        <a:cubicBezTo>
                                                          <a:pt x="312208" y="756708"/>
                                                          <a:pt x="329671" y="747183"/>
                                                          <a:pt x="339725" y="744008"/>
                                                        </a:cubicBezTo>
                                                        <a:cubicBezTo>
                                                          <a:pt x="349779" y="740833"/>
                                                          <a:pt x="353483" y="746125"/>
                                                          <a:pt x="361950" y="744008"/>
                                                        </a:cubicBezTo>
                                                        <a:cubicBezTo>
                                                          <a:pt x="370417" y="741891"/>
                                                          <a:pt x="382588" y="732366"/>
                                                          <a:pt x="390525" y="731308"/>
                                                        </a:cubicBezTo>
                                                        <a:cubicBezTo>
                                                          <a:pt x="398462" y="730250"/>
                                                          <a:pt x="402696" y="733954"/>
                                                          <a:pt x="409575" y="737658"/>
                                                        </a:cubicBezTo>
                                                        <a:cubicBezTo>
                                                          <a:pt x="416454" y="741362"/>
                                                          <a:pt x="423333" y="748241"/>
                                                          <a:pt x="431800" y="753533"/>
                                                        </a:cubicBezTo>
                                                        <a:cubicBezTo>
                                                          <a:pt x="440267" y="758825"/>
                                                          <a:pt x="450850" y="767821"/>
                                                          <a:pt x="460375" y="769408"/>
                                                        </a:cubicBezTo>
                                                        <a:cubicBezTo>
                                                          <a:pt x="469900" y="770996"/>
                                                          <a:pt x="479954" y="765175"/>
                                                          <a:pt x="488950" y="763058"/>
                                                        </a:cubicBezTo>
                                                        <a:cubicBezTo>
                                                          <a:pt x="497946" y="760941"/>
                                                          <a:pt x="504296" y="759883"/>
                                                          <a:pt x="514350" y="756708"/>
                                                        </a:cubicBezTo>
                                                        <a:cubicBezTo>
                                                          <a:pt x="524404" y="753533"/>
                                                          <a:pt x="546629" y="751416"/>
                                                          <a:pt x="549275" y="744008"/>
                                                        </a:cubicBezTo>
                                                        <a:cubicBezTo>
                                                          <a:pt x="551921" y="736600"/>
                                                          <a:pt x="532342" y="720725"/>
                                                          <a:pt x="530225" y="712258"/>
                                                        </a:cubicBezTo>
                                                        <a:cubicBezTo>
                                                          <a:pt x="528108" y="703791"/>
                                                          <a:pt x="530754" y="699029"/>
                                                          <a:pt x="536575" y="693208"/>
                                                        </a:cubicBezTo>
                                                        <a:cubicBezTo>
                                                          <a:pt x="542396" y="687387"/>
                                                          <a:pt x="552450" y="683683"/>
                                                          <a:pt x="565150" y="677333"/>
                                                        </a:cubicBezTo>
                                                        <a:cubicBezTo>
                                                          <a:pt x="577850" y="670983"/>
                                                          <a:pt x="601133" y="662516"/>
                                                          <a:pt x="612775" y="655108"/>
                                                        </a:cubicBezTo>
                                                        <a:cubicBezTo>
                                                          <a:pt x="624417" y="647700"/>
                                                          <a:pt x="621242" y="639233"/>
                                                          <a:pt x="635000" y="632883"/>
                                                        </a:cubicBezTo>
                                                        <a:cubicBezTo>
                                                          <a:pt x="648758" y="626533"/>
                                                          <a:pt x="676804" y="621241"/>
                                                          <a:pt x="695325" y="617008"/>
                                                        </a:cubicBezTo>
                                                        <a:cubicBezTo>
                                                          <a:pt x="713846" y="612775"/>
                                                          <a:pt x="726017" y="607483"/>
                                                          <a:pt x="746125" y="607483"/>
                                                        </a:cubicBezTo>
                                                        <a:cubicBezTo>
                                                          <a:pt x="766233" y="607483"/>
                                                          <a:pt x="793750" y="614891"/>
                                                          <a:pt x="815975" y="617008"/>
                                                        </a:cubicBezTo>
                                                        <a:cubicBezTo>
                                                          <a:pt x="838200" y="619125"/>
                                                          <a:pt x="860954" y="623358"/>
                                                          <a:pt x="879475" y="620183"/>
                                                        </a:cubicBezTo>
                                                        <a:cubicBezTo>
                                                          <a:pt x="897996" y="617008"/>
                                                          <a:pt x="907521" y="602191"/>
                                                          <a:pt x="927100" y="597958"/>
                                                        </a:cubicBezTo>
                                                        <a:cubicBezTo>
                                                          <a:pt x="946679" y="593725"/>
                                                          <a:pt x="979487" y="599546"/>
                                                          <a:pt x="996950" y="594783"/>
                                                        </a:cubicBezTo>
                                                        <a:cubicBezTo>
                                                          <a:pt x="1014413" y="590020"/>
                                                          <a:pt x="1027112" y="585787"/>
                                                          <a:pt x="1031875" y="569383"/>
                                                        </a:cubicBezTo>
                                                        <a:cubicBezTo>
                                                          <a:pt x="1036638" y="552979"/>
                                                          <a:pt x="1025525" y="512762"/>
                                                          <a:pt x="1025525" y="496358"/>
                                                        </a:cubicBezTo>
                                                        <a:cubicBezTo>
                                                          <a:pt x="1025525" y="479954"/>
                                                          <a:pt x="1028700" y="483129"/>
                                                          <a:pt x="1031875" y="470958"/>
                                                        </a:cubicBezTo>
                                                        <a:cubicBezTo>
                                                          <a:pt x="1035050" y="458787"/>
                                                          <a:pt x="1039813" y="437091"/>
                                                          <a:pt x="1044575" y="423333"/>
                                                        </a:cubicBezTo>
                                                        <a:cubicBezTo>
                                                          <a:pt x="1049337" y="409575"/>
                                                          <a:pt x="1057804" y="397933"/>
                                                          <a:pt x="1060450" y="388408"/>
                                                        </a:cubicBezTo>
                                                        <a:cubicBezTo>
                                                          <a:pt x="1063096" y="378883"/>
                                                          <a:pt x="1056746" y="376237"/>
                                                          <a:pt x="1060450" y="366183"/>
                                                        </a:cubicBezTo>
                                                        <a:cubicBezTo>
                                                          <a:pt x="1064154" y="356129"/>
                                                          <a:pt x="1075796" y="333904"/>
                                                          <a:pt x="1082675" y="328083"/>
                                                        </a:cubicBezTo>
                                                        <a:cubicBezTo>
                                                          <a:pt x="1089554" y="322262"/>
                                                          <a:pt x="1091671" y="332845"/>
                                                          <a:pt x="1101725" y="331258"/>
                                                        </a:cubicBezTo>
                                                        <a:cubicBezTo>
                                                          <a:pt x="1111779" y="329671"/>
                                                          <a:pt x="1135592" y="325437"/>
                                                          <a:pt x="1143000" y="318558"/>
                                                        </a:cubicBezTo>
                                                        <a:cubicBezTo>
                                                          <a:pt x="1150408" y="311679"/>
                                                          <a:pt x="1144058" y="297920"/>
                                                          <a:pt x="1146175" y="289983"/>
                                                        </a:cubicBezTo>
                                                        <a:cubicBezTo>
                                                          <a:pt x="1148292" y="282046"/>
                                                          <a:pt x="1150408" y="274637"/>
                                                          <a:pt x="1155700" y="270933"/>
                                                        </a:cubicBezTo>
                                                        <a:cubicBezTo>
                                                          <a:pt x="1160992" y="267229"/>
                                                          <a:pt x="1173163" y="270933"/>
                                                          <a:pt x="1177925" y="267758"/>
                                                        </a:cubicBezTo>
                                                        <a:cubicBezTo>
                                                          <a:pt x="1182687" y="264583"/>
                                                          <a:pt x="1186392" y="257175"/>
                                                          <a:pt x="1184275" y="251883"/>
                                                        </a:cubicBezTo>
                                                        <a:cubicBezTo>
                                                          <a:pt x="1182158" y="246591"/>
                                                          <a:pt x="1169987" y="242358"/>
                                                          <a:pt x="1165225" y="236008"/>
                                                        </a:cubicBezTo>
                                                        <a:cubicBezTo>
                                                          <a:pt x="1160463" y="229658"/>
                                                          <a:pt x="1159404" y="222250"/>
                                                          <a:pt x="1155700" y="213783"/>
                                                        </a:cubicBezTo>
                                                        <a:cubicBezTo>
                                                          <a:pt x="1151996" y="205316"/>
                                                          <a:pt x="1148292" y="191558"/>
                                                          <a:pt x="1143000" y="185208"/>
                                                        </a:cubicBezTo>
                                                        <a:cubicBezTo>
                                                          <a:pt x="1137708" y="178858"/>
                                                          <a:pt x="1138237" y="179387"/>
                                                          <a:pt x="1123950" y="175683"/>
                                                        </a:cubicBezTo>
                                                        <a:cubicBezTo>
                                                          <a:pt x="1109663" y="171979"/>
                                                          <a:pt x="1074738" y="167746"/>
                                                          <a:pt x="1057275" y="162983"/>
                                                        </a:cubicBezTo>
                                                        <a:cubicBezTo>
                                                          <a:pt x="1039812" y="158220"/>
                                                          <a:pt x="1033992" y="156633"/>
                                                          <a:pt x="1019175" y="147108"/>
                                                        </a:cubicBezTo>
                                                        <a:cubicBezTo>
                                                          <a:pt x="1004358" y="137583"/>
                                                          <a:pt x="982662" y="113770"/>
                                                          <a:pt x="968375" y="105833"/>
                                                        </a:cubicBezTo>
                                                        <a:cubicBezTo>
                                                          <a:pt x="954088" y="97896"/>
                                                          <a:pt x="941387" y="103187"/>
                                                          <a:pt x="933450" y="99483"/>
                                                        </a:cubicBezTo>
                                                        <a:cubicBezTo>
                                                          <a:pt x="925513" y="95779"/>
                                                          <a:pt x="923396" y="91016"/>
                                                          <a:pt x="920750" y="83608"/>
                                                        </a:cubicBezTo>
                                                        <a:cubicBezTo>
                                                          <a:pt x="918104" y="76200"/>
                                                          <a:pt x="921808" y="60854"/>
                                                          <a:pt x="917575" y="55033"/>
                                                        </a:cubicBezTo>
                                                        <a:cubicBezTo>
                                                          <a:pt x="913342" y="49212"/>
                                                          <a:pt x="906462" y="50270"/>
                                                          <a:pt x="895350" y="48683"/>
                                                        </a:cubicBezTo>
                                                        <a:cubicBezTo>
                                                          <a:pt x="884238" y="47096"/>
                                                          <a:pt x="863071" y="46037"/>
                                                          <a:pt x="850900" y="45508"/>
                                                        </a:cubicBezTo>
                                                        <a:cubicBezTo>
                                                          <a:pt x="838729" y="44979"/>
                                                          <a:pt x="822325" y="45508"/>
                                                          <a:pt x="822325" y="45508"/>
                                                        </a:cubicBezTo>
                                                        <a:cubicBezTo>
                                                          <a:pt x="816504" y="45508"/>
                                                          <a:pt x="820208" y="44450"/>
                                                          <a:pt x="815975" y="45508"/>
                                                        </a:cubicBezTo>
                                                        <a:cubicBezTo>
                                                          <a:pt x="811742" y="46566"/>
                                                          <a:pt x="802746" y="50800"/>
                                                          <a:pt x="796925" y="51858"/>
                                                        </a:cubicBezTo>
                                                        <a:cubicBezTo>
                                                          <a:pt x="791104" y="52916"/>
                                                          <a:pt x="785283" y="50271"/>
                                                          <a:pt x="781050" y="51858"/>
                                                        </a:cubicBezTo>
                                                        <a:cubicBezTo>
                                                          <a:pt x="776817" y="53445"/>
                                                          <a:pt x="774700" y="59796"/>
                                                          <a:pt x="771525" y="61383"/>
                                                        </a:cubicBezTo>
                                                        <a:cubicBezTo>
                                                          <a:pt x="768350" y="62970"/>
                                                          <a:pt x="770467" y="64029"/>
                                                          <a:pt x="762000" y="61383"/>
                                                        </a:cubicBezTo>
                                                        <a:cubicBezTo>
                                                          <a:pt x="753533" y="58737"/>
                                                          <a:pt x="734483" y="48683"/>
                                                          <a:pt x="720725" y="45508"/>
                                                        </a:cubicBezTo>
                                                        <a:cubicBezTo>
                                                          <a:pt x="706967" y="42333"/>
                                                          <a:pt x="692150" y="42862"/>
                                                          <a:pt x="679450" y="42333"/>
                                                        </a:cubicBezTo>
                                                        <a:cubicBezTo>
                                                          <a:pt x="666750" y="41804"/>
                                                          <a:pt x="654050" y="43391"/>
                                                          <a:pt x="644525" y="42333"/>
                                                        </a:cubicBezTo>
                                                        <a:cubicBezTo>
                                                          <a:pt x="635000" y="41275"/>
                                                          <a:pt x="627592" y="38629"/>
                                                          <a:pt x="622300" y="35983"/>
                                                        </a:cubicBezTo>
                                                        <a:cubicBezTo>
                                                          <a:pt x="617008" y="33337"/>
                                                          <a:pt x="618596" y="26458"/>
                                                          <a:pt x="612775" y="26458"/>
                                                        </a:cubicBezTo>
                                                        <a:cubicBezTo>
                                                          <a:pt x="606954" y="26458"/>
                                                          <a:pt x="596371" y="34396"/>
                                                          <a:pt x="587375" y="35983"/>
                                                        </a:cubicBezTo>
                                                        <a:cubicBezTo>
                                                          <a:pt x="578379" y="37570"/>
                                                          <a:pt x="558800" y="35983"/>
                                                          <a:pt x="558800" y="35983"/>
                                                        </a:cubicBezTo>
                                                        <a:cubicBezTo>
                                                          <a:pt x="545571" y="35983"/>
                                                          <a:pt x="521229" y="36512"/>
                                                          <a:pt x="508000" y="35983"/>
                                                        </a:cubicBezTo>
                                                        <a:cubicBezTo>
                                                          <a:pt x="494771" y="35454"/>
                                                          <a:pt x="489479" y="34925"/>
                                                          <a:pt x="479425" y="32808"/>
                                                        </a:cubicBezTo>
                                                        <a:cubicBezTo>
                                                          <a:pt x="469371" y="30691"/>
                                                          <a:pt x="459317" y="28045"/>
                                                          <a:pt x="447675" y="23283"/>
                                                        </a:cubicBezTo>
                                                        <a:cubicBezTo>
                                                          <a:pt x="436033" y="18521"/>
                                                          <a:pt x="419100" y="7937"/>
                                                          <a:pt x="409575" y="4233"/>
                                                        </a:cubicBezTo>
                                                        <a:cubicBezTo>
                                                          <a:pt x="400050" y="529"/>
                                                          <a:pt x="393700" y="0"/>
                                                          <a:pt x="390525" y="1058"/>
                                                        </a:cubicBezTo>
                                                        <a:cubicBezTo>
                                                          <a:pt x="387350" y="2116"/>
                                                          <a:pt x="392642" y="8466"/>
                                                          <a:pt x="390525" y="10583"/>
                                                        </a:cubicBezTo>
                                                        <a:cubicBezTo>
                                                          <a:pt x="388408" y="12700"/>
                                                          <a:pt x="382587" y="11641"/>
                                                          <a:pt x="377825" y="13758"/>
                                                        </a:cubicBezTo>
                                                        <a:cubicBezTo>
                                                          <a:pt x="373063" y="15875"/>
                                                          <a:pt x="367771" y="19050"/>
                                                          <a:pt x="361950" y="23283"/>
                                                        </a:cubicBezTo>
                                                        <a:cubicBezTo>
                                                          <a:pt x="356129" y="27516"/>
                                                          <a:pt x="348721" y="32808"/>
                                                          <a:pt x="342900" y="39158"/>
                                                        </a:cubicBezTo>
                                                        <a:cubicBezTo>
                                                          <a:pt x="337079" y="45508"/>
                                                          <a:pt x="327025" y="55033"/>
                                                          <a:pt x="327025" y="61383"/>
                                                        </a:cubicBezTo>
                                                        <a:cubicBezTo>
                                                          <a:pt x="327025" y="67733"/>
                                                          <a:pt x="339725" y="96308"/>
                                                          <a:pt x="342900" y="77258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902" name="Freeform 901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508750" y="4476750"/>
                                                    <a:ext cx="180975" cy="133879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180975"/>
                                                      <a:gd name="connsiteY0" fmla="*/ 127000 h 133879"/>
                                                      <a:gd name="connsiteX1" fmla="*/ 47625 w 180975"/>
                                                      <a:gd name="connsiteY1" fmla="*/ 95250 h 133879"/>
                                                      <a:gd name="connsiteX2" fmla="*/ 73025 w 180975"/>
                                                      <a:gd name="connsiteY2" fmla="*/ 101600 h 133879"/>
                                                      <a:gd name="connsiteX3" fmla="*/ 98425 w 180975"/>
                                                      <a:gd name="connsiteY3" fmla="*/ 114300 h 133879"/>
                                                      <a:gd name="connsiteX4" fmla="*/ 130175 w 180975"/>
                                                      <a:gd name="connsiteY4" fmla="*/ 127000 h 133879"/>
                                                      <a:gd name="connsiteX5" fmla="*/ 133350 w 180975"/>
                                                      <a:gd name="connsiteY5" fmla="*/ 133350 h 133879"/>
                                                      <a:gd name="connsiteX6" fmla="*/ 161925 w 180975"/>
                                                      <a:gd name="connsiteY6" fmla="*/ 123825 h 133879"/>
                                                      <a:gd name="connsiteX7" fmla="*/ 177800 w 180975"/>
                                                      <a:gd name="connsiteY7" fmla="*/ 114300 h 133879"/>
                                                      <a:gd name="connsiteX8" fmla="*/ 142875 w 180975"/>
                                                      <a:gd name="connsiteY8" fmla="*/ 92075 h 133879"/>
                                                      <a:gd name="connsiteX9" fmla="*/ 111125 w 180975"/>
                                                      <a:gd name="connsiteY9" fmla="*/ 79375 h 133879"/>
                                                      <a:gd name="connsiteX10" fmla="*/ 111125 w 180975"/>
                                                      <a:gd name="connsiteY10" fmla="*/ 60325 h 133879"/>
                                                      <a:gd name="connsiteX11" fmla="*/ 111125 w 180975"/>
                                                      <a:gd name="connsiteY11" fmla="*/ 41275 h 133879"/>
                                                      <a:gd name="connsiteX12" fmla="*/ 95250 w 180975"/>
                                                      <a:gd name="connsiteY12" fmla="*/ 38100 h 133879"/>
                                                      <a:gd name="connsiteX13" fmla="*/ 66675 w 180975"/>
                                                      <a:gd name="connsiteY13" fmla="*/ 25400 h 133879"/>
                                                      <a:gd name="connsiteX14" fmla="*/ 63500 w 180975"/>
                                                      <a:gd name="connsiteY14" fmla="*/ 0 h 133879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80975" h="133879">
                                                        <a:moveTo>
                                                          <a:pt x="0" y="127000"/>
                                                        </a:moveTo>
                                                        <a:cubicBezTo>
                                                          <a:pt x="17727" y="113241"/>
                                                          <a:pt x="35454" y="99483"/>
                                                          <a:pt x="47625" y="95250"/>
                                                        </a:cubicBezTo>
                                                        <a:cubicBezTo>
                                                          <a:pt x="59796" y="91017"/>
                                                          <a:pt x="64558" y="98425"/>
                                                          <a:pt x="73025" y="101600"/>
                                                        </a:cubicBezTo>
                                                        <a:cubicBezTo>
                                                          <a:pt x="81492" y="104775"/>
                                                          <a:pt x="88900" y="110067"/>
                                                          <a:pt x="98425" y="114300"/>
                                                        </a:cubicBezTo>
                                                        <a:cubicBezTo>
                                                          <a:pt x="107950" y="118533"/>
                                                          <a:pt x="124354" y="123825"/>
                                                          <a:pt x="130175" y="127000"/>
                                                        </a:cubicBezTo>
                                                        <a:cubicBezTo>
                                                          <a:pt x="135996" y="130175"/>
                                                          <a:pt x="128058" y="133879"/>
                                                          <a:pt x="133350" y="133350"/>
                                                        </a:cubicBezTo>
                                                        <a:cubicBezTo>
                                                          <a:pt x="138642" y="132821"/>
                                                          <a:pt x="154517" y="127000"/>
                                                          <a:pt x="161925" y="123825"/>
                                                        </a:cubicBezTo>
                                                        <a:cubicBezTo>
                                                          <a:pt x="169333" y="120650"/>
                                                          <a:pt x="180975" y="119592"/>
                                                          <a:pt x="177800" y="114300"/>
                                                        </a:cubicBezTo>
                                                        <a:cubicBezTo>
                                                          <a:pt x="174625" y="109008"/>
                                                          <a:pt x="153987" y="97896"/>
                                                          <a:pt x="142875" y="92075"/>
                                                        </a:cubicBezTo>
                                                        <a:cubicBezTo>
                                                          <a:pt x="131763" y="86254"/>
                                                          <a:pt x="116417" y="84667"/>
                                                          <a:pt x="111125" y="79375"/>
                                                        </a:cubicBezTo>
                                                        <a:lnTo>
                                                          <a:pt x="111125" y="60325"/>
                                                        </a:lnTo>
                                                        <a:cubicBezTo>
                                                          <a:pt x="111125" y="53975"/>
                                                          <a:pt x="113771" y="44979"/>
                                                          <a:pt x="111125" y="41275"/>
                                                        </a:cubicBezTo>
                                                        <a:cubicBezTo>
                                                          <a:pt x="108479" y="37571"/>
                                                          <a:pt x="102658" y="40746"/>
                                                          <a:pt x="95250" y="38100"/>
                                                        </a:cubicBezTo>
                                                        <a:cubicBezTo>
                                                          <a:pt x="87842" y="35454"/>
                                                          <a:pt x="71967" y="31750"/>
                                                          <a:pt x="66675" y="25400"/>
                                                        </a:cubicBezTo>
                                                        <a:cubicBezTo>
                                                          <a:pt x="61383" y="19050"/>
                                                          <a:pt x="71438" y="13758"/>
                                                          <a:pt x="63500" y="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903" name="Freeform 902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035675" y="4711700"/>
                                                    <a:ext cx="95250" cy="92075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95250 w 95250"/>
                                                      <a:gd name="connsiteY0" fmla="*/ 92075 h 92075"/>
                                                      <a:gd name="connsiteX1" fmla="*/ 47625 w 95250"/>
                                                      <a:gd name="connsiteY1" fmla="*/ 60325 h 92075"/>
                                                      <a:gd name="connsiteX2" fmla="*/ 38100 w 95250"/>
                                                      <a:gd name="connsiteY2" fmla="*/ 19050 h 92075"/>
                                                      <a:gd name="connsiteX3" fmla="*/ 28575 w 95250"/>
                                                      <a:gd name="connsiteY3" fmla="*/ 6350 h 92075"/>
                                                      <a:gd name="connsiteX4" fmla="*/ 0 w 95250"/>
                                                      <a:gd name="connsiteY4" fmla="*/ 0 h 92075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95250" h="92075">
                                                        <a:moveTo>
                                                          <a:pt x="95250" y="92075"/>
                                                        </a:moveTo>
                                                        <a:cubicBezTo>
                                                          <a:pt x="76200" y="82285"/>
                                                          <a:pt x="57150" y="72496"/>
                                                          <a:pt x="47625" y="60325"/>
                                                        </a:cubicBezTo>
                                                        <a:cubicBezTo>
                                                          <a:pt x="38100" y="48154"/>
                                                          <a:pt x="41275" y="28046"/>
                                                          <a:pt x="38100" y="19050"/>
                                                        </a:cubicBezTo>
                                                        <a:cubicBezTo>
                                                          <a:pt x="34925" y="10054"/>
                                                          <a:pt x="34925" y="9525"/>
                                                          <a:pt x="28575" y="6350"/>
                                                        </a:cubicBezTo>
                                                        <a:cubicBezTo>
                                                          <a:pt x="22225" y="3175"/>
                                                          <a:pt x="11112" y="1587"/>
                                                          <a:pt x="0" y="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904" name="Freeform 903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111875" y="4641850"/>
                                                    <a:ext cx="173037" cy="171979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173037"/>
                                                      <a:gd name="connsiteY0" fmla="*/ 0 h 171979"/>
                                                      <a:gd name="connsiteX1" fmla="*/ 66675 w 173037"/>
                                                      <a:gd name="connsiteY1" fmla="*/ 34925 h 171979"/>
                                                      <a:gd name="connsiteX2" fmla="*/ 107950 w 173037"/>
                                                      <a:gd name="connsiteY2" fmla="*/ 98425 h 171979"/>
                                                      <a:gd name="connsiteX3" fmla="*/ 123825 w 173037"/>
                                                      <a:gd name="connsiteY3" fmla="*/ 127000 h 171979"/>
                                                      <a:gd name="connsiteX4" fmla="*/ 165100 w 173037"/>
                                                      <a:gd name="connsiteY4" fmla="*/ 152400 h 171979"/>
                                                      <a:gd name="connsiteX5" fmla="*/ 168275 w 173037"/>
                                                      <a:gd name="connsiteY5" fmla="*/ 165100 h 171979"/>
                                                      <a:gd name="connsiteX6" fmla="*/ 136525 w 173037"/>
                                                      <a:gd name="connsiteY6" fmla="*/ 171450 h 171979"/>
                                                      <a:gd name="connsiteX7" fmla="*/ 104775 w 173037"/>
                                                      <a:gd name="connsiteY7" fmla="*/ 168275 h 171979"/>
                                                      <a:gd name="connsiteX8" fmla="*/ 76200 w 173037"/>
                                                      <a:gd name="connsiteY8" fmla="*/ 155575 h 171979"/>
                                                      <a:gd name="connsiteX9" fmla="*/ 34925 w 173037"/>
                                                      <a:gd name="connsiteY9" fmla="*/ 155575 h 171979"/>
                                                      <a:gd name="connsiteX10" fmla="*/ 15875 w 173037"/>
                                                      <a:gd name="connsiteY10" fmla="*/ 161925 h 171979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73037" h="171979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24341" y="9260"/>
                                                          <a:pt x="48683" y="18521"/>
                                                          <a:pt x="66675" y="34925"/>
                                                        </a:cubicBezTo>
                                                        <a:cubicBezTo>
                                                          <a:pt x="84667" y="51329"/>
                                                          <a:pt x="98425" y="83079"/>
                                                          <a:pt x="107950" y="98425"/>
                                                        </a:cubicBezTo>
                                                        <a:cubicBezTo>
                                                          <a:pt x="117475" y="113771"/>
                                                          <a:pt x="114300" y="118004"/>
                                                          <a:pt x="123825" y="127000"/>
                                                        </a:cubicBezTo>
                                                        <a:cubicBezTo>
                                                          <a:pt x="133350" y="135996"/>
                                                          <a:pt x="157692" y="146050"/>
                                                          <a:pt x="165100" y="152400"/>
                                                        </a:cubicBezTo>
                                                        <a:cubicBezTo>
                                                          <a:pt x="172508" y="158750"/>
                                                          <a:pt x="173037" y="161925"/>
                                                          <a:pt x="168275" y="165100"/>
                                                        </a:cubicBezTo>
                                                        <a:cubicBezTo>
                                                          <a:pt x="163513" y="168275"/>
                                                          <a:pt x="147108" y="170921"/>
                                                          <a:pt x="136525" y="171450"/>
                                                        </a:cubicBezTo>
                                                        <a:cubicBezTo>
                                                          <a:pt x="125942" y="171979"/>
                                                          <a:pt x="114829" y="170921"/>
                                                          <a:pt x="104775" y="168275"/>
                                                        </a:cubicBezTo>
                                                        <a:cubicBezTo>
                                                          <a:pt x="94721" y="165629"/>
                                                          <a:pt x="87842" y="157692"/>
                                                          <a:pt x="76200" y="155575"/>
                                                        </a:cubicBezTo>
                                                        <a:cubicBezTo>
                                                          <a:pt x="64558" y="153458"/>
                                                          <a:pt x="44979" y="154517"/>
                                                          <a:pt x="34925" y="155575"/>
                                                        </a:cubicBezTo>
                                                        <a:cubicBezTo>
                                                          <a:pt x="24871" y="156633"/>
                                                          <a:pt x="21696" y="169333"/>
                                                          <a:pt x="15875" y="16192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905" name="Freeform 904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097587" y="4803775"/>
                                                    <a:ext cx="33338" cy="114300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33338 w 33338"/>
                                                      <a:gd name="connsiteY0" fmla="*/ 0 h 114300"/>
                                                      <a:gd name="connsiteX1" fmla="*/ 4763 w 33338"/>
                                                      <a:gd name="connsiteY1" fmla="*/ 53975 h 114300"/>
                                                      <a:gd name="connsiteX2" fmla="*/ 4763 w 33338"/>
                                                      <a:gd name="connsiteY2" fmla="*/ 76200 h 114300"/>
                                                      <a:gd name="connsiteX3" fmla="*/ 4763 w 33338"/>
                                                      <a:gd name="connsiteY3" fmla="*/ 104775 h 114300"/>
                                                      <a:gd name="connsiteX4" fmla="*/ 1588 w 33338"/>
                                                      <a:gd name="connsiteY4" fmla="*/ 111125 h 114300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33338" h="114300">
                                                        <a:moveTo>
                                                          <a:pt x="33338" y="0"/>
                                                        </a:moveTo>
                                                        <a:cubicBezTo>
                                                          <a:pt x="21432" y="20637"/>
                                                          <a:pt x="9526" y="41275"/>
                                                          <a:pt x="4763" y="53975"/>
                                                        </a:cubicBezTo>
                                                        <a:cubicBezTo>
                                                          <a:pt x="0" y="66675"/>
                                                          <a:pt x="4763" y="76200"/>
                                                          <a:pt x="4763" y="76200"/>
                                                        </a:cubicBezTo>
                                                        <a:cubicBezTo>
                                                          <a:pt x="4763" y="84667"/>
                                                          <a:pt x="5292" y="98954"/>
                                                          <a:pt x="4763" y="104775"/>
                                                        </a:cubicBezTo>
                                                        <a:cubicBezTo>
                                                          <a:pt x="4234" y="110596"/>
                                                          <a:pt x="4763" y="114300"/>
                                                          <a:pt x="1588" y="11112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906" name="Freeform 905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251575" y="4568825"/>
                                                    <a:ext cx="177800" cy="234950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77800 w 177800"/>
                                                      <a:gd name="connsiteY0" fmla="*/ 234950 h 234950"/>
                                                      <a:gd name="connsiteX1" fmla="*/ 161925 w 177800"/>
                                                      <a:gd name="connsiteY1" fmla="*/ 152400 h 234950"/>
                                                      <a:gd name="connsiteX2" fmla="*/ 117475 w 177800"/>
                                                      <a:gd name="connsiteY2" fmla="*/ 127000 h 234950"/>
                                                      <a:gd name="connsiteX3" fmla="*/ 79375 w 177800"/>
                                                      <a:gd name="connsiteY3" fmla="*/ 76200 h 234950"/>
                                                      <a:gd name="connsiteX4" fmla="*/ 53975 w 177800"/>
                                                      <a:gd name="connsiteY4" fmla="*/ 50800 h 234950"/>
                                                      <a:gd name="connsiteX5" fmla="*/ 31750 w 177800"/>
                                                      <a:gd name="connsiteY5" fmla="*/ 31750 h 234950"/>
                                                      <a:gd name="connsiteX6" fmla="*/ 0 w 177800"/>
                                                      <a:gd name="connsiteY6" fmla="*/ 0 h 234950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77800" h="234950">
                                                        <a:moveTo>
                                                          <a:pt x="177800" y="234950"/>
                                                        </a:moveTo>
                                                        <a:cubicBezTo>
                                                          <a:pt x="174889" y="202671"/>
                                                          <a:pt x="171979" y="170392"/>
                                                          <a:pt x="161925" y="152400"/>
                                                        </a:cubicBezTo>
                                                        <a:cubicBezTo>
                                                          <a:pt x="151871" y="134408"/>
                                                          <a:pt x="131233" y="139700"/>
                                                          <a:pt x="117475" y="127000"/>
                                                        </a:cubicBezTo>
                                                        <a:cubicBezTo>
                                                          <a:pt x="103717" y="114300"/>
                                                          <a:pt x="89958" y="88900"/>
                                                          <a:pt x="79375" y="76200"/>
                                                        </a:cubicBezTo>
                                                        <a:cubicBezTo>
                                                          <a:pt x="68792" y="63500"/>
                                                          <a:pt x="61913" y="58208"/>
                                                          <a:pt x="53975" y="50800"/>
                                                        </a:cubicBezTo>
                                                        <a:cubicBezTo>
                                                          <a:pt x="46038" y="43392"/>
                                                          <a:pt x="40746" y="40217"/>
                                                          <a:pt x="31750" y="31750"/>
                                                        </a:cubicBezTo>
                                                        <a:cubicBezTo>
                                                          <a:pt x="22754" y="23283"/>
                                                          <a:pt x="5292" y="7937"/>
                                                          <a:pt x="0" y="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907" name="Freeform 906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661150" y="4305300"/>
                                                    <a:ext cx="210608" cy="293687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210608"/>
                                                      <a:gd name="connsiteY0" fmla="*/ 0 h 293687"/>
                                                      <a:gd name="connsiteX1" fmla="*/ 69850 w 210608"/>
                                                      <a:gd name="connsiteY1" fmla="*/ 22225 h 293687"/>
                                                      <a:gd name="connsiteX2" fmla="*/ 114300 w 210608"/>
                                                      <a:gd name="connsiteY2" fmla="*/ 22225 h 293687"/>
                                                      <a:gd name="connsiteX3" fmla="*/ 152400 w 210608"/>
                                                      <a:gd name="connsiteY3" fmla="*/ 25400 h 293687"/>
                                                      <a:gd name="connsiteX4" fmla="*/ 171450 w 210608"/>
                                                      <a:gd name="connsiteY4" fmla="*/ 60325 h 293687"/>
                                                      <a:gd name="connsiteX5" fmla="*/ 174625 w 210608"/>
                                                      <a:gd name="connsiteY5" fmla="*/ 92075 h 293687"/>
                                                      <a:gd name="connsiteX6" fmla="*/ 184150 w 210608"/>
                                                      <a:gd name="connsiteY6" fmla="*/ 101600 h 293687"/>
                                                      <a:gd name="connsiteX7" fmla="*/ 187325 w 210608"/>
                                                      <a:gd name="connsiteY7" fmla="*/ 149225 h 293687"/>
                                                      <a:gd name="connsiteX8" fmla="*/ 177800 w 210608"/>
                                                      <a:gd name="connsiteY8" fmla="*/ 171450 h 293687"/>
                                                      <a:gd name="connsiteX9" fmla="*/ 206375 w 210608"/>
                                                      <a:gd name="connsiteY9" fmla="*/ 206375 h 293687"/>
                                                      <a:gd name="connsiteX10" fmla="*/ 203200 w 210608"/>
                                                      <a:gd name="connsiteY10" fmla="*/ 228600 h 293687"/>
                                                      <a:gd name="connsiteX11" fmla="*/ 161925 w 210608"/>
                                                      <a:gd name="connsiteY11" fmla="*/ 228600 h 293687"/>
                                                      <a:gd name="connsiteX12" fmla="*/ 107950 w 210608"/>
                                                      <a:gd name="connsiteY12" fmla="*/ 250825 h 293687"/>
                                                      <a:gd name="connsiteX13" fmla="*/ 104775 w 210608"/>
                                                      <a:gd name="connsiteY13" fmla="*/ 282575 h 293687"/>
                                                      <a:gd name="connsiteX14" fmla="*/ 79375 w 210608"/>
                                                      <a:gd name="connsiteY14" fmla="*/ 292100 h 293687"/>
                                                      <a:gd name="connsiteX15" fmla="*/ 60325 w 210608"/>
                                                      <a:gd name="connsiteY15" fmla="*/ 292100 h 293687"/>
                                                      <a:gd name="connsiteX16" fmla="*/ 22225 w 210608"/>
                                                      <a:gd name="connsiteY16" fmla="*/ 288925 h 293687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10608" h="293687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25400" y="9260"/>
                                                          <a:pt x="50800" y="18521"/>
                                                          <a:pt x="69850" y="22225"/>
                                                        </a:cubicBezTo>
                                                        <a:cubicBezTo>
                                                          <a:pt x="88900" y="25929"/>
                                                          <a:pt x="100542" y="21696"/>
                                                          <a:pt x="114300" y="22225"/>
                                                        </a:cubicBezTo>
                                                        <a:cubicBezTo>
                                                          <a:pt x="128058" y="22754"/>
                                                          <a:pt x="142875" y="19050"/>
                                                          <a:pt x="152400" y="25400"/>
                                                        </a:cubicBezTo>
                                                        <a:cubicBezTo>
                                                          <a:pt x="161925" y="31750"/>
                                                          <a:pt x="167746" y="49213"/>
                                                          <a:pt x="171450" y="60325"/>
                                                        </a:cubicBezTo>
                                                        <a:cubicBezTo>
                                                          <a:pt x="175154" y="71437"/>
                                                          <a:pt x="172508" y="85196"/>
                                                          <a:pt x="174625" y="92075"/>
                                                        </a:cubicBezTo>
                                                        <a:cubicBezTo>
                                                          <a:pt x="176742" y="98954"/>
                                                          <a:pt x="182033" y="92075"/>
                                                          <a:pt x="184150" y="101600"/>
                                                        </a:cubicBezTo>
                                                        <a:cubicBezTo>
                                                          <a:pt x="186267" y="111125"/>
                                                          <a:pt x="188383" y="137583"/>
                                                          <a:pt x="187325" y="149225"/>
                                                        </a:cubicBezTo>
                                                        <a:cubicBezTo>
                                                          <a:pt x="186267" y="160867"/>
                                                          <a:pt x="174625" y="161925"/>
                                                          <a:pt x="177800" y="171450"/>
                                                        </a:cubicBezTo>
                                                        <a:cubicBezTo>
                                                          <a:pt x="180975" y="180975"/>
                                                          <a:pt x="202142" y="196850"/>
                                                          <a:pt x="206375" y="206375"/>
                                                        </a:cubicBezTo>
                                                        <a:cubicBezTo>
                                                          <a:pt x="210608" y="215900"/>
                                                          <a:pt x="210608" y="224896"/>
                                                          <a:pt x="203200" y="228600"/>
                                                        </a:cubicBezTo>
                                                        <a:cubicBezTo>
                                                          <a:pt x="195792" y="232304"/>
                                                          <a:pt x="177800" y="224896"/>
                                                          <a:pt x="161925" y="228600"/>
                                                        </a:cubicBezTo>
                                                        <a:cubicBezTo>
                                                          <a:pt x="146050" y="232304"/>
                                                          <a:pt x="117475" y="241829"/>
                                                          <a:pt x="107950" y="250825"/>
                                                        </a:cubicBezTo>
                                                        <a:cubicBezTo>
                                                          <a:pt x="98425" y="259821"/>
                                                          <a:pt x="109537" y="275696"/>
                                                          <a:pt x="104775" y="282575"/>
                                                        </a:cubicBezTo>
                                                        <a:cubicBezTo>
                                                          <a:pt x="100013" y="289454"/>
                                                          <a:pt x="86783" y="290513"/>
                                                          <a:pt x="79375" y="292100"/>
                                                        </a:cubicBezTo>
                                                        <a:cubicBezTo>
                                                          <a:pt x="71967" y="293687"/>
                                                          <a:pt x="69850" y="292629"/>
                                                          <a:pt x="60325" y="292100"/>
                                                        </a:cubicBezTo>
                                                        <a:cubicBezTo>
                                                          <a:pt x="50800" y="291571"/>
                                                          <a:pt x="28575" y="291571"/>
                                                          <a:pt x="22225" y="28892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908" name="Freeform 907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832600" y="4318000"/>
                                                    <a:ext cx="187325" cy="79375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187325"/>
                                                      <a:gd name="connsiteY0" fmla="*/ 47625 h 79375"/>
                                                      <a:gd name="connsiteX1" fmla="*/ 63500 w 187325"/>
                                                      <a:gd name="connsiteY1" fmla="*/ 76200 h 79375"/>
                                                      <a:gd name="connsiteX2" fmla="*/ 85725 w 187325"/>
                                                      <a:gd name="connsiteY2" fmla="*/ 66675 h 79375"/>
                                                      <a:gd name="connsiteX3" fmla="*/ 107950 w 187325"/>
                                                      <a:gd name="connsiteY3" fmla="*/ 66675 h 79375"/>
                                                      <a:gd name="connsiteX4" fmla="*/ 133350 w 187325"/>
                                                      <a:gd name="connsiteY4" fmla="*/ 47625 h 79375"/>
                                                      <a:gd name="connsiteX5" fmla="*/ 149225 w 187325"/>
                                                      <a:gd name="connsiteY5" fmla="*/ 31750 h 79375"/>
                                                      <a:gd name="connsiteX6" fmla="*/ 171450 w 187325"/>
                                                      <a:gd name="connsiteY6" fmla="*/ 19050 h 79375"/>
                                                      <a:gd name="connsiteX7" fmla="*/ 184150 w 187325"/>
                                                      <a:gd name="connsiteY7" fmla="*/ 0 h 79375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87325" h="79375">
                                                        <a:moveTo>
                                                          <a:pt x="0" y="47625"/>
                                                        </a:moveTo>
                                                        <a:cubicBezTo>
                                                          <a:pt x="24606" y="60325"/>
                                                          <a:pt x="49213" y="73025"/>
                                                          <a:pt x="63500" y="76200"/>
                                                        </a:cubicBezTo>
                                                        <a:cubicBezTo>
                                                          <a:pt x="77787" y="79375"/>
                                                          <a:pt x="78317" y="68262"/>
                                                          <a:pt x="85725" y="66675"/>
                                                        </a:cubicBezTo>
                                                        <a:cubicBezTo>
                                                          <a:pt x="93133" y="65088"/>
                                                          <a:pt x="100012" y="69850"/>
                                                          <a:pt x="107950" y="66675"/>
                                                        </a:cubicBezTo>
                                                        <a:cubicBezTo>
                                                          <a:pt x="115888" y="63500"/>
                                                          <a:pt x="126471" y="53446"/>
                                                          <a:pt x="133350" y="47625"/>
                                                        </a:cubicBezTo>
                                                        <a:cubicBezTo>
                                                          <a:pt x="140229" y="41804"/>
                                                          <a:pt x="142875" y="36512"/>
                                                          <a:pt x="149225" y="31750"/>
                                                        </a:cubicBezTo>
                                                        <a:cubicBezTo>
                                                          <a:pt x="155575" y="26988"/>
                                                          <a:pt x="165629" y="24342"/>
                                                          <a:pt x="171450" y="19050"/>
                                                        </a:cubicBezTo>
                                                        <a:cubicBezTo>
                                                          <a:pt x="177271" y="13758"/>
                                                          <a:pt x="187325" y="11642"/>
                                                          <a:pt x="184150" y="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909" name="Freeform 908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867525" y="4524375"/>
                                                    <a:ext cx="79375" cy="53446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79375"/>
                                                      <a:gd name="connsiteY0" fmla="*/ 0 h 53446"/>
                                                      <a:gd name="connsiteX1" fmla="*/ 44450 w 79375"/>
                                                      <a:gd name="connsiteY1" fmla="*/ 41275 h 53446"/>
                                                      <a:gd name="connsiteX2" fmla="*/ 79375 w 79375"/>
                                                      <a:gd name="connsiteY2" fmla="*/ 47625 h 53446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79375" h="53446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15610" y="16669"/>
                                                          <a:pt x="31221" y="33338"/>
                                                          <a:pt x="44450" y="41275"/>
                                                        </a:cubicBezTo>
                                                        <a:cubicBezTo>
                                                          <a:pt x="57679" y="49212"/>
                                                          <a:pt x="73554" y="53446"/>
                                                          <a:pt x="79375" y="4762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910" name="Freeform 909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731000" y="4597400"/>
                                                    <a:ext cx="95250" cy="142875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95250"/>
                                                      <a:gd name="connsiteY0" fmla="*/ 0 h 142875"/>
                                                      <a:gd name="connsiteX1" fmla="*/ 15875 w 95250"/>
                                                      <a:gd name="connsiteY1" fmla="*/ 53975 h 142875"/>
                                                      <a:gd name="connsiteX2" fmla="*/ 38100 w 95250"/>
                                                      <a:gd name="connsiteY2" fmla="*/ 69850 h 142875"/>
                                                      <a:gd name="connsiteX3" fmla="*/ 53975 w 95250"/>
                                                      <a:gd name="connsiteY3" fmla="*/ 107950 h 142875"/>
                                                      <a:gd name="connsiteX4" fmla="*/ 53975 w 95250"/>
                                                      <a:gd name="connsiteY4" fmla="*/ 130175 h 142875"/>
                                                      <a:gd name="connsiteX5" fmla="*/ 66675 w 95250"/>
                                                      <a:gd name="connsiteY5" fmla="*/ 133350 h 142875"/>
                                                      <a:gd name="connsiteX6" fmla="*/ 88900 w 95250"/>
                                                      <a:gd name="connsiteY6" fmla="*/ 130175 h 142875"/>
                                                      <a:gd name="connsiteX7" fmla="*/ 95250 w 95250"/>
                                                      <a:gd name="connsiteY7" fmla="*/ 142875 h 142875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95250" h="142875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4762" y="21166"/>
                                                          <a:pt x="9525" y="42333"/>
                                                          <a:pt x="15875" y="53975"/>
                                                        </a:cubicBezTo>
                                                        <a:cubicBezTo>
                                                          <a:pt x="22225" y="65617"/>
                                                          <a:pt x="31750" y="60854"/>
                                                          <a:pt x="38100" y="69850"/>
                                                        </a:cubicBezTo>
                                                        <a:cubicBezTo>
                                                          <a:pt x="44450" y="78846"/>
                                                          <a:pt x="51329" y="97896"/>
                                                          <a:pt x="53975" y="107950"/>
                                                        </a:cubicBezTo>
                                                        <a:cubicBezTo>
                                                          <a:pt x="56621" y="118004"/>
                                                          <a:pt x="51858" y="125942"/>
                                                          <a:pt x="53975" y="130175"/>
                                                        </a:cubicBezTo>
                                                        <a:cubicBezTo>
                                                          <a:pt x="56092" y="134408"/>
                                                          <a:pt x="60854" y="133350"/>
                                                          <a:pt x="66675" y="133350"/>
                                                        </a:cubicBezTo>
                                                        <a:cubicBezTo>
                                                          <a:pt x="72496" y="133350"/>
                                                          <a:pt x="84138" y="128588"/>
                                                          <a:pt x="88900" y="130175"/>
                                                        </a:cubicBezTo>
                                                        <a:cubicBezTo>
                                                          <a:pt x="93662" y="131762"/>
                                                          <a:pt x="91546" y="141288"/>
                                                          <a:pt x="95250" y="14287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911" name="Freeform 910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635221" y="4606925"/>
                                                    <a:ext cx="23283" cy="156104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3704 w 23283"/>
                                                      <a:gd name="connsiteY0" fmla="*/ 0 h 156104"/>
                                                      <a:gd name="connsiteX1" fmla="*/ 22754 w 23283"/>
                                                      <a:gd name="connsiteY1" fmla="*/ 50800 h 156104"/>
                                                      <a:gd name="connsiteX2" fmla="*/ 6879 w 23283"/>
                                                      <a:gd name="connsiteY2" fmla="*/ 63500 h 156104"/>
                                                      <a:gd name="connsiteX3" fmla="*/ 529 w 23283"/>
                                                      <a:gd name="connsiteY3" fmla="*/ 79375 h 156104"/>
                                                      <a:gd name="connsiteX4" fmla="*/ 3704 w 23283"/>
                                                      <a:gd name="connsiteY4" fmla="*/ 107950 h 156104"/>
                                                      <a:gd name="connsiteX5" fmla="*/ 10054 w 23283"/>
                                                      <a:gd name="connsiteY5" fmla="*/ 133350 h 156104"/>
                                                      <a:gd name="connsiteX6" fmla="*/ 10054 w 23283"/>
                                                      <a:gd name="connsiteY6" fmla="*/ 146050 h 156104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3283" h="156104">
                                                        <a:moveTo>
                                                          <a:pt x="3704" y="0"/>
                                                        </a:moveTo>
                                                        <a:cubicBezTo>
                                                          <a:pt x="12964" y="20108"/>
                                                          <a:pt x="22225" y="40217"/>
                                                          <a:pt x="22754" y="50800"/>
                                                        </a:cubicBezTo>
                                                        <a:cubicBezTo>
                                                          <a:pt x="23283" y="61383"/>
                                                          <a:pt x="10583" y="58738"/>
                                                          <a:pt x="6879" y="63500"/>
                                                        </a:cubicBezTo>
                                                        <a:cubicBezTo>
                                                          <a:pt x="3175" y="68262"/>
                                                          <a:pt x="1058" y="71967"/>
                                                          <a:pt x="529" y="79375"/>
                                                        </a:cubicBezTo>
                                                        <a:cubicBezTo>
                                                          <a:pt x="0" y="86783"/>
                                                          <a:pt x="2117" y="98954"/>
                                                          <a:pt x="3704" y="107950"/>
                                                        </a:cubicBezTo>
                                                        <a:cubicBezTo>
                                                          <a:pt x="5291" y="116946"/>
                                                          <a:pt x="8996" y="127000"/>
                                                          <a:pt x="10054" y="133350"/>
                                                        </a:cubicBezTo>
                                                        <a:cubicBezTo>
                                                          <a:pt x="11112" y="139700"/>
                                                          <a:pt x="12171" y="156104"/>
                                                          <a:pt x="10054" y="14605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912" name="Freeform 911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348413" y="4388379"/>
                                                    <a:ext cx="230187" cy="94721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230187 w 230187"/>
                                                      <a:gd name="connsiteY0" fmla="*/ 94721 h 94721"/>
                                                      <a:gd name="connsiteX1" fmla="*/ 169862 w 230187"/>
                                                      <a:gd name="connsiteY1" fmla="*/ 59796 h 94721"/>
                                                      <a:gd name="connsiteX2" fmla="*/ 131762 w 230187"/>
                                                      <a:gd name="connsiteY2" fmla="*/ 18521 h 94721"/>
                                                      <a:gd name="connsiteX3" fmla="*/ 115887 w 230187"/>
                                                      <a:gd name="connsiteY3" fmla="*/ 2646 h 94721"/>
                                                      <a:gd name="connsiteX4" fmla="*/ 87312 w 230187"/>
                                                      <a:gd name="connsiteY4" fmla="*/ 2646 h 94721"/>
                                                      <a:gd name="connsiteX5" fmla="*/ 74612 w 230187"/>
                                                      <a:gd name="connsiteY5" fmla="*/ 18521 h 94721"/>
                                                      <a:gd name="connsiteX6" fmla="*/ 52387 w 230187"/>
                                                      <a:gd name="connsiteY6" fmla="*/ 31221 h 94721"/>
                                                      <a:gd name="connsiteX7" fmla="*/ 7937 w 230187"/>
                                                      <a:gd name="connsiteY7" fmla="*/ 31221 h 94721"/>
                                                      <a:gd name="connsiteX8" fmla="*/ 4762 w 230187"/>
                                                      <a:gd name="connsiteY8" fmla="*/ 31221 h 94721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30187" h="94721">
                                                        <a:moveTo>
                                                          <a:pt x="230187" y="94721"/>
                                                        </a:moveTo>
                                                        <a:cubicBezTo>
                                                          <a:pt x="208226" y="83608"/>
                                                          <a:pt x="186266" y="72496"/>
                                                          <a:pt x="169862" y="59796"/>
                                                        </a:cubicBezTo>
                                                        <a:cubicBezTo>
                                                          <a:pt x="153458" y="47096"/>
                                                          <a:pt x="140758" y="28046"/>
                                                          <a:pt x="131762" y="18521"/>
                                                        </a:cubicBezTo>
                                                        <a:cubicBezTo>
                                                          <a:pt x="122766" y="8996"/>
                                                          <a:pt x="123295" y="5292"/>
                                                          <a:pt x="115887" y="2646"/>
                                                        </a:cubicBezTo>
                                                        <a:cubicBezTo>
                                                          <a:pt x="108479" y="0"/>
                                                          <a:pt x="94191" y="0"/>
                                                          <a:pt x="87312" y="2646"/>
                                                        </a:cubicBezTo>
                                                        <a:cubicBezTo>
                                                          <a:pt x="80433" y="5292"/>
                                                          <a:pt x="80433" y="13759"/>
                                                          <a:pt x="74612" y="18521"/>
                                                        </a:cubicBezTo>
                                                        <a:cubicBezTo>
                                                          <a:pt x="68791" y="23283"/>
                                                          <a:pt x="63499" y="29104"/>
                                                          <a:pt x="52387" y="31221"/>
                                                        </a:cubicBezTo>
                                                        <a:cubicBezTo>
                                                          <a:pt x="41275" y="33338"/>
                                                          <a:pt x="7937" y="31221"/>
                                                          <a:pt x="7937" y="31221"/>
                                                        </a:cubicBezTo>
                                                        <a:cubicBezTo>
                                                          <a:pt x="0" y="31221"/>
                                                          <a:pt x="8466" y="38629"/>
                                                          <a:pt x="4762" y="31221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913" name="Freeform 912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365875" y="4452938"/>
                                                    <a:ext cx="149225" cy="203729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49225 w 149225"/>
                                                      <a:gd name="connsiteY0" fmla="*/ 141287 h 203729"/>
                                                      <a:gd name="connsiteX1" fmla="*/ 127000 w 149225"/>
                                                      <a:gd name="connsiteY1" fmla="*/ 188912 h 203729"/>
                                                      <a:gd name="connsiteX2" fmla="*/ 82550 w 149225"/>
                                                      <a:gd name="connsiteY2" fmla="*/ 201612 h 203729"/>
                                                      <a:gd name="connsiteX3" fmla="*/ 66675 w 149225"/>
                                                      <a:gd name="connsiteY3" fmla="*/ 176212 h 203729"/>
                                                      <a:gd name="connsiteX4" fmla="*/ 44450 w 149225"/>
                                                      <a:gd name="connsiteY4" fmla="*/ 153987 h 203729"/>
                                                      <a:gd name="connsiteX5" fmla="*/ 44450 w 149225"/>
                                                      <a:gd name="connsiteY5" fmla="*/ 125412 h 203729"/>
                                                      <a:gd name="connsiteX6" fmla="*/ 57150 w 149225"/>
                                                      <a:gd name="connsiteY6" fmla="*/ 106362 h 203729"/>
                                                      <a:gd name="connsiteX7" fmla="*/ 88900 w 149225"/>
                                                      <a:gd name="connsiteY7" fmla="*/ 77787 h 203729"/>
                                                      <a:gd name="connsiteX8" fmla="*/ 107950 w 149225"/>
                                                      <a:gd name="connsiteY8" fmla="*/ 52387 h 203729"/>
                                                      <a:gd name="connsiteX9" fmla="*/ 88900 w 149225"/>
                                                      <a:gd name="connsiteY9" fmla="*/ 14287 h 203729"/>
                                                      <a:gd name="connsiteX10" fmla="*/ 60325 w 149225"/>
                                                      <a:gd name="connsiteY10" fmla="*/ 1587 h 203729"/>
                                                      <a:gd name="connsiteX11" fmla="*/ 28575 w 149225"/>
                                                      <a:gd name="connsiteY11" fmla="*/ 4762 h 203729"/>
                                                      <a:gd name="connsiteX12" fmla="*/ 0 w 149225"/>
                                                      <a:gd name="connsiteY12" fmla="*/ 4762 h 203729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49225" h="203729">
                                                        <a:moveTo>
                                                          <a:pt x="149225" y="141287"/>
                                                        </a:moveTo>
                                                        <a:cubicBezTo>
                                                          <a:pt x="143668" y="160072"/>
                                                          <a:pt x="138112" y="178858"/>
                                                          <a:pt x="127000" y="188912"/>
                                                        </a:cubicBezTo>
                                                        <a:cubicBezTo>
                                                          <a:pt x="115888" y="198966"/>
                                                          <a:pt x="92604" y="203729"/>
                                                          <a:pt x="82550" y="201612"/>
                                                        </a:cubicBezTo>
                                                        <a:cubicBezTo>
                                                          <a:pt x="72496" y="199495"/>
                                                          <a:pt x="73025" y="184149"/>
                                                          <a:pt x="66675" y="176212"/>
                                                        </a:cubicBezTo>
                                                        <a:cubicBezTo>
                                                          <a:pt x="60325" y="168275"/>
                                                          <a:pt x="48154" y="162454"/>
                                                          <a:pt x="44450" y="153987"/>
                                                        </a:cubicBezTo>
                                                        <a:cubicBezTo>
                                                          <a:pt x="40746" y="145520"/>
                                                          <a:pt x="42333" y="133349"/>
                                                          <a:pt x="44450" y="125412"/>
                                                        </a:cubicBezTo>
                                                        <a:cubicBezTo>
                                                          <a:pt x="46567" y="117475"/>
                                                          <a:pt x="49742" y="114300"/>
                                                          <a:pt x="57150" y="106362"/>
                                                        </a:cubicBezTo>
                                                        <a:cubicBezTo>
                                                          <a:pt x="64558" y="98425"/>
                                                          <a:pt x="80433" y="86783"/>
                                                          <a:pt x="88900" y="77787"/>
                                                        </a:cubicBezTo>
                                                        <a:cubicBezTo>
                                                          <a:pt x="97367" y="68791"/>
                                                          <a:pt x="107950" y="62970"/>
                                                          <a:pt x="107950" y="52387"/>
                                                        </a:cubicBezTo>
                                                        <a:cubicBezTo>
                                                          <a:pt x="107950" y="41804"/>
                                                          <a:pt x="96838" y="22754"/>
                                                          <a:pt x="88900" y="14287"/>
                                                        </a:cubicBezTo>
                                                        <a:cubicBezTo>
                                                          <a:pt x="80963" y="5820"/>
                                                          <a:pt x="70379" y="3174"/>
                                                          <a:pt x="60325" y="1587"/>
                                                        </a:cubicBezTo>
                                                        <a:cubicBezTo>
                                                          <a:pt x="50271" y="0"/>
                                                          <a:pt x="38629" y="4233"/>
                                                          <a:pt x="28575" y="4762"/>
                                                        </a:cubicBezTo>
                                                        <a:cubicBezTo>
                                                          <a:pt x="18521" y="5291"/>
                                                          <a:pt x="6350" y="4233"/>
                                                          <a:pt x="0" y="4762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914" name="Freeform 913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572250" y="4187825"/>
                                                    <a:ext cx="103717" cy="292629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103717"/>
                                                      <a:gd name="connsiteY0" fmla="*/ 292100 h 292629"/>
                                                      <a:gd name="connsiteX1" fmla="*/ 73025 w 103717"/>
                                                      <a:gd name="connsiteY1" fmla="*/ 285750 h 292629"/>
                                                      <a:gd name="connsiteX2" fmla="*/ 85725 w 103717"/>
                                                      <a:gd name="connsiteY2" fmla="*/ 250825 h 292629"/>
                                                      <a:gd name="connsiteX3" fmla="*/ 101600 w 103717"/>
                                                      <a:gd name="connsiteY3" fmla="*/ 225425 h 292629"/>
                                                      <a:gd name="connsiteX4" fmla="*/ 76200 w 103717"/>
                                                      <a:gd name="connsiteY4" fmla="*/ 209550 h 292629"/>
                                                      <a:gd name="connsiteX5" fmla="*/ 53975 w 103717"/>
                                                      <a:gd name="connsiteY5" fmla="*/ 168275 h 292629"/>
                                                      <a:gd name="connsiteX6" fmla="*/ 73025 w 103717"/>
                                                      <a:gd name="connsiteY6" fmla="*/ 139700 h 292629"/>
                                                      <a:gd name="connsiteX7" fmla="*/ 101600 w 103717"/>
                                                      <a:gd name="connsiteY7" fmla="*/ 114300 h 292629"/>
                                                      <a:gd name="connsiteX8" fmla="*/ 85725 w 103717"/>
                                                      <a:gd name="connsiteY8" fmla="*/ 76200 h 292629"/>
                                                      <a:gd name="connsiteX9" fmla="*/ 73025 w 103717"/>
                                                      <a:gd name="connsiteY9" fmla="*/ 50800 h 292629"/>
                                                      <a:gd name="connsiteX10" fmla="*/ 76200 w 103717"/>
                                                      <a:gd name="connsiteY10" fmla="*/ 31750 h 292629"/>
                                                      <a:gd name="connsiteX11" fmla="*/ 41275 w 103717"/>
                                                      <a:gd name="connsiteY11" fmla="*/ 0 h 292629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03717" h="292629">
                                                        <a:moveTo>
                                                          <a:pt x="0" y="292100"/>
                                                        </a:moveTo>
                                                        <a:cubicBezTo>
                                                          <a:pt x="29369" y="292364"/>
                                                          <a:pt x="58738" y="292629"/>
                                                          <a:pt x="73025" y="285750"/>
                                                        </a:cubicBezTo>
                                                        <a:cubicBezTo>
                                                          <a:pt x="87313" y="278871"/>
                                                          <a:pt x="80963" y="260879"/>
                                                          <a:pt x="85725" y="250825"/>
                                                        </a:cubicBezTo>
                                                        <a:cubicBezTo>
                                                          <a:pt x="90488" y="240771"/>
                                                          <a:pt x="103187" y="232304"/>
                                                          <a:pt x="101600" y="225425"/>
                                                        </a:cubicBezTo>
                                                        <a:cubicBezTo>
                                                          <a:pt x="100013" y="218546"/>
                                                          <a:pt x="84137" y="219075"/>
                                                          <a:pt x="76200" y="209550"/>
                                                        </a:cubicBezTo>
                                                        <a:cubicBezTo>
                                                          <a:pt x="68263" y="200025"/>
                                                          <a:pt x="54504" y="179917"/>
                                                          <a:pt x="53975" y="168275"/>
                                                        </a:cubicBezTo>
                                                        <a:cubicBezTo>
                                                          <a:pt x="53446" y="156633"/>
                                                          <a:pt x="65088" y="148696"/>
                                                          <a:pt x="73025" y="139700"/>
                                                        </a:cubicBezTo>
                                                        <a:cubicBezTo>
                                                          <a:pt x="80963" y="130704"/>
                                                          <a:pt x="99483" y="124883"/>
                                                          <a:pt x="101600" y="114300"/>
                                                        </a:cubicBezTo>
                                                        <a:cubicBezTo>
                                                          <a:pt x="103717" y="103717"/>
                                                          <a:pt x="90488" y="86783"/>
                                                          <a:pt x="85725" y="76200"/>
                                                        </a:cubicBezTo>
                                                        <a:cubicBezTo>
                                                          <a:pt x="80963" y="65617"/>
                                                          <a:pt x="74612" y="58208"/>
                                                          <a:pt x="73025" y="50800"/>
                                                        </a:cubicBezTo>
                                                        <a:cubicBezTo>
                                                          <a:pt x="71438" y="43392"/>
                                                          <a:pt x="81492" y="40217"/>
                                                          <a:pt x="76200" y="31750"/>
                                                        </a:cubicBezTo>
                                                        <a:cubicBezTo>
                                                          <a:pt x="70908" y="23283"/>
                                                          <a:pt x="56091" y="11641"/>
                                                          <a:pt x="41275" y="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</p:grpSp>
                                          </p:grpSp>
                                        </p:grpSp>
                                        <p:grpSp>
                                          <p:nvGrpSpPr>
                                            <p:cNvPr id="863" name="Group 880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6431757" y="4323159"/>
                                              <a:ext cx="1319212" cy="584201"/>
                                              <a:chOff x="6431757" y="4323159"/>
                                              <a:chExt cx="1319212" cy="584201"/>
                                            </a:xfrm>
                                          </p:grpSpPr>
                                          <p:sp>
                                            <p:nvSpPr>
                                              <p:cNvPr id="882" name="Freeform 881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7188597" y="4679156"/>
                                                <a:ext cx="228997" cy="116682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228997 w 228997"/>
                                                  <a:gd name="connsiteY0" fmla="*/ 0 h 116682"/>
                                                  <a:gd name="connsiteX1" fmla="*/ 178991 w 228997"/>
                                                  <a:gd name="connsiteY1" fmla="*/ 14288 h 116682"/>
                                                  <a:gd name="connsiteX2" fmla="*/ 164703 w 228997"/>
                                                  <a:gd name="connsiteY2" fmla="*/ 16669 h 116682"/>
                                                  <a:gd name="connsiteX3" fmla="*/ 152797 w 228997"/>
                                                  <a:gd name="connsiteY3" fmla="*/ 7144 h 116682"/>
                                                  <a:gd name="connsiteX4" fmla="*/ 126603 w 228997"/>
                                                  <a:gd name="connsiteY4" fmla="*/ 14288 h 116682"/>
                                                  <a:gd name="connsiteX5" fmla="*/ 95647 w 228997"/>
                                                  <a:gd name="connsiteY5" fmla="*/ 16669 h 116682"/>
                                                  <a:gd name="connsiteX6" fmla="*/ 71834 w 228997"/>
                                                  <a:gd name="connsiteY6" fmla="*/ 26194 h 116682"/>
                                                  <a:gd name="connsiteX7" fmla="*/ 57547 w 228997"/>
                                                  <a:gd name="connsiteY7" fmla="*/ 38100 h 116682"/>
                                                  <a:gd name="connsiteX8" fmla="*/ 36116 w 228997"/>
                                                  <a:gd name="connsiteY8" fmla="*/ 50007 h 116682"/>
                                                  <a:gd name="connsiteX9" fmla="*/ 17066 w 228997"/>
                                                  <a:gd name="connsiteY9" fmla="*/ 69057 h 116682"/>
                                                  <a:gd name="connsiteX10" fmla="*/ 397 w 228997"/>
                                                  <a:gd name="connsiteY10" fmla="*/ 76200 h 116682"/>
                                                  <a:gd name="connsiteX11" fmla="*/ 14684 w 228997"/>
                                                  <a:gd name="connsiteY11" fmla="*/ 92869 h 116682"/>
                                                  <a:gd name="connsiteX12" fmla="*/ 24209 w 228997"/>
                                                  <a:gd name="connsiteY12" fmla="*/ 109538 h 116682"/>
                                                  <a:gd name="connsiteX13" fmla="*/ 24209 w 228997"/>
                                                  <a:gd name="connsiteY13" fmla="*/ 116682 h 116682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228997" h="116682">
                                                    <a:moveTo>
                                                      <a:pt x="228997" y="0"/>
                                                    </a:moveTo>
                                                    <a:lnTo>
                                                      <a:pt x="178991" y="14288"/>
                                                    </a:lnTo>
                                                    <a:cubicBezTo>
                                                      <a:pt x="168275" y="17066"/>
                                                      <a:pt x="169069" y="17860"/>
                                                      <a:pt x="164703" y="16669"/>
                                                    </a:cubicBezTo>
                                                    <a:cubicBezTo>
                                                      <a:pt x="160337" y="15478"/>
                                                      <a:pt x="159147" y="7541"/>
                                                      <a:pt x="152797" y="7144"/>
                                                    </a:cubicBezTo>
                                                    <a:cubicBezTo>
                                                      <a:pt x="146447" y="6747"/>
                                                      <a:pt x="136128" y="12701"/>
                                                      <a:pt x="126603" y="14288"/>
                                                    </a:cubicBezTo>
                                                    <a:cubicBezTo>
                                                      <a:pt x="117078" y="15876"/>
                                                      <a:pt x="104775" y="14685"/>
                                                      <a:pt x="95647" y="16669"/>
                                                    </a:cubicBezTo>
                                                    <a:cubicBezTo>
                                                      <a:pt x="86519" y="18653"/>
                                                      <a:pt x="78184" y="22622"/>
                                                      <a:pt x="71834" y="26194"/>
                                                    </a:cubicBezTo>
                                                    <a:cubicBezTo>
                                                      <a:pt x="65484" y="29766"/>
                                                      <a:pt x="63500" y="34131"/>
                                                      <a:pt x="57547" y="38100"/>
                                                    </a:cubicBezTo>
                                                    <a:cubicBezTo>
                                                      <a:pt x="51594" y="42069"/>
                                                      <a:pt x="42863" y="44848"/>
                                                      <a:pt x="36116" y="50007"/>
                                                    </a:cubicBezTo>
                                                    <a:cubicBezTo>
                                                      <a:pt x="29369" y="55167"/>
                                                      <a:pt x="23019" y="64691"/>
                                                      <a:pt x="17066" y="69057"/>
                                                    </a:cubicBezTo>
                                                    <a:cubicBezTo>
                                                      <a:pt x="11113" y="73423"/>
                                                      <a:pt x="794" y="72231"/>
                                                      <a:pt x="397" y="76200"/>
                                                    </a:cubicBezTo>
                                                    <a:cubicBezTo>
                                                      <a:pt x="0" y="80169"/>
                                                      <a:pt x="10715" y="87313"/>
                                                      <a:pt x="14684" y="92869"/>
                                                    </a:cubicBezTo>
                                                    <a:cubicBezTo>
                                                      <a:pt x="18653" y="98425"/>
                                                      <a:pt x="22622" y="105569"/>
                                                      <a:pt x="24209" y="109538"/>
                                                    </a:cubicBezTo>
                                                    <a:cubicBezTo>
                                                      <a:pt x="25797" y="113507"/>
                                                      <a:pt x="25003" y="115094"/>
                                                      <a:pt x="24209" y="116682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 cap="flat" cmpd="sng" algn="ctr">
                                                <a:solidFill>
                                                  <a:sysClr val="windowText" lastClr="000000"/>
                                                </a:solidFill>
                                                <a:prstDash val="solid"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rtlCol="0" anchor="ctr"/>
                                              <a:lstStyle>
                                                <a:defPPr>
                                                  <a:defRPr lang="en-US"/>
                                                </a:defPPr>
                                                <a:lvl1pPr marL="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1pPr>
                                                <a:lvl2pPr marL="4572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2pPr>
                                                <a:lvl3pPr marL="9144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3pPr>
                                                <a:lvl4pPr marL="13716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4pPr>
                                                <a:lvl5pPr marL="18288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5pPr>
                                                <a:lvl6pPr marL="22860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6pPr>
                                                <a:lvl7pPr marL="27432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7pPr>
                                                <a:lvl8pPr marL="32004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8pPr>
                                                <a:lvl9pPr marL="36576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9pPr>
                                              </a:lstStyle>
                                              <a:p>
                                                <a:pPr marL="0" marR="0" lvl="0" indent="0" algn="ctr" defTabSz="914400" rtl="0" eaLnBrk="1" fontAlgn="auto" latinLnBrk="0" hangingPunct="1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tabLst/>
                                                  <a:defRPr/>
                                                </a:pPr>
                                                <a:endParaRPr kumimoji="0" lang="en-US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libri"/>
                                                  <a:ea typeface="+mn-ea"/>
                                                  <a:cs typeface="+mn-cs"/>
                                                </a:endParaRP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864" name="Group 882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6431757" y="4323159"/>
                                                <a:ext cx="1319212" cy="584201"/>
                                                <a:chOff x="6431757" y="4323159"/>
                                                <a:chExt cx="1319212" cy="584201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884" name="Freeform 883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943725" y="4417219"/>
                                                  <a:ext cx="207963" cy="229791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97644 w 207963"/>
                                                    <a:gd name="connsiteY0" fmla="*/ 0 h 229791"/>
                                                    <a:gd name="connsiteX1" fmla="*/ 173831 w 207963"/>
                                                    <a:gd name="connsiteY1" fmla="*/ 47625 h 229791"/>
                                                    <a:gd name="connsiteX2" fmla="*/ 185738 w 207963"/>
                                                    <a:gd name="connsiteY2" fmla="*/ 66675 h 229791"/>
                                                    <a:gd name="connsiteX3" fmla="*/ 204788 w 207963"/>
                                                    <a:gd name="connsiteY3" fmla="*/ 90487 h 229791"/>
                                                    <a:gd name="connsiteX4" fmla="*/ 204788 w 207963"/>
                                                    <a:gd name="connsiteY4" fmla="*/ 104775 h 229791"/>
                                                    <a:gd name="connsiteX5" fmla="*/ 202406 w 207963"/>
                                                    <a:gd name="connsiteY5" fmla="*/ 123825 h 229791"/>
                                                    <a:gd name="connsiteX6" fmla="*/ 185738 w 207963"/>
                                                    <a:gd name="connsiteY6" fmla="*/ 135731 h 229791"/>
                                                    <a:gd name="connsiteX7" fmla="*/ 176213 w 207963"/>
                                                    <a:gd name="connsiteY7" fmla="*/ 147637 h 229791"/>
                                                    <a:gd name="connsiteX8" fmla="*/ 169069 w 207963"/>
                                                    <a:gd name="connsiteY8" fmla="*/ 150019 h 229791"/>
                                                    <a:gd name="connsiteX9" fmla="*/ 147638 w 207963"/>
                                                    <a:gd name="connsiteY9" fmla="*/ 145256 h 229791"/>
                                                    <a:gd name="connsiteX10" fmla="*/ 142875 w 207963"/>
                                                    <a:gd name="connsiteY10" fmla="*/ 178594 h 229791"/>
                                                    <a:gd name="connsiteX11" fmla="*/ 140494 w 207963"/>
                                                    <a:gd name="connsiteY11" fmla="*/ 188119 h 229791"/>
                                                    <a:gd name="connsiteX12" fmla="*/ 133350 w 207963"/>
                                                    <a:gd name="connsiteY12" fmla="*/ 195262 h 229791"/>
                                                    <a:gd name="connsiteX13" fmla="*/ 135731 w 207963"/>
                                                    <a:gd name="connsiteY13" fmla="*/ 214312 h 229791"/>
                                                    <a:gd name="connsiteX14" fmla="*/ 138113 w 207963"/>
                                                    <a:gd name="connsiteY14" fmla="*/ 226219 h 229791"/>
                                                    <a:gd name="connsiteX15" fmla="*/ 123825 w 207963"/>
                                                    <a:gd name="connsiteY15" fmla="*/ 226219 h 229791"/>
                                                    <a:gd name="connsiteX16" fmla="*/ 88106 w 207963"/>
                                                    <a:gd name="connsiteY16" fmla="*/ 204787 h 229791"/>
                                                    <a:gd name="connsiteX17" fmla="*/ 78581 w 207963"/>
                                                    <a:gd name="connsiteY17" fmla="*/ 183356 h 229791"/>
                                                    <a:gd name="connsiteX18" fmla="*/ 64294 w 207963"/>
                                                    <a:gd name="connsiteY18" fmla="*/ 176212 h 229791"/>
                                                    <a:gd name="connsiteX19" fmla="*/ 40481 w 207963"/>
                                                    <a:gd name="connsiteY19" fmla="*/ 185737 h 229791"/>
                                                    <a:gd name="connsiteX20" fmla="*/ 11906 w 207963"/>
                                                    <a:gd name="connsiteY20" fmla="*/ 178594 h 229791"/>
                                                    <a:gd name="connsiteX21" fmla="*/ 11906 w 207963"/>
                                                    <a:gd name="connsiteY21" fmla="*/ 171450 h 229791"/>
                                                    <a:gd name="connsiteX22" fmla="*/ 0 w 207963"/>
                                                    <a:gd name="connsiteY22" fmla="*/ 164306 h 229791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  <a:cxn ang="0">
                                                      <a:pos x="connsiteX18" y="connsiteY18"/>
                                                    </a:cxn>
                                                    <a:cxn ang="0">
                                                      <a:pos x="connsiteX19" y="connsiteY19"/>
                                                    </a:cxn>
                                                    <a:cxn ang="0">
                                                      <a:pos x="connsiteX20" y="connsiteY20"/>
                                                    </a:cxn>
                                                    <a:cxn ang="0">
                                                      <a:pos x="connsiteX21" y="connsiteY21"/>
                                                    </a:cxn>
                                                    <a:cxn ang="0">
                                                      <a:pos x="connsiteX22" y="connsiteY22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07963" h="229791">
                                                      <a:moveTo>
                                                        <a:pt x="197644" y="0"/>
                                                      </a:moveTo>
                                                      <a:cubicBezTo>
                                                        <a:pt x="186729" y="18256"/>
                                                        <a:pt x="175815" y="36513"/>
                                                        <a:pt x="173831" y="47625"/>
                                                      </a:cubicBezTo>
                                                      <a:cubicBezTo>
                                                        <a:pt x="171847" y="58738"/>
                                                        <a:pt x="180579" y="59531"/>
                                                        <a:pt x="185738" y="66675"/>
                                                      </a:cubicBezTo>
                                                      <a:cubicBezTo>
                                                        <a:pt x="190897" y="73819"/>
                                                        <a:pt x="201613" y="84137"/>
                                                        <a:pt x="204788" y="90487"/>
                                                      </a:cubicBezTo>
                                                      <a:cubicBezTo>
                                                        <a:pt x="207963" y="96837"/>
                                                        <a:pt x="205185" y="99219"/>
                                                        <a:pt x="204788" y="104775"/>
                                                      </a:cubicBezTo>
                                                      <a:cubicBezTo>
                                                        <a:pt x="204391" y="110331"/>
                                                        <a:pt x="205581" y="118666"/>
                                                        <a:pt x="202406" y="123825"/>
                                                      </a:cubicBezTo>
                                                      <a:cubicBezTo>
                                                        <a:pt x="199231" y="128984"/>
                                                        <a:pt x="190103" y="131762"/>
                                                        <a:pt x="185738" y="135731"/>
                                                      </a:cubicBezTo>
                                                      <a:cubicBezTo>
                                                        <a:pt x="181373" y="139700"/>
                                                        <a:pt x="178991" y="145256"/>
                                                        <a:pt x="176213" y="147637"/>
                                                      </a:cubicBezTo>
                                                      <a:cubicBezTo>
                                                        <a:pt x="173435" y="150018"/>
                                                        <a:pt x="173831" y="150416"/>
                                                        <a:pt x="169069" y="150019"/>
                                                      </a:cubicBezTo>
                                                      <a:cubicBezTo>
                                                        <a:pt x="164307" y="149622"/>
                                                        <a:pt x="152004" y="140494"/>
                                                        <a:pt x="147638" y="145256"/>
                                                      </a:cubicBezTo>
                                                      <a:cubicBezTo>
                                                        <a:pt x="143272" y="150018"/>
                                                        <a:pt x="144066" y="171450"/>
                                                        <a:pt x="142875" y="178594"/>
                                                      </a:cubicBezTo>
                                                      <a:cubicBezTo>
                                                        <a:pt x="141684" y="185738"/>
                                                        <a:pt x="142081" y="185341"/>
                                                        <a:pt x="140494" y="188119"/>
                                                      </a:cubicBezTo>
                                                      <a:cubicBezTo>
                                                        <a:pt x="138907" y="190897"/>
                                                        <a:pt x="134144" y="190897"/>
                                                        <a:pt x="133350" y="195262"/>
                                                      </a:cubicBezTo>
                                                      <a:cubicBezTo>
                                                        <a:pt x="132556" y="199627"/>
                                                        <a:pt x="134937" y="209153"/>
                                                        <a:pt x="135731" y="214312"/>
                                                      </a:cubicBezTo>
                                                      <a:cubicBezTo>
                                                        <a:pt x="136525" y="219472"/>
                                                        <a:pt x="140097" y="224235"/>
                                                        <a:pt x="138113" y="226219"/>
                                                      </a:cubicBezTo>
                                                      <a:cubicBezTo>
                                                        <a:pt x="136129" y="228204"/>
                                                        <a:pt x="132160" y="229791"/>
                                                        <a:pt x="123825" y="226219"/>
                                                      </a:cubicBezTo>
                                                      <a:cubicBezTo>
                                                        <a:pt x="115491" y="222647"/>
                                                        <a:pt x="95647" y="211931"/>
                                                        <a:pt x="88106" y="204787"/>
                                                      </a:cubicBezTo>
                                                      <a:cubicBezTo>
                                                        <a:pt x="80565" y="197643"/>
                                                        <a:pt x="82550" y="188118"/>
                                                        <a:pt x="78581" y="183356"/>
                                                      </a:cubicBezTo>
                                                      <a:cubicBezTo>
                                                        <a:pt x="74612" y="178594"/>
                                                        <a:pt x="70644" y="175815"/>
                                                        <a:pt x="64294" y="176212"/>
                                                      </a:cubicBezTo>
                                                      <a:cubicBezTo>
                                                        <a:pt x="57944" y="176609"/>
                                                        <a:pt x="49212" y="185340"/>
                                                        <a:pt x="40481" y="185737"/>
                                                      </a:cubicBezTo>
                                                      <a:cubicBezTo>
                                                        <a:pt x="31750" y="186134"/>
                                                        <a:pt x="16668" y="180975"/>
                                                        <a:pt x="11906" y="178594"/>
                                                      </a:cubicBezTo>
                                                      <a:cubicBezTo>
                                                        <a:pt x="7144" y="176213"/>
                                                        <a:pt x="13890" y="173831"/>
                                                        <a:pt x="11906" y="171450"/>
                                                      </a:cubicBezTo>
                                                      <a:cubicBezTo>
                                                        <a:pt x="9922" y="169069"/>
                                                        <a:pt x="3175" y="165497"/>
                                                        <a:pt x="0" y="164306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85" name="Freeform 884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934200" y="4719638"/>
                                                  <a:ext cx="319088" cy="97631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319088"/>
                                                    <a:gd name="connsiteY0" fmla="*/ 0 h 97631"/>
                                                    <a:gd name="connsiteX1" fmla="*/ 47625 w 319088"/>
                                                    <a:gd name="connsiteY1" fmla="*/ 16668 h 97631"/>
                                                    <a:gd name="connsiteX2" fmla="*/ 88106 w 319088"/>
                                                    <a:gd name="connsiteY2" fmla="*/ 21431 h 97631"/>
                                                    <a:gd name="connsiteX3" fmla="*/ 95250 w 319088"/>
                                                    <a:gd name="connsiteY3" fmla="*/ 19050 h 97631"/>
                                                    <a:gd name="connsiteX4" fmla="*/ 114300 w 319088"/>
                                                    <a:gd name="connsiteY4" fmla="*/ 33337 h 97631"/>
                                                    <a:gd name="connsiteX5" fmla="*/ 154781 w 319088"/>
                                                    <a:gd name="connsiteY5" fmla="*/ 33337 h 97631"/>
                                                    <a:gd name="connsiteX6" fmla="*/ 185738 w 319088"/>
                                                    <a:gd name="connsiteY6" fmla="*/ 33337 h 97631"/>
                                                    <a:gd name="connsiteX7" fmla="*/ 202406 w 319088"/>
                                                    <a:gd name="connsiteY7" fmla="*/ 35718 h 97631"/>
                                                    <a:gd name="connsiteX8" fmla="*/ 219075 w 319088"/>
                                                    <a:gd name="connsiteY8" fmla="*/ 47625 h 97631"/>
                                                    <a:gd name="connsiteX9" fmla="*/ 235744 w 319088"/>
                                                    <a:gd name="connsiteY9" fmla="*/ 66675 h 97631"/>
                                                    <a:gd name="connsiteX10" fmla="*/ 259556 w 319088"/>
                                                    <a:gd name="connsiteY10" fmla="*/ 66675 h 97631"/>
                                                    <a:gd name="connsiteX11" fmla="*/ 292894 w 319088"/>
                                                    <a:gd name="connsiteY11" fmla="*/ 78581 h 97631"/>
                                                    <a:gd name="connsiteX12" fmla="*/ 314325 w 319088"/>
                                                    <a:gd name="connsiteY12" fmla="*/ 88106 h 97631"/>
                                                    <a:gd name="connsiteX13" fmla="*/ 319088 w 319088"/>
                                                    <a:gd name="connsiteY13" fmla="*/ 97631 h 97631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319088" h="97631">
                                                      <a:moveTo>
                                                        <a:pt x="0" y="0"/>
                                                      </a:moveTo>
                                                      <a:cubicBezTo>
                                                        <a:pt x="16470" y="6548"/>
                                                        <a:pt x="32941" y="13096"/>
                                                        <a:pt x="47625" y="16668"/>
                                                      </a:cubicBezTo>
                                                      <a:cubicBezTo>
                                                        <a:pt x="62309" y="20240"/>
                                                        <a:pt x="80169" y="21034"/>
                                                        <a:pt x="88106" y="21431"/>
                                                      </a:cubicBezTo>
                                                      <a:cubicBezTo>
                                                        <a:pt x="96043" y="21828"/>
                                                        <a:pt x="90884" y="17066"/>
                                                        <a:pt x="95250" y="19050"/>
                                                      </a:cubicBezTo>
                                                      <a:cubicBezTo>
                                                        <a:pt x="99616" y="21034"/>
                                                        <a:pt x="104378" y="30956"/>
                                                        <a:pt x="114300" y="33337"/>
                                                      </a:cubicBezTo>
                                                      <a:cubicBezTo>
                                                        <a:pt x="124222" y="35718"/>
                                                        <a:pt x="154781" y="33337"/>
                                                        <a:pt x="154781" y="33337"/>
                                                      </a:cubicBezTo>
                                                      <a:cubicBezTo>
                                                        <a:pt x="166687" y="33337"/>
                                                        <a:pt x="177801" y="32940"/>
                                                        <a:pt x="185738" y="33337"/>
                                                      </a:cubicBezTo>
                                                      <a:cubicBezTo>
                                                        <a:pt x="193675" y="33734"/>
                                                        <a:pt x="196850" y="33337"/>
                                                        <a:pt x="202406" y="35718"/>
                                                      </a:cubicBezTo>
                                                      <a:cubicBezTo>
                                                        <a:pt x="207962" y="38099"/>
                                                        <a:pt x="213519" y="42466"/>
                                                        <a:pt x="219075" y="47625"/>
                                                      </a:cubicBezTo>
                                                      <a:cubicBezTo>
                                                        <a:pt x="224631" y="52784"/>
                                                        <a:pt x="228997" y="63500"/>
                                                        <a:pt x="235744" y="66675"/>
                                                      </a:cubicBezTo>
                                                      <a:cubicBezTo>
                                                        <a:pt x="242491" y="69850"/>
                                                        <a:pt x="250031" y="64691"/>
                                                        <a:pt x="259556" y="66675"/>
                                                      </a:cubicBezTo>
                                                      <a:cubicBezTo>
                                                        <a:pt x="269081" y="68659"/>
                                                        <a:pt x="283766" y="75009"/>
                                                        <a:pt x="292894" y="78581"/>
                                                      </a:cubicBezTo>
                                                      <a:cubicBezTo>
                                                        <a:pt x="302022" y="82153"/>
                                                        <a:pt x="309959" y="84931"/>
                                                        <a:pt x="314325" y="88106"/>
                                                      </a:cubicBezTo>
                                                      <a:cubicBezTo>
                                                        <a:pt x="318691" y="91281"/>
                                                        <a:pt x="319088" y="97631"/>
                                                        <a:pt x="319088" y="97631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86" name="Freeform 885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412831" y="4673997"/>
                                                  <a:ext cx="338138" cy="226616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338138 w 338138"/>
                                                    <a:gd name="connsiteY0" fmla="*/ 226616 h 226616"/>
                                                    <a:gd name="connsiteX1" fmla="*/ 297657 w 338138"/>
                                                    <a:gd name="connsiteY1" fmla="*/ 181372 h 226616"/>
                                                    <a:gd name="connsiteX2" fmla="*/ 269082 w 338138"/>
                                                    <a:gd name="connsiteY2" fmla="*/ 143272 h 226616"/>
                                                    <a:gd name="connsiteX3" fmla="*/ 238125 w 338138"/>
                                                    <a:gd name="connsiteY3" fmla="*/ 119459 h 226616"/>
                                                    <a:gd name="connsiteX4" fmla="*/ 221457 w 338138"/>
                                                    <a:gd name="connsiteY4" fmla="*/ 105172 h 226616"/>
                                                    <a:gd name="connsiteX5" fmla="*/ 221457 w 338138"/>
                                                    <a:gd name="connsiteY5" fmla="*/ 83741 h 226616"/>
                                                    <a:gd name="connsiteX6" fmla="*/ 211932 w 338138"/>
                                                    <a:gd name="connsiteY6" fmla="*/ 74216 h 226616"/>
                                                    <a:gd name="connsiteX7" fmla="*/ 190500 w 338138"/>
                                                    <a:gd name="connsiteY7" fmla="*/ 64691 h 226616"/>
                                                    <a:gd name="connsiteX8" fmla="*/ 176213 w 338138"/>
                                                    <a:gd name="connsiteY8" fmla="*/ 55166 h 226616"/>
                                                    <a:gd name="connsiteX9" fmla="*/ 145257 w 338138"/>
                                                    <a:gd name="connsiteY9" fmla="*/ 43259 h 226616"/>
                                                    <a:gd name="connsiteX10" fmla="*/ 102394 w 338138"/>
                                                    <a:gd name="connsiteY10" fmla="*/ 19447 h 226616"/>
                                                    <a:gd name="connsiteX11" fmla="*/ 78582 w 338138"/>
                                                    <a:gd name="connsiteY11" fmla="*/ 2778 h 226616"/>
                                                    <a:gd name="connsiteX12" fmla="*/ 45244 w 338138"/>
                                                    <a:gd name="connsiteY12" fmla="*/ 2778 h 226616"/>
                                                    <a:gd name="connsiteX13" fmla="*/ 16669 w 338138"/>
                                                    <a:gd name="connsiteY13" fmla="*/ 5159 h 226616"/>
                                                    <a:gd name="connsiteX14" fmla="*/ 0 w 338138"/>
                                                    <a:gd name="connsiteY14" fmla="*/ 2778 h 226616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338138" h="226616">
                                                      <a:moveTo>
                                                        <a:pt x="338138" y="226616"/>
                                                      </a:moveTo>
                                                      <a:cubicBezTo>
                                                        <a:pt x="323652" y="210939"/>
                                                        <a:pt x="309166" y="195263"/>
                                                        <a:pt x="297657" y="181372"/>
                                                      </a:cubicBezTo>
                                                      <a:cubicBezTo>
                                                        <a:pt x="286148" y="167481"/>
                                                        <a:pt x="279004" y="153591"/>
                                                        <a:pt x="269082" y="143272"/>
                                                      </a:cubicBezTo>
                                                      <a:cubicBezTo>
                                                        <a:pt x="259160" y="132953"/>
                                                        <a:pt x="246062" y="125809"/>
                                                        <a:pt x="238125" y="119459"/>
                                                      </a:cubicBezTo>
                                                      <a:cubicBezTo>
                                                        <a:pt x="230188" y="113109"/>
                                                        <a:pt x="224235" y="111125"/>
                                                        <a:pt x="221457" y="105172"/>
                                                      </a:cubicBezTo>
                                                      <a:cubicBezTo>
                                                        <a:pt x="218679" y="99219"/>
                                                        <a:pt x="223044" y="88900"/>
                                                        <a:pt x="221457" y="83741"/>
                                                      </a:cubicBezTo>
                                                      <a:cubicBezTo>
                                                        <a:pt x="219870" y="78582"/>
                                                        <a:pt x="217092" y="77391"/>
                                                        <a:pt x="211932" y="74216"/>
                                                      </a:cubicBezTo>
                                                      <a:cubicBezTo>
                                                        <a:pt x="206773" y="71041"/>
                                                        <a:pt x="196453" y="67866"/>
                                                        <a:pt x="190500" y="64691"/>
                                                      </a:cubicBezTo>
                                                      <a:cubicBezTo>
                                                        <a:pt x="184547" y="61516"/>
                                                        <a:pt x="183754" y="58738"/>
                                                        <a:pt x="176213" y="55166"/>
                                                      </a:cubicBezTo>
                                                      <a:cubicBezTo>
                                                        <a:pt x="168673" y="51594"/>
                                                        <a:pt x="157560" y="49212"/>
                                                        <a:pt x="145257" y="43259"/>
                                                      </a:cubicBezTo>
                                                      <a:cubicBezTo>
                                                        <a:pt x="132954" y="37306"/>
                                                        <a:pt x="113506" y="26194"/>
                                                        <a:pt x="102394" y="19447"/>
                                                      </a:cubicBezTo>
                                                      <a:cubicBezTo>
                                                        <a:pt x="91282" y="12700"/>
                                                        <a:pt x="88107" y="5556"/>
                                                        <a:pt x="78582" y="2778"/>
                                                      </a:cubicBezTo>
                                                      <a:cubicBezTo>
                                                        <a:pt x="69057" y="0"/>
                                                        <a:pt x="55563" y="2381"/>
                                                        <a:pt x="45244" y="2778"/>
                                                      </a:cubicBezTo>
                                                      <a:cubicBezTo>
                                                        <a:pt x="34925" y="3175"/>
                                                        <a:pt x="24210" y="5159"/>
                                                        <a:pt x="16669" y="5159"/>
                                                      </a:cubicBezTo>
                                                      <a:cubicBezTo>
                                                        <a:pt x="9128" y="5159"/>
                                                        <a:pt x="3175" y="3968"/>
                                                        <a:pt x="0" y="2778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87" name="Freeform 886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416403" y="4450556"/>
                                                  <a:ext cx="89297" cy="230982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89297 w 89297"/>
                                                    <a:gd name="connsiteY0" fmla="*/ 0 h 230982"/>
                                                    <a:gd name="connsiteX1" fmla="*/ 79772 w 89297"/>
                                                    <a:gd name="connsiteY1" fmla="*/ 64294 h 230982"/>
                                                    <a:gd name="connsiteX2" fmla="*/ 55960 w 89297"/>
                                                    <a:gd name="connsiteY2" fmla="*/ 88107 h 230982"/>
                                                    <a:gd name="connsiteX3" fmla="*/ 58341 w 89297"/>
                                                    <a:gd name="connsiteY3" fmla="*/ 119063 h 230982"/>
                                                    <a:gd name="connsiteX4" fmla="*/ 53578 w 89297"/>
                                                    <a:gd name="connsiteY4" fmla="*/ 126207 h 230982"/>
                                                    <a:gd name="connsiteX5" fmla="*/ 51197 w 89297"/>
                                                    <a:gd name="connsiteY5" fmla="*/ 135732 h 230982"/>
                                                    <a:gd name="connsiteX6" fmla="*/ 29766 w 89297"/>
                                                    <a:gd name="connsiteY6" fmla="*/ 135732 h 230982"/>
                                                    <a:gd name="connsiteX7" fmla="*/ 17860 w 89297"/>
                                                    <a:gd name="connsiteY7" fmla="*/ 133350 h 230982"/>
                                                    <a:gd name="connsiteX8" fmla="*/ 25003 w 89297"/>
                                                    <a:gd name="connsiteY8" fmla="*/ 152400 h 230982"/>
                                                    <a:gd name="connsiteX9" fmla="*/ 13097 w 89297"/>
                                                    <a:gd name="connsiteY9" fmla="*/ 169069 h 230982"/>
                                                    <a:gd name="connsiteX10" fmla="*/ 8335 w 89297"/>
                                                    <a:gd name="connsiteY10" fmla="*/ 185738 h 230982"/>
                                                    <a:gd name="connsiteX11" fmla="*/ 1191 w 89297"/>
                                                    <a:gd name="connsiteY11" fmla="*/ 202407 h 230982"/>
                                                    <a:gd name="connsiteX12" fmla="*/ 1191 w 89297"/>
                                                    <a:gd name="connsiteY12" fmla="*/ 223838 h 230982"/>
                                                    <a:gd name="connsiteX13" fmla="*/ 1191 w 89297"/>
                                                    <a:gd name="connsiteY13" fmla="*/ 230982 h 230982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89297" h="230982">
                                                      <a:moveTo>
                                                        <a:pt x="89297" y="0"/>
                                                      </a:moveTo>
                                                      <a:cubicBezTo>
                                                        <a:pt x="87312" y="24805"/>
                                                        <a:pt x="85328" y="49610"/>
                                                        <a:pt x="79772" y="64294"/>
                                                      </a:cubicBezTo>
                                                      <a:cubicBezTo>
                                                        <a:pt x="74216" y="78978"/>
                                                        <a:pt x="59532" y="78979"/>
                                                        <a:pt x="55960" y="88107"/>
                                                      </a:cubicBezTo>
                                                      <a:cubicBezTo>
                                                        <a:pt x="52388" y="97235"/>
                                                        <a:pt x="58738" y="112713"/>
                                                        <a:pt x="58341" y="119063"/>
                                                      </a:cubicBezTo>
                                                      <a:cubicBezTo>
                                                        <a:pt x="57944" y="125413"/>
                                                        <a:pt x="54769" y="123429"/>
                                                        <a:pt x="53578" y="126207"/>
                                                      </a:cubicBezTo>
                                                      <a:cubicBezTo>
                                                        <a:pt x="52387" y="128985"/>
                                                        <a:pt x="55166" y="134145"/>
                                                        <a:pt x="51197" y="135732"/>
                                                      </a:cubicBezTo>
                                                      <a:cubicBezTo>
                                                        <a:pt x="47228" y="137319"/>
                                                        <a:pt x="35322" y="136129"/>
                                                        <a:pt x="29766" y="135732"/>
                                                      </a:cubicBezTo>
                                                      <a:cubicBezTo>
                                                        <a:pt x="24210" y="135335"/>
                                                        <a:pt x="18654" y="130572"/>
                                                        <a:pt x="17860" y="133350"/>
                                                      </a:cubicBezTo>
                                                      <a:cubicBezTo>
                                                        <a:pt x="17066" y="136128"/>
                                                        <a:pt x="25797" y="146447"/>
                                                        <a:pt x="25003" y="152400"/>
                                                      </a:cubicBezTo>
                                                      <a:cubicBezTo>
                                                        <a:pt x="24209" y="158353"/>
                                                        <a:pt x="15875" y="163513"/>
                                                        <a:pt x="13097" y="169069"/>
                                                      </a:cubicBezTo>
                                                      <a:cubicBezTo>
                                                        <a:pt x="10319" y="174625"/>
                                                        <a:pt x="10319" y="180182"/>
                                                        <a:pt x="8335" y="185738"/>
                                                      </a:cubicBezTo>
                                                      <a:cubicBezTo>
                                                        <a:pt x="6351" y="191294"/>
                                                        <a:pt x="2382" y="196057"/>
                                                        <a:pt x="1191" y="202407"/>
                                                      </a:cubicBezTo>
                                                      <a:cubicBezTo>
                                                        <a:pt x="0" y="208757"/>
                                                        <a:pt x="1191" y="223838"/>
                                                        <a:pt x="1191" y="223838"/>
                                                      </a:cubicBezTo>
                                                      <a:lnTo>
                                                        <a:pt x="1191" y="230982"/>
                                                      </a:ln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88" name="Freeform 887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257256" y="4614863"/>
                                                  <a:ext cx="67469" cy="76200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67469 w 67469"/>
                                                    <a:gd name="connsiteY0" fmla="*/ 76200 h 76200"/>
                                                    <a:gd name="connsiteX1" fmla="*/ 36513 w 67469"/>
                                                    <a:gd name="connsiteY1" fmla="*/ 21431 h 76200"/>
                                                    <a:gd name="connsiteX2" fmla="*/ 19844 w 67469"/>
                                                    <a:gd name="connsiteY2" fmla="*/ 28575 h 76200"/>
                                                    <a:gd name="connsiteX3" fmla="*/ 3175 w 67469"/>
                                                    <a:gd name="connsiteY3" fmla="*/ 33337 h 76200"/>
                                                    <a:gd name="connsiteX4" fmla="*/ 794 w 67469"/>
                                                    <a:gd name="connsiteY4" fmla="*/ 26193 h 76200"/>
                                                    <a:gd name="connsiteX5" fmla="*/ 794 w 67469"/>
                                                    <a:gd name="connsiteY5" fmla="*/ 0 h 76200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67469" h="76200">
                                                      <a:moveTo>
                                                        <a:pt x="67469" y="76200"/>
                                                      </a:moveTo>
                                                      <a:cubicBezTo>
                                                        <a:pt x="55959" y="52784"/>
                                                        <a:pt x="44450" y="29368"/>
                                                        <a:pt x="36513" y="21431"/>
                                                      </a:cubicBezTo>
                                                      <a:cubicBezTo>
                                                        <a:pt x="28576" y="13494"/>
                                                        <a:pt x="25400" y="26591"/>
                                                        <a:pt x="19844" y="28575"/>
                                                      </a:cubicBezTo>
                                                      <a:cubicBezTo>
                                                        <a:pt x="14288" y="30559"/>
                                                        <a:pt x="6350" y="33734"/>
                                                        <a:pt x="3175" y="33337"/>
                                                      </a:cubicBezTo>
                                                      <a:cubicBezTo>
                                                        <a:pt x="0" y="32940"/>
                                                        <a:pt x="1191" y="31749"/>
                                                        <a:pt x="794" y="26193"/>
                                                      </a:cubicBezTo>
                                                      <a:cubicBezTo>
                                                        <a:pt x="397" y="20637"/>
                                                        <a:pt x="794" y="0"/>
                                                        <a:pt x="794" y="0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89" name="Freeform 888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036594" y="4643438"/>
                                                  <a:ext cx="45244" cy="100012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45244 w 45244"/>
                                                    <a:gd name="connsiteY0" fmla="*/ 0 h 100012"/>
                                                    <a:gd name="connsiteX1" fmla="*/ 21431 w 45244"/>
                                                    <a:gd name="connsiteY1" fmla="*/ 50006 h 100012"/>
                                                    <a:gd name="connsiteX2" fmla="*/ 19050 w 45244"/>
                                                    <a:gd name="connsiteY2" fmla="*/ 66675 h 100012"/>
                                                    <a:gd name="connsiteX3" fmla="*/ 2381 w 45244"/>
                                                    <a:gd name="connsiteY3" fmla="*/ 71437 h 100012"/>
                                                    <a:gd name="connsiteX4" fmla="*/ 7144 w 45244"/>
                                                    <a:gd name="connsiteY4" fmla="*/ 83343 h 100012"/>
                                                    <a:gd name="connsiteX5" fmla="*/ 0 w 45244"/>
                                                    <a:gd name="connsiteY5" fmla="*/ 100012 h 100012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45244" h="100012">
                                                      <a:moveTo>
                                                        <a:pt x="45244" y="0"/>
                                                      </a:moveTo>
                                                      <a:cubicBezTo>
                                                        <a:pt x="35520" y="19447"/>
                                                        <a:pt x="25797" y="38894"/>
                                                        <a:pt x="21431" y="50006"/>
                                                      </a:cubicBezTo>
                                                      <a:cubicBezTo>
                                                        <a:pt x="17065" y="61118"/>
                                                        <a:pt x="22225" y="63103"/>
                                                        <a:pt x="19050" y="66675"/>
                                                      </a:cubicBezTo>
                                                      <a:cubicBezTo>
                                                        <a:pt x="15875" y="70247"/>
                                                        <a:pt x="4365" y="68659"/>
                                                        <a:pt x="2381" y="71437"/>
                                                      </a:cubicBezTo>
                                                      <a:cubicBezTo>
                                                        <a:pt x="397" y="74215"/>
                                                        <a:pt x="7541" y="78581"/>
                                                        <a:pt x="7144" y="83343"/>
                                                      </a:cubicBezTo>
                                                      <a:cubicBezTo>
                                                        <a:pt x="6747" y="88105"/>
                                                        <a:pt x="1587" y="96837"/>
                                                        <a:pt x="0" y="100012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90" name="Freeform 889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162800" y="4386660"/>
                                                  <a:ext cx="126603" cy="16390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126603"/>
                                                    <a:gd name="connsiteY0" fmla="*/ 4365 h 163909"/>
                                                    <a:gd name="connsiteX1" fmla="*/ 50006 w 126603"/>
                                                    <a:gd name="connsiteY1" fmla="*/ 1984 h 163909"/>
                                                    <a:gd name="connsiteX2" fmla="*/ 52388 w 126603"/>
                                                    <a:gd name="connsiteY2" fmla="*/ 16271 h 163909"/>
                                                    <a:gd name="connsiteX3" fmla="*/ 69056 w 126603"/>
                                                    <a:gd name="connsiteY3" fmla="*/ 30559 h 163909"/>
                                                    <a:gd name="connsiteX4" fmla="*/ 76200 w 126603"/>
                                                    <a:gd name="connsiteY4" fmla="*/ 44846 h 163909"/>
                                                    <a:gd name="connsiteX5" fmla="*/ 97631 w 126603"/>
                                                    <a:gd name="connsiteY5" fmla="*/ 51990 h 163909"/>
                                                    <a:gd name="connsiteX6" fmla="*/ 102394 w 126603"/>
                                                    <a:gd name="connsiteY6" fmla="*/ 71040 h 163909"/>
                                                    <a:gd name="connsiteX7" fmla="*/ 104775 w 126603"/>
                                                    <a:gd name="connsiteY7" fmla="*/ 85328 h 163909"/>
                                                    <a:gd name="connsiteX8" fmla="*/ 109538 w 126603"/>
                                                    <a:gd name="connsiteY8" fmla="*/ 97234 h 163909"/>
                                                    <a:gd name="connsiteX9" fmla="*/ 121444 w 126603"/>
                                                    <a:gd name="connsiteY9" fmla="*/ 113903 h 163909"/>
                                                    <a:gd name="connsiteX10" fmla="*/ 121444 w 126603"/>
                                                    <a:gd name="connsiteY10" fmla="*/ 121046 h 163909"/>
                                                    <a:gd name="connsiteX11" fmla="*/ 126206 w 126603"/>
                                                    <a:gd name="connsiteY11" fmla="*/ 147240 h 163909"/>
                                                    <a:gd name="connsiteX12" fmla="*/ 123825 w 126603"/>
                                                    <a:gd name="connsiteY12" fmla="*/ 163909 h 163909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26603" h="163909">
                                                      <a:moveTo>
                                                        <a:pt x="0" y="4365"/>
                                                      </a:moveTo>
                                                      <a:cubicBezTo>
                                                        <a:pt x="20637" y="2182"/>
                                                        <a:pt x="41275" y="0"/>
                                                        <a:pt x="50006" y="1984"/>
                                                      </a:cubicBezTo>
                                                      <a:cubicBezTo>
                                                        <a:pt x="58737" y="3968"/>
                                                        <a:pt x="49213" y="11509"/>
                                                        <a:pt x="52388" y="16271"/>
                                                      </a:cubicBezTo>
                                                      <a:cubicBezTo>
                                                        <a:pt x="55563" y="21033"/>
                                                        <a:pt x="65087" y="25797"/>
                                                        <a:pt x="69056" y="30559"/>
                                                      </a:cubicBezTo>
                                                      <a:cubicBezTo>
                                                        <a:pt x="73025" y="35321"/>
                                                        <a:pt x="71438" y="41274"/>
                                                        <a:pt x="76200" y="44846"/>
                                                      </a:cubicBezTo>
                                                      <a:cubicBezTo>
                                                        <a:pt x="80962" y="48418"/>
                                                        <a:pt x="93265" y="47624"/>
                                                        <a:pt x="97631" y="51990"/>
                                                      </a:cubicBezTo>
                                                      <a:cubicBezTo>
                                                        <a:pt x="101997" y="56356"/>
                                                        <a:pt x="101203" y="65484"/>
                                                        <a:pt x="102394" y="71040"/>
                                                      </a:cubicBezTo>
                                                      <a:cubicBezTo>
                                                        <a:pt x="103585" y="76596"/>
                                                        <a:pt x="103584" y="80962"/>
                                                        <a:pt x="104775" y="85328"/>
                                                      </a:cubicBezTo>
                                                      <a:cubicBezTo>
                                                        <a:pt x="105966" y="89694"/>
                                                        <a:pt x="106760" y="92472"/>
                                                        <a:pt x="109538" y="97234"/>
                                                      </a:cubicBezTo>
                                                      <a:cubicBezTo>
                                                        <a:pt x="112316" y="101997"/>
                                                        <a:pt x="119460" y="109934"/>
                                                        <a:pt x="121444" y="113903"/>
                                                      </a:cubicBezTo>
                                                      <a:cubicBezTo>
                                                        <a:pt x="123428" y="117872"/>
                                                        <a:pt x="120650" y="115490"/>
                                                        <a:pt x="121444" y="121046"/>
                                                      </a:cubicBezTo>
                                                      <a:cubicBezTo>
                                                        <a:pt x="122238" y="126602"/>
                                                        <a:pt x="125809" y="140096"/>
                                                        <a:pt x="126206" y="147240"/>
                                                      </a:cubicBezTo>
                                                      <a:cubicBezTo>
                                                        <a:pt x="126603" y="154384"/>
                                                        <a:pt x="125015" y="161528"/>
                                                        <a:pt x="123825" y="16390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91" name="Freeform 890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289006" y="4419600"/>
                                                  <a:ext cx="60722" cy="109538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60722"/>
                                                    <a:gd name="connsiteY0" fmla="*/ 0 h 109538"/>
                                                    <a:gd name="connsiteX1" fmla="*/ 40482 w 60722"/>
                                                    <a:gd name="connsiteY1" fmla="*/ 61913 h 109538"/>
                                                    <a:gd name="connsiteX2" fmla="*/ 59532 w 60722"/>
                                                    <a:gd name="connsiteY2" fmla="*/ 64294 h 109538"/>
                                                    <a:gd name="connsiteX3" fmla="*/ 47625 w 60722"/>
                                                    <a:gd name="connsiteY3" fmla="*/ 76200 h 109538"/>
                                                    <a:gd name="connsiteX4" fmla="*/ 40482 w 60722"/>
                                                    <a:gd name="connsiteY4" fmla="*/ 85725 h 109538"/>
                                                    <a:gd name="connsiteX5" fmla="*/ 47625 w 60722"/>
                                                    <a:gd name="connsiteY5" fmla="*/ 109538 h 109538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60722" h="109538">
                                                      <a:moveTo>
                                                        <a:pt x="0" y="0"/>
                                                      </a:moveTo>
                                                      <a:cubicBezTo>
                                                        <a:pt x="15280" y="25598"/>
                                                        <a:pt x="30560" y="51197"/>
                                                        <a:pt x="40482" y="61913"/>
                                                      </a:cubicBezTo>
                                                      <a:cubicBezTo>
                                                        <a:pt x="50404" y="72629"/>
                                                        <a:pt x="58342" y="61913"/>
                                                        <a:pt x="59532" y="64294"/>
                                                      </a:cubicBezTo>
                                                      <a:cubicBezTo>
                                                        <a:pt x="60722" y="66675"/>
                                                        <a:pt x="50800" y="72628"/>
                                                        <a:pt x="47625" y="76200"/>
                                                      </a:cubicBezTo>
                                                      <a:cubicBezTo>
                                                        <a:pt x="44450" y="79772"/>
                                                        <a:pt x="40482" y="80169"/>
                                                        <a:pt x="40482" y="85725"/>
                                                      </a:cubicBezTo>
                                                      <a:cubicBezTo>
                                                        <a:pt x="40482" y="91281"/>
                                                        <a:pt x="47228" y="109141"/>
                                                        <a:pt x="47625" y="109538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92" name="Freeform 891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253685" y="4529138"/>
                                                  <a:ext cx="82946" cy="97631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82946 w 82946"/>
                                                    <a:gd name="connsiteY0" fmla="*/ 0 h 97631"/>
                                                    <a:gd name="connsiteX1" fmla="*/ 30559 w 82946"/>
                                                    <a:gd name="connsiteY1" fmla="*/ 19050 h 97631"/>
                                                    <a:gd name="connsiteX2" fmla="*/ 21034 w 82946"/>
                                                    <a:gd name="connsiteY2" fmla="*/ 30956 h 97631"/>
                                                    <a:gd name="connsiteX3" fmla="*/ 30559 w 82946"/>
                                                    <a:gd name="connsiteY3" fmla="*/ 40481 h 97631"/>
                                                    <a:gd name="connsiteX4" fmla="*/ 37703 w 82946"/>
                                                    <a:gd name="connsiteY4" fmla="*/ 47625 h 97631"/>
                                                    <a:gd name="connsiteX5" fmla="*/ 37703 w 82946"/>
                                                    <a:gd name="connsiteY5" fmla="*/ 64293 h 97631"/>
                                                    <a:gd name="connsiteX6" fmla="*/ 42465 w 82946"/>
                                                    <a:gd name="connsiteY6" fmla="*/ 73818 h 97631"/>
                                                    <a:gd name="connsiteX7" fmla="*/ 40084 w 82946"/>
                                                    <a:gd name="connsiteY7" fmla="*/ 88106 h 97631"/>
                                                    <a:gd name="connsiteX8" fmla="*/ 18653 w 82946"/>
                                                    <a:gd name="connsiteY8" fmla="*/ 88106 h 97631"/>
                                                    <a:gd name="connsiteX9" fmla="*/ 1984 w 82946"/>
                                                    <a:gd name="connsiteY9" fmla="*/ 71437 h 97631"/>
                                                    <a:gd name="connsiteX10" fmla="*/ 6746 w 82946"/>
                                                    <a:gd name="connsiteY10" fmla="*/ 97631 h 97631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82946" h="97631">
                                                      <a:moveTo>
                                                        <a:pt x="82946" y="0"/>
                                                      </a:moveTo>
                                                      <a:cubicBezTo>
                                                        <a:pt x="61912" y="6945"/>
                                                        <a:pt x="40878" y="13891"/>
                                                        <a:pt x="30559" y="19050"/>
                                                      </a:cubicBezTo>
                                                      <a:cubicBezTo>
                                                        <a:pt x="20240" y="24209"/>
                                                        <a:pt x="21034" y="27384"/>
                                                        <a:pt x="21034" y="30956"/>
                                                      </a:cubicBezTo>
                                                      <a:lnTo>
                                                        <a:pt x="30559" y="40481"/>
                                                      </a:lnTo>
                                                      <a:cubicBezTo>
                                                        <a:pt x="33337" y="43259"/>
                                                        <a:pt x="36512" y="43656"/>
                                                        <a:pt x="37703" y="47625"/>
                                                      </a:cubicBezTo>
                                                      <a:cubicBezTo>
                                                        <a:pt x="38894" y="51594"/>
                                                        <a:pt x="36909" y="59928"/>
                                                        <a:pt x="37703" y="64293"/>
                                                      </a:cubicBezTo>
                                                      <a:cubicBezTo>
                                                        <a:pt x="38497" y="68659"/>
                                                        <a:pt x="42068" y="69849"/>
                                                        <a:pt x="42465" y="73818"/>
                                                      </a:cubicBezTo>
                                                      <a:cubicBezTo>
                                                        <a:pt x="42862" y="77787"/>
                                                        <a:pt x="44053" y="85725"/>
                                                        <a:pt x="40084" y="88106"/>
                                                      </a:cubicBezTo>
                                                      <a:cubicBezTo>
                                                        <a:pt x="36115" y="90487"/>
                                                        <a:pt x="25003" y="90884"/>
                                                        <a:pt x="18653" y="88106"/>
                                                      </a:cubicBezTo>
                                                      <a:cubicBezTo>
                                                        <a:pt x="12303" y="85328"/>
                                                        <a:pt x="3968" y="69850"/>
                                                        <a:pt x="1984" y="71437"/>
                                                      </a:cubicBezTo>
                                                      <a:cubicBezTo>
                                                        <a:pt x="0" y="73024"/>
                                                        <a:pt x="6746" y="97631"/>
                                                        <a:pt x="6746" y="97631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93" name="Freeform 892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503319" y="4471988"/>
                                                  <a:ext cx="196453" cy="283368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35731 w 196453"/>
                                                    <a:gd name="connsiteY0" fmla="*/ 283368 h 283368"/>
                                                    <a:gd name="connsiteX1" fmla="*/ 138112 w 196453"/>
                                                    <a:gd name="connsiteY1" fmla="*/ 230981 h 283368"/>
                                                    <a:gd name="connsiteX2" fmla="*/ 164306 w 196453"/>
                                                    <a:gd name="connsiteY2" fmla="*/ 214312 h 283368"/>
                                                    <a:gd name="connsiteX3" fmla="*/ 190500 w 196453"/>
                                                    <a:gd name="connsiteY3" fmla="*/ 211931 h 283368"/>
                                                    <a:gd name="connsiteX4" fmla="*/ 190500 w 196453"/>
                                                    <a:gd name="connsiteY4" fmla="*/ 200025 h 283368"/>
                                                    <a:gd name="connsiteX5" fmla="*/ 154781 w 196453"/>
                                                    <a:gd name="connsiteY5" fmla="*/ 178593 h 283368"/>
                                                    <a:gd name="connsiteX6" fmla="*/ 140494 w 196453"/>
                                                    <a:gd name="connsiteY6" fmla="*/ 157162 h 283368"/>
                                                    <a:gd name="connsiteX7" fmla="*/ 135731 w 196453"/>
                                                    <a:gd name="connsiteY7" fmla="*/ 116681 h 283368"/>
                                                    <a:gd name="connsiteX8" fmla="*/ 161925 w 196453"/>
                                                    <a:gd name="connsiteY8" fmla="*/ 73818 h 283368"/>
                                                    <a:gd name="connsiteX9" fmla="*/ 154781 w 196453"/>
                                                    <a:gd name="connsiteY9" fmla="*/ 50006 h 283368"/>
                                                    <a:gd name="connsiteX10" fmla="*/ 147637 w 196453"/>
                                                    <a:gd name="connsiteY10" fmla="*/ 21431 h 283368"/>
                                                    <a:gd name="connsiteX11" fmla="*/ 130969 w 196453"/>
                                                    <a:gd name="connsiteY11" fmla="*/ 14287 h 283368"/>
                                                    <a:gd name="connsiteX12" fmla="*/ 102394 w 196453"/>
                                                    <a:gd name="connsiteY12" fmla="*/ 14287 h 283368"/>
                                                    <a:gd name="connsiteX13" fmla="*/ 71437 w 196453"/>
                                                    <a:gd name="connsiteY13" fmla="*/ 23812 h 283368"/>
                                                    <a:gd name="connsiteX14" fmla="*/ 52387 w 196453"/>
                                                    <a:gd name="connsiteY14" fmla="*/ 42862 h 283368"/>
                                                    <a:gd name="connsiteX15" fmla="*/ 35719 w 196453"/>
                                                    <a:gd name="connsiteY15" fmla="*/ 19050 h 283368"/>
                                                    <a:gd name="connsiteX16" fmla="*/ 23812 w 196453"/>
                                                    <a:gd name="connsiteY16" fmla="*/ 4762 h 283368"/>
                                                    <a:gd name="connsiteX17" fmla="*/ 0 w 196453"/>
                                                    <a:gd name="connsiteY17" fmla="*/ 0 h 283368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96453" h="283368">
                                                      <a:moveTo>
                                                        <a:pt x="135731" y="283368"/>
                                                      </a:moveTo>
                                                      <a:cubicBezTo>
                                                        <a:pt x="134540" y="262929"/>
                                                        <a:pt x="133349" y="242490"/>
                                                        <a:pt x="138112" y="230981"/>
                                                      </a:cubicBezTo>
                                                      <a:cubicBezTo>
                                                        <a:pt x="142875" y="219472"/>
                                                        <a:pt x="155575" y="217487"/>
                                                        <a:pt x="164306" y="214312"/>
                                                      </a:cubicBezTo>
                                                      <a:cubicBezTo>
                                                        <a:pt x="173037" y="211137"/>
                                                        <a:pt x="186134" y="214312"/>
                                                        <a:pt x="190500" y="211931"/>
                                                      </a:cubicBezTo>
                                                      <a:cubicBezTo>
                                                        <a:pt x="194866" y="209550"/>
                                                        <a:pt x="196453" y="205581"/>
                                                        <a:pt x="190500" y="200025"/>
                                                      </a:cubicBezTo>
                                                      <a:cubicBezTo>
                                                        <a:pt x="184547" y="194469"/>
                                                        <a:pt x="163115" y="185737"/>
                                                        <a:pt x="154781" y="178593"/>
                                                      </a:cubicBezTo>
                                                      <a:cubicBezTo>
                                                        <a:pt x="146447" y="171449"/>
                                                        <a:pt x="143669" y="167481"/>
                                                        <a:pt x="140494" y="157162"/>
                                                      </a:cubicBezTo>
                                                      <a:cubicBezTo>
                                                        <a:pt x="137319" y="146843"/>
                                                        <a:pt x="132159" y="130572"/>
                                                        <a:pt x="135731" y="116681"/>
                                                      </a:cubicBezTo>
                                                      <a:cubicBezTo>
                                                        <a:pt x="139303" y="102790"/>
                                                        <a:pt x="158750" y="84931"/>
                                                        <a:pt x="161925" y="73818"/>
                                                      </a:cubicBezTo>
                                                      <a:cubicBezTo>
                                                        <a:pt x="165100" y="62705"/>
                                                        <a:pt x="157162" y="58737"/>
                                                        <a:pt x="154781" y="50006"/>
                                                      </a:cubicBezTo>
                                                      <a:cubicBezTo>
                                                        <a:pt x="152400" y="41275"/>
                                                        <a:pt x="151606" y="27384"/>
                                                        <a:pt x="147637" y="21431"/>
                                                      </a:cubicBezTo>
                                                      <a:cubicBezTo>
                                                        <a:pt x="143668" y="15478"/>
                                                        <a:pt x="138509" y="15478"/>
                                                        <a:pt x="130969" y="14287"/>
                                                      </a:cubicBezTo>
                                                      <a:cubicBezTo>
                                                        <a:pt x="123429" y="13096"/>
                                                        <a:pt x="112316" y="12699"/>
                                                        <a:pt x="102394" y="14287"/>
                                                      </a:cubicBezTo>
                                                      <a:cubicBezTo>
                                                        <a:pt x="92472" y="15875"/>
                                                        <a:pt x="79772" y="19050"/>
                                                        <a:pt x="71437" y="23812"/>
                                                      </a:cubicBezTo>
                                                      <a:cubicBezTo>
                                                        <a:pt x="63103" y="28575"/>
                                                        <a:pt x="58340" y="43656"/>
                                                        <a:pt x="52387" y="42862"/>
                                                      </a:cubicBezTo>
                                                      <a:cubicBezTo>
                                                        <a:pt x="46434" y="42068"/>
                                                        <a:pt x="40481" y="25400"/>
                                                        <a:pt x="35719" y="19050"/>
                                                      </a:cubicBezTo>
                                                      <a:cubicBezTo>
                                                        <a:pt x="30957" y="12700"/>
                                                        <a:pt x="29765" y="7937"/>
                                                        <a:pt x="23812" y="4762"/>
                                                      </a:cubicBezTo>
                                                      <a:cubicBezTo>
                                                        <a:pt x="17859" y="1587"/>
                                                        <a:pt x="8929" y="793"/>
                                                        <a:pt x="0" y="0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94" name="Freeform 893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431757" y="4323159"/>
                                                  <a:ext cx="1316831" cy="584201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316831 w 1316831"/>
                                                    <a:gd name="connsiteY0" fmla="*/ 577454 h 584201"/>
                                                    <a:gd name="connsiteX1" fmla="*/ 1226343 w 1316831"/>
                                                    <a:gd name="connsiteY1" fmla="*/ 582216 h 584201"/>
                                                    <a:gd name="connsiteX2" fmla="*/ 1204912 w 1316831"/>
                                                    <a:gd name="connsiteY2" fmla="*/ 565547 h 584201"/>
                                                    <a:gd name="connsiteX3" fmla="*/ 1183481 w 1316831"/>
                                                    <a:gd name="connsiteY3" fmla="*/ 567929 h 584201"/>
                                                    <a:gd name="connsiteX4" fmla="*/ 1133474 w 1316831"/>
                                                    <a:gd name="connsiteY4" fmla="*/ 567929 h 584201"/>
                                                    <a:gd name="connsiteX5" fmla="*/ 1090612 w 1316831"/>
                                                    <a:gd name="connsiteY5" fmla="*/ 570310 h 584201"/>
                                                    <a:gd name="connsiteX6" fmla="*/ 1054893 w 1316831"/>
                                                    <a:gd name="connsiteY6" fmla="*/ 553641 h 584201"/>
                                                    <a:gd name="connsiteX7" fmla="*/ 1026318 w 1316831"/>
                                                    <a:gd name="connsiteY7" fmla="*/ 544116 h 584201"/>
                                                    <a:gd name="connsiteX8" fmla="*/ 1000124 w 1316831"/>
                                                    <a:gd name="connsiteY8" fmla="*/ 534591 h 584201"/>
                                                    <a:gd name="connsiteX9" fmla="*/ 973931 w 1316831"/>
                                                    <a:gd name="connsiteY9" fmla="*/ 525066 h 584201"/>
                                                    <a:gd name="connsiteX10" fmla="*/ 969168 w 1316831"/>
                                                    <a:gd name="connsiteY10" fmla="*/ 517922 h 584201"/>
                                                    <a:gd name="connsiteX11" fmla="*/ 954881 w 1316831"/>
                                                    <a:gd name="connsiteY11" fmla="*/ 515541 h 584201"/>
                                                    <a:gd name="connsiteX12" fmla="*/ 921543 w 1316831"/>
                                                    <a:gd name="connsiteY12" fmla="*/ 506016 h 584201"/>
                                                    <a:gd name="connsiteX13" fmla="*/ 897731 w 1316831"/>
                                                    <a:gd name="connsiteY13" fmla="*/ 508397 h 584201"/>
                                                    <a:gd name="connsiteX14" fmla="*/ 892968 w 1316831"/>
                                                    <a:gd name="connsiteY14" fmla="*/ 498872 h 584201"/>
                                                    <a:gd name="connsiteX15" fmla="*/ 883443 w 1316831"/>
                                                    <a:gd name="connsiteY15" fmla="*/ 479822 h 584201"/>
                                                    <a:gd name="connsiteX16" fmla="*/ 862012 w 1316831"/>
                                                    <a:gd name="connsiteY16" fmla="*/ 460772 h 584201"/>
                                                    <a:gd name="connsiteX17" fmla="*/ 850106 w 1316831"/>
                                                    <a:gd name="connsiteY17" fmla="*/ 479822 h 584201"/>
                                                    <a:gd name="connsiteX18" fmla="*/ 823912 w 1316831"/>
                                                    <a:gd name="connsiteY18" fmla="*/ 489347 h 584201"/>
                                                    <a:gd name="connsiteX19" fmla="*/ 812006 w 1316831"/>
                                                    <a:gd name="connsiteY19" fmla="*/ 506016 h 584201"/>
                                                    <a:gd name="connsiteX20" fmla="*/ 783431 w 1316831"/>
                                                    <a:gd name="connsiteY20" fmla="*/ 520304 h 584201"/>
                                                    <a:gd name="connsiteX21" fmla="*/ 766762 w 1316831"/>
                                                    <a:gd name="connsiteY21" fmla="*/ 522685 h 584201"/>
                                                    <a:gd name="connsiteX22" fmla="*/ 752474 w 1316831"/>
                                                    <a:gd name="connsiteY22" fmla="*/ 527447 h 584201"/>
                                                    <a:gd name="connsiteX23" fmla="*/ 733424 w 1316831"/>
                                                    <a:gd name="connsiteY23" fmla="*/ 517922 h 584201"/>
                                                    <a:gd name="connsiteX24" fmla="*/ 714374 w 1316831"/>
                                                    <a:gd name="connsiteY24" fmla="*/ 506016 h 584201"/>
                                                    <a:gd name="connsiteX25" fmla="*/ 676274 w 1316831"/>
                                                    <a:gd name="connsiteY25" fmla="*/ 484585 h 584201"/>
                                                    <a:gd name="connsiteX26" fmla="*/ 654843 w 1316831"/>
                                                    <a:gd name="connsiteY26" fmla="*/ 477441 h 584201"/>
                                                    <a:gd name="connsiteX27" fmla="*/ 626268 w 1316831"/>
                                                    <a:gd name="connsiteY27" fmla="*/ 470297 h 584201"/>
                                                    <a:gd name="connsiteX28" fmla="*/ 602456 w 1316831"/>
                                                    <a:gd name="connsiteY28" fmla="*/ 472679 h 584201"/>
                                                    <a:gd name="connsiteX29" fmla="*/ 564356 w 1316831"/>
                                                    <a:gd name="connsiteY29" fmla="*/ 479822 h 584201"/>
                                                    <a:gd name="connsiteX30" fmla="*/ 547687 w 1316831"/>
                                                    <a:gd name="connsiteY30" fmla="*/ 494110 h 584201"/>
                                                    <a:gd name="connsiteX31" fmla="*/ 528637 w 1316831"/>
                                                    <a:gd name="connsiteY31" fmla="*/ 498872 h 584201"/>
                                                    <a:gd name="connsiteX32" fmla="*/ 507206 w 1316831"/>
                                                    <a:gd name="connsiteY32" fmla="*/ 520304 h 584201"/>
                                                    <a:gd name="connsiteX33" fmla="*/ 497681 w 1316831"/>
                                                    <a:gd name="connsiteY33" fmla="*/ 529829 h 584201"/>
                                                    <a:gd name="connsiteX34" fmla="*/ 435768 w 1316831"/>
                                                    <a:gd name="connsiteY34" fmla="*/ 529829 h 584201"/>
                                                    <a:gd name="connsiteX35" fmla="*/ 390524 w 1316831"/>
                                                    <a:gd name="connsiteY35" fmla="*/ 529829 h 584201"/>
                                                    <a:gd name="connsiteX36" fmla="*/ 335756 w 1316831"/>
                                                    <a:gd name="connsiteY36" fmla="*/ 534591 h 584201"/>
                                                    <a:gd name="connsiteX37" fmla="*/ 280987 w 1316831"/>
                                                    <a:gd name="connsiteY37" fmla="*/ 534591 h 584201"/>
                                                    <a:gd name="connsiteX38" fmla="*/ 235743 w 1316831"/>
                                                    <a:gd name="connsiteY38" fmla="*/ 534591 h 584201"/>
                                                    <a:gd name="connsiteX39" fmla="*/ 188118 w 1316831"/>
                                                    <a:gd name="connsiteY39" fmla="*/ 539354 h 584201"/>
                                                    <a:gd name="connsiteX40" fmla="*/ 164306 w 1316831"/>
                                                    <a:gd name="connsiteY40" fmla="*/ 541735 h 584201"/>
                                                    <a:gd name="connsiteX41" fmla="*/ 121443 w 1316831"/>
                                                    <a:gd name="connsiteY41" fmla="*/ 548879 h 584201"/>
                                                    <a:gd name="connsiteX42" fmla="*/ 111918 w 1316831"/>
                                                    <a:gd name="connsiteY42" fmla="*/ 553641 h 584201"/>
                                                    <a:gd name="connsiteX43" fmla="*/ 83343 w 1316831"/>
                                                    <a:gd name="connsiteY43" fmla="*/ 553641 h 584201"/>
                                                    <a:gd name="connsiteX44" fmla="*/ 66674 w 1316831"/>
                                                    <a:gd name="connsiteY44" fmla="*/ 560785 h 584201"/>
                                                    <a:gd name="connsiteX45" fmla="*/ 50006 w 1316831"/>
                                                    <a:gd name="connsiteY45" fmla="*/ 567929 h 584201"/>
                                                    <a:gd name="connsiteX46" fmla="*/ 16668 w 1316831"/>
                                                    <a:gd name="connsiteY46" fmla="*/ 567929 h 584201"/>
                                                    <a:gd name="connsiteX47" fmla="*/ 9524 w 1316831"/>
                                                    <a:gd name="connsiteY47" fmla="*/ 551260 h 584201"/>
                                                    <a:gd name="connsiteX48" fmla="*/ 2381 w 1316831"/>
                                                    <a:gd name="connsiteY48" fmla="*/ 532210 h 584201"/>
                                                    <a:gd name="connsiteX49" fmla="*/ 4762 w 1316831"/>
                                                    <a:gd name="connsiteY49" fmla="*/ 513160 h 584201"/>
                                                    <a:gd name="connsiteX50" fmla="*/ 30956 w 1316831"/>
                                                    <a:gd name="connsiteY50" fmla="*/ 498872 h 584201"/>
                                                    <a:gd name="connsiteX51" fmla="*/ 57149 w 1316831"/>
                                                    <a:gd name="connsiteY51" fmla="*/ 484585 h 584201"/>
                                                    <a:gd name="connsiteX52" fmla="*/ 80962 w 1316831"/>
                                                    <a:gd name="connsiteY52" fmla="*/ 475060 h 584201"/>
                                                    <a:gd name="connsiteX53" fmla="*/ 90487 w 1316831"/>
                                                    <a:gd name="connsiteY53" fmla="*/ 465535 h 584201"/>
                                                    <a:gd name="connsiteX54" fmla="*/ 97631 w 1316831"/>
                                                    <a:gd name="connsiteY54" fmla="*/ 453629 h 584201"/>
                                                    <a:gd name="connsiteX55" fmla="*/ 121443 w 1316831"/>
                                                    <a:gd name="connsiteY55" fmla="*/ 446485 h 584201"/>
                                                    <a:gd name="connsiteX56" fmla="*/ 142874 w 1316831"/>
                                                    <a:gd name="connsiteY56" fmla="*/ 439341 h 584201"/>
                                                    <a:gd name="connsiteX57" fmla="*/ 195262 w 1316831"/>
                                                    <a:gd name="connsiteY57" fmla="*/ 429816 h 584201"/>
                                                    <a:gd name="connsiteX58" fmla="*/ 235743 w 1316831"/>
                                                    <a:gd name="connsiteY58" fmla="*/ 427435 h 584201"/>
                                                    <a:gd name="connsiteX59" fmla="*/ 264318 w 1316831"/>
                                                    <a:gd name="connsiteY59" fmla="*/ 434579 h 584201"/>
                                                    <a:gd name="connsiteX60" fmla="*/ 292893 w 1316831"/>
                                                    <a:gd name="connsiteY60" fmla="*/ 439341 h 584201"/>
                                                    <a:gd name="connsiteX61" fmla="*/ 321468 w 1316831"/>
                                                    <a:gd name="connsiteY61" fmla="*/ 441722 h 584201"/>
                                                    <a:gd name="connsiteX62" fmla="*/ 345281 w 1316831"/>
                                                    <a:gd name="connsiteY62" fmla="*/ 441722 h 584201"/>
                                                    <a:gd name="connsiteX63" fmla="*/ 364331 w 1316831"/>
                                                    <a:gd name="connsiteY63" fmla="*/ 429816 h 584201"/>
                                                    <a:gd name="connsiteX64" fmla="*/ 392906 w 1316831"/>
                                                    <a:gd name="connsiteY64" fmla="*/ 417910 h 584201"/>
                                                    <a:gd name="connsiteX65" fmla="*/ 426243 w 1316831"/>
                                                    <a:gd name="connsiteY65" fmla="*/ 415529 h 584201"/>
                                                    <a:gd name="connsiteX66" fmla="*/ 447674 w 1316831"/>
                                                    <a:gd name="connsiteY66" fmla="*/ 415529 h 584201"/>
                                                    <a:gd name="connsiteX67" fmla="*/ 478631 w 1316831"/>
                                                    <a:gd name="connsiteY67" fmla="*/ 413147 h 584201"/>
                                                    <a:gd name="connsiteX68" fmla="*/ 500062 w 1316831"/>
                                                    <a:gd name="connsiteY68" fmla="*/ 391716 h 584201"/>
                                                    <a:gd name="connsiteX69" fmla="*/ 500062 w 1316831"/>
                                                    <a:gd name="connsiteY69" fmla="*/ 365522 h 584201"/>
                                                    <a:gd name="connsiteX70" fmla="*/ 495299 w 1316831"/>
                                                    <a:gd name="connsiteY70" fmla="*/ 336947 h 584201"/>
                                                    <a:gd name="connsiteX71" fmla="*/ 495299 w 1316831"/>
                                                    <a:gd name="connsiteY71" fmla="*/ 310754 h 584201"/>
                                                    <a:gd name="connsiteX72" fmla="*/ 504824 w 1316831"/>
                                                    <a:gd name="connsiteY72" fmla="*/ 277416 h 584201"/>
                                                    <a:gd name="connsiteX73" fmla="*/ 526256 w 1316831"/>
                                                    <a:gd name="connsiteY73" fmla="*/ 213122 h 584201"/>
                                                    <a:gd name="connsiteX74" fmla="*/ 526256 w 1316831"/>
                                                    <a:gd name="connsiteY74" fmla="*/ 194072 h 584201"/>
                                                    <a:gd name="connsiteX75" fmla="*/ 533399 w 1316831"/>
                                                    <a:gd name="connsiteY75" fmla="*/ 172641 h 584201"/>
                                                    <a:gd name="connsiteX76" fmla="*/ 545306 w 1316831"/>
                                                    <a:gd name="connsiteY76" fmla="*/ 148829 h 584201"/>
                                                    <a:gd name="connsiteX77" fmla="*/ 557212 w 1316831"/>
                                                    <a:gd name="connsiteY77" fmla="*/ 146447 h 584201"/>
                                                    <a:gd name="connsiteX78" fmla="*/ 573881 w 1316831"/>
                                                    <a:gd name="connsiteY78" fmla="*/ 148829 h 584201"/>
                                                    <a:gd name="connsiteX79" fmla="*/ 602456 w 1316831"/>
                                                    <a:gd name="connsiteY79" fmla="*/ 141685 h 584201"/>
                                                    <a:gd name="connsiteX80" fmla="*/ 611981 w 1316831"/>
                                                    <a:gd name="connsiteY80" fmla="*/ 134541 h 584201"/>
                                                    <a:gd name="connsiteX81" fmla="*/ 616743 w 1316831"/>
                                                    <a:gd name="connsiteY81" fmla="*/ 108347 h 584201"/>
                                                    <a:gd name="connsiteX82" fmla="*/ 626268 w 1316831"/>
                                                    <a:gd name="connsiteY82" fmla="*/ 91679 h 584201"/>
                                                    <a:gd name="connsiteX83" fmla="*/ 640556 w 1316831"/>
                                                    <a:gd name="connsiteY83" fmla="*/ 86916 h 584201"/>
                                                    <a:gd name="connsiteX84" fmla="*/ 659606 w 1316831"/>
                                                    <a:gd name="connsiteY84" fmla="*/ 84535 h 584201"/>
                                                    <a:gd name="connsiteX85" fmla="*/ 683418 w 1316831"/>
                                                    <a:gd name="connsiteY85" fmla="*/ 82154 h 584201"/>
                                                    <a:gd name="connsiteX86" fmla="*/ 702468 w 1316831"/>
                                                    <a:gd name="connsiteY86" fmla="*/ 86916 h 584201"/>
                                                    <a:gd name="connsiteX87" fmla="*/ 707231 w 1316831"/>
                                                    <a:gd name="connsiteY87" fmla="*/ 96441 h 584201"/>
                                                    <a:gd name="connsiteX88" fmla="*/ 714374 w 1316831"/>
                                                    <a:gd name="connsiteY88" fmla="*/ 101204 h 584201"/>
                                                    <a:gd name="connsiteX89" fmla="*/ 719137 w 1316831"/>
                                                    <a:gd name="connsiteY89" fmla="*/ 105966 h 584201"/>
                                                    <a:gd name="connsiteX90" fmla="*/ 728662 w 1316831"/>
                                                    <a:gd name="connsiteY90" fmla="*/ 86916 h 584201"/>
                                                    <a:gd name="connsiteX91" fmla="*/ 731043 w 1316831"/>
                                                    <a:gd name="connsiteY91" fmla="*/ 65485 h 584201"/>
                                                    <a:gd name="connsiteX92" fmla="*/ 723899 w 1316831"/>
                                                    <a:gd name="connsiteY92" fmla="*/ 48816 h 584201"/>
                                                    <a:gd name="connsiteX93" fmla="*/ 723899 w 1316831"/>
                                                    <a:gd name="connsiteY93" fmla="*/ 36910 h 584201"/>
                                                    <a:gd name="connsiteX94" fmla="*/ 735806 w 1316831"/>
                                                    <a:gd name="connsiteY94" fmla="*/ 17860 h 584201"/>
                                                    <a:gd name="connsiteX95" fmla="*/ 745331 w 1316831"/>
                                                    <a:gd name="connsiteY95" fmla="*/ 8335 h 584201"/>
                                                    <a:gd name="connsiteX96" fmla="*/ 750093 w 1316831"/>
                                                    <a:gd name="connsiteY96" fmla="*/ 3572 h 584201"/>
                                                    <a:gd name="connsiteX97" fmla="*/ 757237 w 1316831"/>
                                                    <a:gd name="connsiteY97" fmla="*/ 1191 h 584201"/>
                                                    <a:gd name="connsiteX98" fmla="*/ 778668 w 1316831"/>
                                                    <a:gd name="connsiteY98" fmla="*/ 10716 h 584201"/>
                                                    <a:gd name="connsiteX99" fmla="*/ 807243 w 1316831"/>
                                                    <a:gd name="connsiteY99" fmla="*/ 36910 h 584201"/>
                                                    <a:gd name="connsiteX100" fmla="*/ 835818 w 1316831"/>
                                                    <a:gd name="connsiteY100" fmla="*/ 63104 h 584201"/>
                                                    <a:gd name="connsiteX101" fmla="*/ 878681 w 1316831"/>
                                                    <a:gd name="connsiteY101" fmla="*/ 129779 h 584201"/>
                                                    <a:gd name="connsiteX102" fmla="*/ 892968 w 1316831"/>
                                                    <a:gd name="connsiteY102" fmla="*/ 153591 h 584201"/>
                                                    <a:gd name="connsiteX103" fmla="*/ 912018 w 1316831"/>
                                                    <a:gd name="connsiteY103" fmla="*/ 163116 h 584201"/>
                                                    <a:gd name="connsiteX104" fmla="*/ 938212 w 1316831"/>
                                                    <a:gd name="connsiteY104" fmla="*/ 155972 h 584201"/>
                                                    <a:gd name="connsiteX105" fmla="*/ 971549 w 1316831"/>
                                                    <a:gd name="connsiteY105" fmla="*/ 158354 h 584201"/>
                                                    <a:gd name="connsiteX106" fmla="*/ 988218 w 1316831"/>
                                                    <a:gd name="connsiteY106" fmla="*/ 139304 h 584201"/>
                                                    <a:gd name="connsiteX107" fmla="*/ 1000124 w 1316831"/>
                                                    <a:gd name="connsiteY107" fmla="*/ 129779 h 584201"/>
                                                    <a:gd name="connsiteX108" fmla="*/ 1028699 w 1316831"/>
                                                    <a:gd name="connsiteY108" fmla="*/ 127397 h 584201"/>
                                                    <a:gd name="connsiteX109" fmla="*/ 1071562 w 1316831"/>
                                                    <a:gd name="connsiteY109" fmla="*/ 120254 h 584201"/>
                                                    <a:gd name="connsiteX110" fmla="*/ 1102518 w 1316831"/>
                                                    <a:gd name="connsiteY110" fmla="*/ 98822 h 584201"/>
                                                    <a:gd name="connsiteX111" fmla="*/ 1128712 w 1316831"/>
                                                    <a:gd name="connsiteY111" fmla="*/ 65485 h 584201"/>
                                                    <a:gd name="connsiteX112" fmla="*/ 1154906 w 1316831"/>
                                                    <a:gd name="connsiteY112" fmla="*/ 55960 h 584201"/>
                                                    <a:gd name="connsiteX113" fmla="*/ 1181099 w 1316831"/>
                                                    <a:gd name="connsiteY113" fmla="*/ 46435 h 584201"/>
                                                    <a:gd name="connsiteX114" fmla="*/ 1202531 w 1316831"/>
                                                    <a:gd name="connsiteY114" fmla="*/ 41672 h 584201"/>
                                                    <a:gd name="connsiteX115" fmla="*/ 1235868 w 1316831"/>
                                                    <a:gd name="connsiteY115" fmla="*/ 39291 h 584201"/>
                                                    <a:gd name="connsiteX116" fmla="*/ 1252537 w 1316831"/>
                                                    <a:gd name="connsiteY116" fmla="*/ 39291 h 584201"/>
                                                    <a:gd name="connsiteX117" fmla="*/ 1254918 w 1316831"/>
                                                    <a:gd name="connsiteY117" fmla="*/ 58341 h 584201"/>
                                                    <a:gd name="connsiteX118" fmla="*/ 1245393 w 1316831"/>
                                                    <a:gd name="connsiteY118" fmla="*/ 79772 h 584201"/>
                                                    <a:gd name="connsiteX119" fmla="*/ 1245393 w 1316831"/>
                                                    <a:gd name="connsiteY119" fmla="*/ 89297 h 584201"/>
                                                    <a:gd name="connsiteX120" fmla="*/ 1264443 w 1316831"/>
                                                    <a:gd name="connsiteY120" fmla="*/ 113110 h 584201"/>
                                                    <a:gd name="connsiteX121" fmla="*/ 1281112 w 1316831"/>
                                                    <a:gd name="connsiteY121" fmla="*/ 129779 h 584201"/>
                                                    <a:gd name="connsiteX122" fmla="*/ 1293018 w 1316831"/>
                                                    <a:gd name="connsiteY122" fmla="*/ 134541 h 584201"/>
                                                    <a:gd name="connsiteX123" fmla="*/ 1283493 w 1316831"/>
                                                    <a:gd name="connsiteY123" fmla="*/ 144066 h 584201"/>
                                                    <a:gd name="connsiteX124" fmla="*/ 1269206 w 1316831"/>
                                                    <a:gd name="connsiteY124" fmla="*/ 163116 h 584201"/>
                                                    <a:gd name="connsiteX125" fmla="*/ 1250156 w 1316831"/>
                                                    <a:gd name="connsiteY125" fmla="*/ 172641 h 584201"/>
                                                    <a:gd name="connsiteX126" fmla="*/ 1231106 w 1316831"/>
                                                    <a:gd name="connsiteY126" fmla="*/ 182166 h 584201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  <a:cxn ang="0">
                                                      <a:pos x="connsiteX18" y="connsiteY18"/>
                                                    </a:cxn>
                                                    <a:cxn ang="0">
                                                      <a:pos x="connsiteX19" y="connsiteY19"/>
                                                    </a:cxn>
                                                    <a:cxn ang="0">
                                                      <a:pos x="connsiteX20" y="connsiteY20"/>
                                                    </a:cxn>
                                                    <a:cxn ang="0">
                                                      <a:pos x="connsiteX21" y="connsiteY21"/>
                                                    </a:cxn>
                                                    <a:cxn ang="0">
                                                      <a:pos x="connsiteX22" y="connsiteY22"/>
                                                    </a:cxn>
                                                    <a:cxn ang="0">
                                                      <a:pos x="connsiteX23" y="connsiteY23"/>
                                                    </a:cxn>
                                                    <a:cxn ang="0">
                                                      <a:pos x="connsiteX24" y="connsiteY24"/>
                                                    </a:cxn>
                                                    <a:cxn ang="0">
                                                      <a:pos x="connsiteX25" y="connsiteY25"/>
                                                    </a:cxn>
                                                    <a:cxn ang="0">
                                                      <a:pos x="connsiteX26" y="connsiteY26"/>
                                                    </a:cxn>
                                                    <a:cxn ang="0">
                                                      <a:pos x="connsiteX27" y="connsiteY27"/>
                                                    </a:cxn>
                                                    <a:cxn ang="0">
                                                      <a:pos x="connsiteX28" y="connsiteY28"/>
                                                    </a:cxn>
                                                    <a:cxn ang="0">
                                                      <a:pos x="connsiteX29" y="connsiteY29"/>
                                                    </a:cxn>
                                                    <a:cxn ang="0">
                                                      <a:pos x="connsiteX30" y="connsiteY30"/>
                                                    </a:cxn>
                                                    <a:cxn ang="0">
                                                      <a:pos x="connsiteX31" y="connsiteY31"/>
                                                    </a:cxn>
                                                    <a:cxn ang="0">
                                                      <a:pos x="connsiteX32" y="connsiteY32"/>
                                                    </a:cxn>
                                                    <a:cxn ang="0">
                                                      <a:pos x="connsiteX33" y="connsiteY33"/>
                                                    </a:cxn>
                                                    <a:cxn ang="0">
                                                      <a:pos x="connsiteX34" y="connsiteY34"/>
                                                    </a:cxn>
                                                    <a:cxn ang="0">
                                                      <a:pos x="connsiteX35" y="connsiteY35"/>
                                                    </a:cxn>
                                                    <a:cxn ang="0">
                                                      <a:pos x="connsiteX36" y="connsiteY36"/>
                                                    </a:cxn>
                                                    <a:cxn ang="0">
                                                      <a:pos x="connsiteX37" y="connsiteY37"/>
                                                    </a:cxn>
                                                    <a:cxn ang="0">
                                                      <a:pos x="connsiteX38" y="connsiteY38"/>
                                                    </a:cxn>
                                                    <a:cxn ang="0">
                                                      <a:pos x="connsiteX39" y="connsiteY39"/>
                                                    </a:cxn>
                                                    <a:cxn ang="0">
                                                      <a:pos x="connsiteX40" y="connsiteY40"/>
                                                    </a:cxn>
                                                    <a:cxn ang="0">
                                                      <a:pos x="connsiteX41" y="connsiteY41"/>
                                                    </a:cxn>
                                                    <a:cxn ang="0">
                                                      <a:pos x="connsiteX42" y="connsiteY42"/>
                                                    </a:cxn>
                                                    <a:cxn ang="0">
                                                      <a:pos x="connsiteX43" y="connsiteY43"/>
                                                    </a:cxn>
                                                    <a:cxn ang="0">
                                                      <a:pos x="connsiteX44" y="connsiteY44"/>
                                                    </a:cxn>
                                                    <a:cxn ang="0">
                                                      <a:pos x="connsiteX45" y="connsiteY45"/>
                                                    </a:cxn>
                                                    <a:cxn ang="0">
                                                      <a:pos x="connsiteX46" y="connsiteY46"/>
                                                    </a:cxn>
                                                    <a:cxn ang="0">
                                                      <a:pos x="connsiteX47" y="connsiteY47"/>
                                                    </a:cxn>
                                                    <a:cxn ang="0">
                                                      <a:pos x="connsiteX48" y="connsiteY48"/>
                                                    </a:cxn>
                                                    <a:cxn ang="0">
                                                      <a:pos x="connsiteX49" y="connsiteY49"/>
                                                    </a:cxn>
                                                    <a:cxn ang="0">
                                                      <a:pos x="connsiteX50" y="connsiteY50"/>
                                                    </a:cxn>
                                                    <a:cxn ang="0">
                                                      <a:pos x="connsiteX51" y="connsiteY51"/>
                                                    </a:cxn>
                                                    <a:cxn ang="0">
                                                      <a:pos x="connsiteX52" y="connsiteY52"/>
                                                    </a:cxn>
                                                    <a:cxn ang="0">
                                                      <a:pos x="connsiteX53" y="connsiteY53"/>
                                                    </a:cxn>
                                                    <a:cxn ang="0">
                                                      <a:pos x="connsiteX54" y="connsiteY54"/>
                                                    </a:cxn>
                                                    <a:cxn ang="0">
                                                      <a:pos x="connsiteX55" y="connsiteY55"/>
                                                    </a:cxn>
                                                    <a:cxn ang="0">
                                                      <a:pos x="connsiteX56" y="connsiteY56"/>
                                                    </a:cxn>
                                                    <a:cxn ang="0">
                                                      <a:pos x="connsiteX57" y="connsiteY57"/>
                                                    </a:cxn>
                                                    <a:cxn ang="0">
                                                      <a:pos x="connsiteX58" y="connsiteY58"/>
                                                    </a:cxn>
                                                    <a:cxn ang="0">
                                                      <a:pos x="connsiteX59" y="connsiteY59"/>
                                                    </a:cxn>
                                                    <a:cxn ang="0">
                                                      <a:pos x="connsiteX60" y="connsiteY60"/>
                                                    </a:cxn>
                                                    <a:cxn ang="0">
                                                      <a:pos x="connsiteX61" y="connsiteY61"/>
                                                    </a:cxn>
                                                    <a:cxn ang="0">
                                                      <a:pos x="connsiteX62" y="connsiteY62"/>
                                                    </a:cxn>
                                                    <a:cxn ang="0">
                                                      <a:pos x="connsiteX63" y="connsiteY63"/>
                                                    </a:cxn>
                                                    <a:cxn ang="0">
                                                      <a:pos x="connsiteX64" y="connsiteY64"/>
                                                    </a:cxn>
                                                    <a:cxn ang="0">
                                                      <a:pos x="connsiteX65" y="connsiteY65"/>
                                                    </a:cxn>
                                                    <a:cxn ang="0">
                                                      <a:pos x="connsiteX66" y="connsiteY66"/>
                                                    </a:cxn>
                                                    <a:cxn ang="0">
                                                      <a:pos x="connsiteX67" y="connsiteY67"/>
                                                    </a:cxn>
                                                    <a:cxn ang="0">
                                                      <a:pos x="connsiteX68" y="connsiteY68"/>
                                                    </a:cxn>
                                                    <a:cxn ang="0">
                                                      <a:pos x="connsiteX69" y="connsiteY69"/>
                                                    </a:cxn>
                                                    <a:cxn ang="0">
                                                      <a:pos x="connsiteX70" y="connsiteY70"/>
                                                    </a:cxn>
                                                    <a:cxn ang="0">
                                                      <a:pos x="connsiteX71" y="connsiteY71"/>
                                                    </a:cxn>
                                                    <a:cxn ang="0">
                                                      <a:pos x="connsiteX72" y="connsiteY72"/>
                                                    </a:cxn>
                                                    <a:cxn ang="0">
                                                      <a:pos x="connsiteX73" y="connsiteY73"/>
                                                    </a:cxn>
                                                    <a:cxn ang="0">
                                                      <a:pos x="connsiteX74" y="connsiteY74"/>
                                                    </a:cxn>
                                                    <a:cxn ang="0">
                                                      <a:pos x="connsiteX75" y="connsiteY75"/>
                                                    </a:cxn>
                                                    <a:cxn ang="0">
                                                      <a:pos x="connsiteX76" y="connsiteY76"/>
                                                    </a:cxn>
                                                    <a:cxn ang="0">
                                                      <a:pos x="connsiteX77" y="connsiteY77"/>
                                                    </a:cxn>
                                                    <a:cxn ang="0">
                                                      <a:pos x="connsiteX78" y="connsiteY78"/>
                                                    </a:cxn>
                                                    <a:cxn ang="0">
                                                      <a:pos x="connsiteX79" y="connsiteY79"/>
                                                    </a:cxn>
                                                    <a:cxn ang="0">
                                                      <a:pos x="connsiteX80" y="connsiteY80"/>
                                                    </a:cxn>
                                                    <a:cxn ang="0">
                                                      <a:pos x="connsiteX81" y="connsiteY81"/>
                                                    </a:cxn>
                                                    <a:cxn ang="0">
                                                      <a:pos x="connsiteX82" y="connsiteY82"/>
                                                    </a:cxn>
                                                    <a:cxn ang="0">
                                                      <a:pos x="connsiteX83" y="connsiteY83"/>
                                                    </a:cxn>
                                                    <a:cxn ang="0">
                                                      <a:pos x="connsiteX84" y="connsiteY84"/>
                                                    </a:cxn>
                                                    <a:cxn ang="0">
                                                      <a:pos x="connsiteX85" y="connsiteY85"/>
                                                    </a:cxn>
                                                    <a:cxn ang="0">
                                                      <a:pos x="connsiteX86" y="connsiteY86"/>
                                                    </a:cxn>
                                                    <a:cxn ang="0">
                                                      <a:pos x="connsiteX87" y="connsiteY87"/>
                                                    </a:cxn>
                                                    <a:cxn ang="0">
                                                      <a:pos x="connsiteX88" y="connsiteY88"/>
                                                    </a:cxn>
                                                    <a:cxn ang="0">
                                                      <a:pos x="connsiteX89" y="connsiteY89"/>
                                                    </a:cxn>
                                                    <a:cxn ang="0">
                                                      <a:pos x="connsiteX90" y="connsiteY90"/>
                                                    </a:cxn>
                                                    <a:cxn ang="0">
                                                      <a:pos x="connsiteX91" y="connsiteY91"/>
                                                    </a:cxn>
                                                    <a:cxn ang="0">
                                                      <a:pos x="connsiteX92" y="connsiteY92"/>
                                                    </a:cxn>
                                                    <a:cxn ang="0">
                                                      <a:pos x="connsiteX93" y="connsiteY93"/>
                                                    </a:cxn>
                                                    <a:cxn ang="0">
                                                      <a:pos x="connsiteX94" y="connsiteY94"/>
                                                    </a:cxn>
                                                    <a:cxn ang="0">
                                                      <a:pos x="connsiteX95" y="connsiteY95"/>
                                                    </a:cxn>
                                                    <a:cxn ang="0">
                                                      <a:pos x="connsiteX96" y="connsiteY96"/>
                                                    </a:cxn>
                                                    <a:cxn ang="0">
                                                      <a:pos x="connsiteX97" y="connsiteY97"/>
                                                    </a:cxn>
                                                    <a:cxn ang="0">
                                                      <a:pos x="connsiteX98" y="connsiteY98"/>
                                                    </a:cxn>
                                                    <a:cxn ang="0">
                                                      <a:pos x="connsiteX99" y="connsiteY99"/>
                                                    </a:cxn>
                                                    <a:cxn ang="0">
                                                      <a:pos x="connsiteX100" y="connsiteY100"/>
                                                    </a:cxn>
                                                    <a:cxn ang="0">
                                                      <a:pos x="connsiteX101" y="connsiteY101"/>
                                                    </a:cxn>
                                                    <a:cxn ang="0">
                                                      <a:pos x="connsiteX102" y="connsiteY102"/>
                                                    </a:cxn>
                                                    <a:cxn ang="0">
                                                      <a:pos x="connsiteX103" y="connsiteY103"/>
                                                    </a:cxn>
                                                    <a:cxn ang="0">
                                                      <a:pos x="connsiteX104" y="connsiteY104"/>
                                                    </a:cxn>
                                                    <a:cxn ang="0">
                                                      <a:pos x="connsiteX105" y="connsiteY105"/>
                                                    </a:cxn>
                                                    <a:cxn ang="0">
                                                      <a:pos x="connsiteX106" y="connsiteY106"/>
                                                    </a:cxn>
                                                    <a:cxn ang="0">
                                                      <a:pos x="connsiteX107" y="connsiteY107"/>
                                                    </a:cxn>
                                                    <a:cxn ang="0">
                                                      <a:pos x="connsiteX108" y="connsiteY108"/>
                                                    </a:cxn>
                                                    <a:cxn ang="0">
                                                      <a:pos x="connsiteX109" y="connsiteY109"/>
                                                    </a:cxn>
                                                    <a:cxn ang="0">
                                                      <a:pos x="connsiteX110" y="connsiteY110"/>
                                                    </a:cxn>
                                                    <a:cxn ang="0">
                                                      <a:pos x="connsiteX111" y="connsiteY111"/>
                                                    </a:cxn>
                                                    <a:cxn ang="0">
                                                      <a:pos x="connsiteX112" y="connsiteY112"/>
                                                    </a:cxn>
                                                    <a:cxn ang="0">
                                                      <a:pos x="connsiteX113" y="connsiteY113"/>
                                                    </a:cxn>
                                                    <a:cxn ang="0">
                                                      <a:pos x="connsiteX114" y="connsiteY114"/>
                                                    </a:cxn>
                                                    <a:cxn ang="0">
                                                      <a:pos x="connsiteX115" y="connsiteY115"/>
                                                    </a:cxn>
                                                    <a:cxn ang="0">
                                                      <a:pos x="connsiteX116" y="connsiteY116"/>
                                                    </a:cxn>
                                                    <a:cxn ang="0">
                                                      <a:pos x="connsiteX117" y="connsiteY117"/>
                                                    </a:cxn>
                                                    <a:cxn ang="0">
                                                      <a:pos x="connsiteX118" y="connsiteY118"/>
                                                    </a:cxn>
                                                    <a:cxn ang="0">
                                                      <a:pos x="connsiteX119" y="connsiteY119"/>
                                                    </a:cxn>
                                                    <a:cxn ang="0">
                                                      <a:pos x="connsiteX120" y="connsiteY120"/>
                                                    </a:cxn>
                                                    <a:cxn ang="0">
                                                      <a:pos x="connsiteX121" y="connsiteY121"/>
                                                    </a:cxn>
                                                    <a:cxn ang="0">
                                                      <a:pos x="connsiteX122" y="connsiteY122"/>
                                                    </a:cxn>
                                                    <a:cxn ang="0">
                                                      <a:pos x="connsiteX123" y="connsiteY123"/>
                                                    </a:cxn>
                                                    <a:cxn ang="0">
                                                      <a:pos x="connsiteX124" y="connsiteY124"/>
                                                    </a:cxn>
                                                    <a:cxn ang="0">
                                                      <a:pos x="connsiteX125" y="connsiteY125"/>
                                                    </a:cxn>
                                                    <a:cxn ang="0">
                                                      <a:pos x="connsiteX126" y="connsiteY126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316831" h="584201">
                                                      <a:moveTo>
                                                        <a:pt x="1316831" y="577454"/>
                                                      </a:moveTo>
                                                      <a:cubicBezTo>
                                                        <a:pt x="1280913" y="580827"/>
                                                        <a:pt x="1244996" y="584201"/>
                                                        <a:pt x="1226343" y="582216"/>
                                                      </a:cubicBezTo>
                                                      <a:cubicBezTo>
                                                        <a:pt x="1207690" y="580232"/>
                                                        <a:pt x="1212056" y="567928"/>
                                                        <a:pt x="1204912" y="565547"/>
                                                      </a:cubicBezTo>
                                                      <a:cubicBezTo>
                                                        <a:pt x="1197768" y="563166"/>
                                                        <a:pt x="1195387" y="567532"/>
                                                        <a:pt x="1183481" y="567929"/>
                                                      </a:cubicBezTo>
                                                      <a:cubicBezTo>
                                                        <a:pt x="1171575" y="568326"/>
                                                        <a:pt x="1148952" y="567532"/>
                                                        <a:pt x="1133474" y="567929"/>
                                                      </a:cubicBezTo>
                                                      <a:cubicBezTo>
                                                        <a:pt x="1117996" y="568326"/>
                                                        <a:pt x="1103709" y="572691"/>
                                                        <a:pt x="1090612" y="570310"/>
                                                      </a:cubicBezTo>
                                                      <a:cubicBezTo>
                                                        <a:pt x="1077515" y="567929"/>
                                                        <a:pt x="1065609" y="558007"/>
                                                        <a:pt x="1054893" y="553641"/>
                                                      </a:cubicBezTo>
                                                      <a:cubicBezTo>
                                                        <a:pt x="1044177" y="549275"/>
                                                        <a:pt x="1035446" y="547291"/>
                                                        <a:pt x="1026318" y="544116"/>
                                                      </a:cubicBezTo>
                                                      <a:cubicBezTo>
                                                        <a:pt x="1017190" y="540941"/>
                                                        <a:pt x="1000124" y="534591"/>
                                                        <a:pt x="1000124" y="534591"/>
                                                      </a:cubicBezTo>
                                                      <a:cubicBezTo>
                                                        <a:pt x="991393" y="531416"/>
                                                        <a:pt x="979090" y="527844"/>
                                                        <a:pt x="973931" y="525066"/>
                                                      </a:cubicBezTo>
                                                      <a:cubicBezTo>
                                                        <a:pt x="968772" y="522288"/>
                                                        <a:pt x="972343" y="519509"/>
                                                        <a:pt x="969168" y="517922"/>
                                                      </a:cubicBezTo>
                                                      <a:cubicBezTo>
                                                        <a:pt x="965993" y="516335"/>
                                                        <a:pt x="962818" y="517525"/>
                                                        <a:pt x="954881" y="515541"/>
                                                      </a:cubicBezTo>
                                                      <a:cubicBezTo>
                                                        <a:pt x="946944" y="513557"/>
                                                        <a:pt x="931068" y="507207"/>
                                                        <a:pt x="921543" y="506016"/>
                                                      </a:cubicBezTo>
                                                      <a:cubicBezTo>
                                                        <a:pt x="912018" y="504825"/>
                                                        <a:pt x="902493" y="509588"/>
                                                        <a:pt x="897731" y="508397"/>
                                                      </a:cubicBezTo>
                                                      <a:cubicBezTo>
                                                        <a:pt x="892969" y="507206"/>
                                                        <a:pt x="892968" y="498872"/>
                                                        <a:pt x="892968" y="498872"/>
                                                      </a:cubicBezTo>
                                                      <a:cubicBezTo>
                                                        <a:pt x="890587" y="494110"/>
                                                        <a:pt x="888602" y="486172"/>
                                                        <a:pt x="883443" y="479822"/>
                                                      </a:cubicBezTo>
                                                      <a:cubicBezTo>
                                                        <a:pt x="878284" y="473472"/>
                                                        <a:pt x="867568" y="460772"/>
                                                        <a:pt x="862012" y="460772"/>
                                                      </a:cubicBezTo>
                                                      <a:cubicBezTo>
                                                        <a:pt x="856456" y="460772"/>
                                                        <a:pt x="856456" y="475060"/>
                                                        <a:pt x="850106" y="479822"/>
                                                      </a:cubicBezTo>
                                                      <a:cubicBezTo>
                                                        <a:pt x="843756" y="484584"/>
                                                        <a:pt x="830262" y="484981"/>
                                                        <a:pt x="823912" y="489347"/>
                                                      </a:cubicBezTo>
                                                      <a:cubicBezTo>
                                                        <a:pt x="817562" y="493713"/>
                                                        <a:pt x="818753" y="500857"/>
                                                        <a:pt x="812006" y="506016"/>
                                                      </a:cubicBezTo>
                                                      <a:cubicBezTo>
                                                        <a:pt x="805259" y="511176"/>
                                                        <a:pt x="790972" y="517526"/>
                                                        <a:pt x="783431" y="520304"/>
                                                      </a:cubicBezTo>
                                                      <a:cubicBezTo>
                                                        <a:pt x="775890" y="523082"/>
                                                        <a:pt x="771921" y="521495"/>
                                                        <a:pt x="766762" y="522685"/>
                                                      </a:cubicBezTo>
                                                      <a:cubicBezTo>
                                                        <a:pt x="761603" y="523875"/>
                                                        <a:pt x="758030" y="528241"/>
                                                        <a:pt x="752474" y="527447"/>
                                                      </a:cubicBezTo>
                                                      <a:cubicBezTo>
                                                        <a:pt x="746918" y="526653"/>
                                                        <a:pt x="739774" y="521494"/>
                                                        <a:pt x="733424" y="517922"/>
                                                      </a:cubicBezTo>
                                                      <a:cubicBezTo>
                                                        <a:pt x="727074" y="514350"/>
                                                        <a:pt x="723899" y="511572"/>
                                                        <a:pt x="714374" y="506016"/>
                                                      </a:cubicBezTo>
                                                      <a:cubicBezTo>
                                                        <a:pt x="704849" y="500460"/>
                                                        <a:pt x="686196" y="489347"/>
                                                        <a:pt x="676274" y="484585"/>
                                                      </a:cubicBezTo>
                                                      <a:cubicBezTo>
                                                        <a:pt x="666352" y="479823"/>
                                                        <a:pt x="663177" y="479822"/>
                                                        <a:pt x="654843" y="477441"/>
                                                      </a:cubicBezTo>
                                                      <a:cubicBezTo>
                                                        <a:pt x="646509" y="475060"/>
                                                        <a:pt x="634999" y="471091"/>
                                                        <a:pt x="626268" y="470297"/>
                                                      </a:cubicBezTo>
                                                      <a:cubicBezTo>
                                                        <a:pt x="617537" y="469503"/>
                                                        <a:pt x="612775" y="471092"/>
                                                        <a:pt x="602456" y="472679"/>
                                                      </a:cubicBezTo>
                                                      <a:cubicBezTo>
                                                        <a:pt x="592137" y="474267"/>
                                                        <a:pt x="573484" y="476250"/>
                                                        <a:pt x="564356" y="479822"/>
                                                      </a:cubicBezTo>
                                                      <a:cubicBezTo>
                                                        <a:pt x="555228" y="483394"/>
                                                        <a:pt x="553640" y="490935"/>
                                                        <a:pt x="547687" y="494110"/>
                                                      </a:cubicBezTo>
                                                      <a:cubicBezTo>
                                                        <a:pt x="541734" y="497285"/>
                                                        <a:pt x="535384" y="494506"/>
                                                        <a:pt x="528637" y="498872"/>
                                                      </a:cubicBezTo>
                                                      <a:cubicBezTo>
                                                        <a:pt x="521890" y="503238"/>
                                                        <a:pt x="507206" y="520304"/>
                                                        <a:pt x="507206" y="520304"/>
                                                      </a:cubicBezTo>
                                                      <a:cubicBezTo>
                                                        <a:pt x="502047" y="525463"/>
                                                        <a:pt x="509587" y="528242"/>
                                                        <a:pt x="497681" y="529829"/>
                                                      </a:cubicBezTo>
                                                      <a:cubicBezTo>
                                                        <a:pt x="485775" y="531416"/>
                                                        <a:pt x="435768" y="529829"/>
                                                        <a:pt x="435768" y="529829"/>
                                                      </a:cubicBezTo>
                                                      <a:cubicBezTo>
                                                        <a:pt x="417909" y="529829"/>
                                                        <a:pt x="407193" y="529035"/>
                                                        <a:pt x="390524" y="529829"/>
                                                      </a:cubicBezTo>
                                                      <a:cubicBezTo>
                                                        <a:pt x="373855" y="530623"/>
                                                        <a:pt x="354012" y="533797"/>
                                                        <a:pt x="335756" y="534591"/>
                                                      </a:cubicBezTo>
                                                      <a:cubicBezTo>
                                                        <a:pt x="317500" y="535385"/>
                                                        <a:pt x="280987" y="534591"/>
                                                        <a:pt x="280987" y="534591"/>
                                                      </a:cubicBezTo>
                                                      <a:cubicBezTo>
                                                        <a:pt x="264318" y="534591"/>
                                                        <a:pt x="251221" y="533797"/>
                                                        <a:pt x="235743" y="534591"/>
                                                      </a:cubicBezTo>
                                                      <a:cubicBezTo>
                                                        <a:pt x="220265" y="535385"/>
                                                        <a:pt x="188118" y="539354"/>
                                                        <a:pt x="188118" y="539354"/>
                                                      </a:cubicBezTo>
                                                      <a:cubicBezTo>
                                                        <a:pt x="176212" y="540545"/>
                                                        <a:pt x="175418" y="540148"/>
                                                        <a:pt x="164306" y="541735"/>
                                                      </a:cubicBezTo>
                                                      <a:cubicBezTo>
                                                        <a:pt x="153194" y="543322"/>
                                                        <a:pt x="130174" y="546895"/>
                                                        <a:pt x="121443" y="548879"/>
                                                      </a:cubicBezTo>
                                                      <a:cubicBezTo>
                                                        <a:pt x="112712" y="550863"/>
                                                        <a:pt x="118268" y="552847"/>
                                                        <a:pt x="111918" y="553641"/>
                                                      </a:cubicBezTo>
                                                      <a:cubicBezTo>
                                                        <a:pt x="105568" y="554435"/>
                                                        <a:pt x="90884" y="552450"/>
                                                        <a:pt x="83343" y="553641"/>
                                                      </a:cubicBezTo>
                                                      <a:cubicBezTo>
                                                        <a:pt x="75802" y="554832"/>
                                                        <a:pt x="66674" y="560785"/>
                                                        <a:pt x="66674" y="560785"/>
                                                      </a:cubicBezTo>
                                                      <a:cubicBezTo>
                                                        <a:pt x="61118" y="563166"/>
                                                        <a:pt x="58340" y="566738"/>
                                                        <a:pt x="50006" y="567929"/>
                                                      </a:cubicBezTo>
                                                      <a:cubicBezTo>
                                                        <a:pt x="41672" y="569120"/>
                                                        <a:pt x="23415" y="570707"/>
                                                        <a:pt x="16668" y="567929"/>
                                                      </a:cubicBezTo>
                                                      <a:cubicBezTo>
                                                        <a:pt x="9921" y="565151"/>
                                                        <a:pt x="11905" y="557213"/>
                                                        <a:pt x="9524" y="551260"/>
                                                      </a:cubicBezTo>
                                                      <a:cubicBezTo>
                                                        <a:pt x="7143" y="545307"/>
                                                        <a:pt x="3175" y="538560"/>
                                                        <a:pt x="2381" y="532210"/>
                                                      </a:cubicBezTo>
                                                      <a:cubicBezTo>
                                                        <a:pt x="1587" y="525860"/>
                                                        <a:pt x="0" y="518716"/>
                                                        <a:pt x="4762" y="513160"/>
                                                      </a:cubicBezTo>
                                                      <a:cubicBezTo>
                                                        <a:pt x="9525" y="507604"/>
                                                        <a:pt x="30956" y="498872"/>
                                                        <a:pt x="30956" y="498872"/>
                                                      </a:cubicBezTo>
                                                      <a:cubicBezTo>
                                                        <a:pt x="39687" y="494110"/>
                                                        <a:pt x="48815" y="488554"/>
                                                        <a:pt x="57149" y="484585"/>
                                                      </a:cubicBezTo>
                                                      <a:cubicBezTo>
                                                        <a:pt x="65483" y="480616"/>
                                                        <a:pt x="75406" y="478235"/>
                                                        <a:pt x="80962" y="475060"/>
                                                      </a:cubicBezTo>
                                                      <a:cubicBezTo>
                                                        <a:pt x="86518" y="471885"/>
                                                        <a:pt x="87709" y="469107"/>
                                                        <a:pt x="90487" y="465535"/>
                                                      </a:cubicBezTo>
                                                      <a:cubicBezTo>
                                                        <a:pt x="93265" y="461963"/>
                                                        <a:pt x="92472" y="456804"/>
                                                        <a:pt x="97631" y="453629"/>
                                                      </a:cubicBezTo>
                                                      <a:cubicBezTo>
                                                        <a:pt x="102790" y="450454"/>
                                                        <a:pt x="113903" y="448866"/>
                                                        <a:pt x="121443" y="446485"/>
                                                      </a:cubicBezTo>
                                                      <a:cubicBezTo>
                                                        <a:pt x="128983" y="444104"/>
                                                        <a:pt x="130571" y="442119"/>
                                                        <a:pt x="142874" y="439341"/>
                                                      </a:cubicBezTo>
                                                      <a:cubicBezTo>
                                                        <a:pt x="155177" y="436563"/>
                                                        <a:pt x="179784" y="431800"/>
                                                        <a:pt x="195262" y="429816"/>
                                                      </a:cubicBezTo>
                                                      <a:cubicBezTo>
                                                        <a:pt x="210740" y="427832"/>
                                                        <a:pt x="224234" y="426641"/>
                                                        <a:pt x="235743" y="427435"/>
                                                      </a:cubicBezTo>
                                                      <a:cubicBezTo>
                                                        <a:pt x="247252" y="428229"/>
                                                        <a:pt x="254793" y="432595"/>
                                                        <a:pt x="264318" y="434579"/>
                                                      </a:cubicBezTo>
                                                      <a:cubicBezTo>
                                                        <a:pt x="273843" y="436563"/>
                                                        <a:pt x="283368" y="438151"/>
                                                        <a:pt x="292893" y="439341"/>
                                                      </a:cubicBezTo>
                                                      <a:cubicBezTo>
                                                        <a:pt x="302418" y="440531"/>
                                                        <a:pt x="312737" y="441325"/>
                                                        <a:pt x="321468" y="441722"/>
                                                      </a:cubicBezTo>
                                                      <a:cubicBezTo>
                                                        <a:pt x="330199" y="442119"/>
                                                        <a:pt x="338137" y="443706"/>
                                                        <a:pt x="345281" y="441722"/>
                                                      </a:cubicBezTo>
                                                      <a:cubicBezTo>
                                                        <a:pt x="352425" y="439738"/>
                                                        <a:pt x="356394" y="433785"/>
                                                        <a:pt x="364331" y="429816"/>
                                                      </a:cubicBezTo>
                                                      <a:cubicBezTo>
                                                        <a:pt x="372268" y="425847"/>
                                                        <a:pt x="382587" y="420291"/>
                                                        <a:pt x="392906" y="417910"/>
                                                      </a:cubicBezTo>
                                                      <a:cubicBezTo>
                                                        <a:pt x="403225" y="415529"/>
                                                        <a:pt x="417115" y="415926"/>
                                                        <a:pt x="426243" y="415529"/>
                                                      </a:cubicBezTo>
                                                      <a:cubicBezTo>
                                                        <a:pt x="435371" y="415132"/>
                                                        <a:pt x="438943" y="415926"/>
                                                        <a:pt x="447674" y="415529"/>
                                                      </a:cubicBezTo>
                                                      <a:cubicBezTo>
                                                        <a:pt x="456405" y="415132"/>
                                                        <a:pt x="469900" y="417116"/>
                                                        <a:pt x="478631" y="413147"/>
                                                      </a:cubicBezTo>
                                                      <a:cubicBezTo>
                                                        <a:pt x="487362" y="409178"/>
                                                        <a:pt x="496490" y="399653"/>
                                                        <a:pt x="500062" y="391716"/>
                                                      </a:cubicBezTo>
                                                      <a:cubicBezTo>
                                                        <a:pt x="503634" y="383779"/>
                                                        <a:pt x="500856" y="374650"/>
                                                        <a:pt x="500062" y="365522"/>
                                                      </a:cubicBezTo>
                                                      <a:cubicBezTo>
                                                        <a:pt x="499268" y="356394"/>
                                                        <a:pt x="496093" y="346075"/>
                                                        <a:pt x="495299" y="336947"/>
                                                      </a:cubicBezTo>
                                                      <a:cubicBezTo>
                                                        <a:pt x="494505" y="327819"/>
                                                        <a:pt x="493711" y="320676"/>
                                                        <a:pt x="495299" y="310754"/>
                                                      </a:cubicBezTo>
                                                      <a:cubicBezTo>
                                                        <a:pt x="496887" y="300832"/>
                                                        <a:pt x="499665" y="293688"/>
                                                        <a:pt x="504824" y="277416"/>
                                                      </a:cubicBezTo>
                                                      <a:cubicBezTo>
                                                        <a:pt x="509983" y="261144"/>
                                                        <a:pt x="522684" y="227013"/>
                                                        <a:pt x="526256" y="213122"/>
                                                      </a:cubicBezTo>
                                                      <a:cubicBezTo>
                                                        <a:pt x="529828" y="199231"/>
                                                        <a:pt x="525066" y="200819"/>
                                                        <a:pt x="526256" y="194072"/>
                                                      </a:cubicBezTo>
                                                      <a:cubicBezTo>
                                                        <a:pt x="527447" y="187325"/>
                                                        <a:pt x="530224" y="180182"/>
                                                        <a:pt x="533399" y="172641"/>
                                                      </a:cubicBezTo>
                                                      <a:cubicBezTo>
                                                        <a:pt x="536574" y="165101"/>
                                                        <a:pt x="541337" y="153195"/>
                                                        <a:pt x="545306" y="148829"/>
                                                      </a:cubicBezTo>
                                                      <a:cubicBezTo>
                                                        <a:pt x="549275" y="144463"/>
                                                        <a:pt x="552450" y="146447"/>
                                                        <a:pt x="557212" y="146447"/>
                                                      </a:cubicBezTo>
                                                      <a:cubicBezTo>
                                                        <a:pt x="561974" y="146447"/>
                                                        <a:pt x="566340" y="149623"/>
                                                        <a:pt x="573881" y="148829"/>
                                                      </a:cubicBezTo>
                                                      <a:cubicBezTo>
                                                        <a:pt x="581422" y="148035"/>
                                                        <a:pt x="596106" y="144066"/>
                                                        <a:pt x="602456" y="141685"/>
                                                      </a:cubicBezTo>
                                                      <a:cubicBezTo>
                                                        <a:pt x="608806" y="139304"/>
                                                        <a:pt x="609600" y="140097"/>
                                                        <a:pt x="611981" y="134541"/>
                                                      </a:cubicBezTo>
                                                      <a:cubicBezTo>
                                                        <a:pt x="614362" y="128985"/>
                                                        <a:pt x="614362" y="115491"/>
                                                        <a:pt x="616743" y="108347"/>
                                                      </a:cubicBezTo>
                                                      <a:cubicBezTo>
                                                        <a:pt x="619124" y="101203"/>
                                                        <a:pt x="622299" y="95251"/>
                                                        <a:pt x="626268" y="91679"/>
                                                      </a:cubicBezTo>
                                                      <a:cubicBezTo>
                                                        <a:pt x="630237" y="88107"/>
                                                        <a:pt x="635000" y="88107"/>
                                                        <a:pt x="640556" y="86916"/>
                                                      </a:cubicBezTo>
                                                      <a:cubicBezTo>
                                                        <a:pt x="646112" y="85725"/>
                                                        <a:pt x="652462" y="85329"/>
                                                        <a:pt x="659606" y="84535"/>
                                                      </a:cubicBezTo>
                                                      <a:cubicBezTo>
                                                        <a:pt x="666750" y="83741"/>
                                                        <a:pt x="676274" y="81757"/>
                                                        <a:pt x="683418" y="82154"/>
                                                      </a:cubicBezTo>
                                                      <a:cubicBezTo>
                                                        <a:pt x="690562" y="82551"/>
                                                        <a:pt x="698499" y="84535"/>
                                                        <a:pt x="702468" y="86916"/>
                                                      </a:cubicBezTo>
                                                      <a:cubicBezTo>
                                                        <a:pt x="706437" y="89297"/>
                                                        <a:pt x="705247" y="94060"/>
                                                        <a:pt x="707231" y="96441"/>
                                                      </a:cubicBezTo>
                                                      <a:cubicBezTo>
                                                        <a:pt x="709215" y="98822"/>
                                                        <a:pt x="712390" y="99617"/>
                                                        <a:pt x="714374" y="101204"/>
                                                      </a:cubicBezTo>
                                                      <a:cubicBezTo>
                                                        <a:pt x="716358" y="102792"/>
                                                        <a:pt x="716756" y="108347"/>
                                                        <a:pt x="719137" y="105966"/>
                                                      </a:cubicBezTo>
                                                      <a:cubicBezTo>
                                                        <a:pt x="721518" y="103585"/>
                                                        <a:pt x="726678" y="93663"/>
                                                        <a:pt x="728662" y="86916"/>
                                                      </a:cubicBezTo>
                                                      <a:cubicBezTo>
                                                        <a:pt x="730646" y="80169"/>
                                                        <a:pt x="731837" y="71835"/>
                                                        <a:pt x="731043" y="65485"/>
                                                      </a:cubicBezTo>
                                                      <a:cubicBezTo>
                                                        <a:pt x="730249" y="59135"/>
                                                        <a:pt x="725090" y="53578"/>
                                                        <a:pt x="723899" y="48816"/>
                                                      </a:cubicBezTo>
                                                      <a:cubicBezTo>
                                                        <a:pt x="722708" y="44054"/>
                                                        <a:pt x="721914" y="42069"/>
                                                        <a:pt x="723899" y="36910"/>
                                                      </a:cubicBezTo>
                                                      <a:cubicBezTo>
                                                        <a:pt x="725884" y="31751"/>
                                                        <a:pt x="732234" y="22622"/>
                                                        <a:pt x="735806" y="17860"/>
                                                      </a:cubicBezTo>
                                                      <a:cubicBezTo>
                                                        <a:pt x="739378" y="13098"/>
                                                        <a:pt x="745331" y="8335"/>
                                                        <a:pt x="745331" y="8335"/>
                                                      </a:cubicBezTo>
                                                      <a:cubicBezTo>
                                                        <a:pt x="747712" y="5954"/>
                                                        <a:pt x="748109" y="4763"/>
                                                        <a:pt x="750093" y="3572"/>
                                                      </a:cubicBezTo>
                                                      <a:cubicBezTo>
                                                        <a:pt x="752077" y="2381"/>
                                                        <a:pt x="752475" y="0"/>
                                                        <a:pt x="757237" y="1191"/>
                                                      </a:cubicBezTo>
                                                      <a:cubicBezTo>
                                                        <a:pt x="761999" y="2382"/>
                                                        <a:pt x="770334" y="4763"/>
                                                        <a:pt x="778668" y="10716"/>
                                                      </a:cubicBezTo>
                                                      <a:cubicBezTo>
                                                        <a:pt x="787002" y="16669"/>
                                                        <a:pt x="807243" y="36910"/>
                                                        <a:pt x="807243" y="36910"/>
                                                      </a:cubicBezTo>
                                                      <a:cubicBezTo>
                                                        <a:pt x="816768" y="45641"/>
                                                        <a:pt x="823912" y="47626"/>
                                                        <a:pt x="835818" y="63104"/>
                                                      </a:cubicBezTo>
                                                      <a:cubicBezTo>
                                                        <a:pt x="847724" y="78582"/>
                                                        <a:pt x="869156" y="114698"/>
                                                        <a:pt x="878681" y="129779"/>
                                                      </a:cubicBezTo>
                                                      <a:cubicBezTo>
                                                        <a:pt x="888206" y="144860"/>
                                                        <a:pt x="887412" y="148035"/>
                                                        <a:pt x="892968" y="153591"/>
                                                      </a:cubicBezTo>
                                                      <a:cubicBezTo>
                                                        <a:pt x="898524" y="159147"/>
                                                        <a:pt x="904477" y="162719"/>
                                                        <a:pt x="912018" y="163116"/>
                                                      </a:cubicBezTo>
                                                      <a:cubicBezTo>
                                                        <a:pt x="919559" y="163513"/>
                                                        <a:pt x="928290" y="156766"/>
                                                        <a:pt x="938212" y="155972"/>
                                                      </a:cubicBezTo>
                                                      <a:cubicBezTo>
                                                        <a:pt x="948134" y="155178"/>
                                                        <a:pt x="963215" y="161132"/>
                                                        <a:pt x="971549" y="158354"/>
                                                      </a:cubicBezTo>
                                                      <a:cubicBezTo>
                                                        <a:pt x="979883" y="155576"/>
                                                        <a:pt x="983456" y="144066"/>
                                                        <a:pt x="988218" y="139304"/>
                                                      </a:cubicBezTo>
                                                      <a:cubicBezTo>
                                                        <a:pt x="992980" y="134542"/>
                                                        <a:pt x="993377" y="131763"/>
                                                        <a:pt x="1000124" y="129779"/>
                                                      </a:cubicBezTo>
                                                      <a:cubicBezTo>
                                                        <a:pt x="1006871" y="127795"/>
                                                        <a:pt x="1016793" y="128984"/>
                                                        <a:pt x="1028699" y="127397"/>
                                                      </a:cubicBezTo>
                                                      <a:cubicBezTo>
                                                        <a:pt x="1040605" y="125810"/>
                                                        <a:pt x="1059259" y="125016"/>
                                                        <a:pt x="1071562" y="120254"/>
                                                      </a:cubicBezTo>
                                                      <a:cubicBezTo>
                                                        <a:pt x="1083865" y="115492"/>
                                                        <a:pt x="1092993" y="107950"/>
                                                        <a:pt x="1102518" y="98822"/>
                                                      </a:cubicBezTo>
                                                      <a:cubicBezTo>
                                                        <a:pt x="1112043" y="89694"/>
                                                        <a:pt x="1119981" y="72629"/>
                                                        <a:pt x="1128712" y="65485"/>
                                                      </a:cubicBezTo>
                                                      <a:cubicBezTo>
                                                        <a:pt x="1137443" y="58341"/>
                                                        <a:pt x="1154906" y="55960"/>
                                                        <a:pt x="1154906" y="55960"/>
                                                      </a:cubicBezTo>
                                                      <a:cubicBezTo>
                                                        <a:pt x="1163637" y="52785"/>
                                                        <a:pt x="1173162" y="48816"/>
                                                        <a:pt x="1181099" y="46435"/>
                                                      </a:cubicBezTo>
                                                      <a:cubicBezTo>
                                                        <a:pt x="1189036" y="44054"/>
                                                        <a:pt x="1193403" y="42863"/>
                                                        <a:pt x="1202531" y="41672"/>
                                                      </a:cubicBezTo>
                                                      <a:cubicBezTo>
                                                        <a:pt x="1211659" y="40481"/>
                                                        <a:pt x="1227534" y="39688"/>
                                                        <a:pt x="1235868" y="39291"/>
                                                      </a:cubicBezTo>
                                                      <a:cubicBezTo>
                                                        <a:pt x="1244202" y="38894"/>
                                                        <a:pt x="1249362" y="36116"/>
                                                        <a:pt x="1252537" y="39291"/>
                                                      </a:cubicBezTo>
                                                      <a:cubicBezTo>
                                                        <a:pt x="1255712" y="42466"/>
                                                        <a:pt x="1256109" y="51594"/>
                                                        <a:pt x="1254918" y="58341"/>
                                                      </a:cubicBezTo>
                                                      <a:cubicBezTo>
                                                        <a:pt x="1253727" y="65088"/>
                                                        <a:pt x="1246980" y="74613"/>
                                                        <a:pt x="1245393" y="79772"/>
                                                      </a:cubicBezTo>
                                                      <a:cubicBezTo>
                                                        <a:pt x="1243806" y="84931"/>
                                                        <a:pt x="1242218" y="83741"/>
                                                        <a:pt x="1245393" y="89297"/>
                                                      </a:cubicBezTo>
                                                      <a:cubicBezTo>
                                                        <a:pt x="1248568" y="94853"/>
                                                        <a:pt x="1258490" y="106363"/>
                                                        <a:pt x="1264443" y="113110"/>
                                                      </a:cubicBezTo>
                                                      <a:cubicBezTo>
                                                        <a:pt x="1270396" y="119857"/>
                                                        <a:pt x="1276350" y="126207"/>
                                                        <a:pt x="1281112" y="129779"/>
                                                      </a:cubicBezTo>
                                                      <a:cubicBezTo>
                                                        <a:pt x="1285874" y="133351"/>
                                                        <a:pt x="1292621" y="132160"/>
                                                        <a:pt x="1293018" y="134541"/>
                                                      </a:cubicBezTo>
                                                      <a:cubicBezTo>
                                                        <a:pt x="1293415" y="136922"/>
                                                        <a:pt x="1287462" y="139304"/>
                                                        <a:pt x="1283493" y="144066"/>
                                                      </a:cubicBezTo>
                                                      <a:cubicBezTo>
                                                        <a:pt x="1279524" y="148828"/>
                                                        <a:pt x="1274762" y="158354"/>
                                                        <a:pt x="1269206" y="163116"/>
                                                      </a:cubicBezTo>
                                                      <a:cubicBezTo>
                                                        <a:pt x="1263650" y="167878"/>
                                                        <a:pt x="1250156" y="172641"/>
                                                        <a:pt x="1250156" y="172641"/>
                                                      </a:cubicBezTo>
                                                      <a:cubicBezTo>
                                                        <a:pt x="1243806" y="175816"/>
                                                        <a:pt x="1225947" y="195263"/>
                                                        <a:pt x="1231106" y="182166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</p:grpSp>
                                        </p:grpSp>
                                      </p:grpSp>
                                      <p:grpSp>
                                        <p:nvGrpSpPr>
                                          <p:cNvPr id="866" name="Group 863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7635478" y="4305698"/>
                                            <a:ext cx="944960" cy="590549"/>
                                            <a:chOff x="7635478" y="4305698"/>
                                            <a:chExt cx="944960" cy="590549"/>
                                          </a:xfrm>
                                        </p:grpSpPr>
                                        <p:sp>
                                          <p:nvSpPr>
                                            <p:cNvPr id="865" name="Freeform 864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8186738" y="4550569"/>
                                              <a:ext cx="66675" cy="28575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66675 w 66675"/>
                                                <a:gd name="connsiteY0" fmla="*/ 14287 h 28575"/>
                                                <a:gd name="connsiteX1" fmla="*/ 16668 w 66675"/>
                                                <a:gd name="connsiteY1" fmla="*/ 26194 h 28575"/>
                                                <a:gd name="connsiteX2" fmla="*/ 0 w 66675"/>
                                                <a:gd name="connsiteY2" fmla="*/ 0 h 28575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66675" h="28575">
                                                  <a:moveTo>
                                                    <a:pt x="66675" y="14287"/>
                                                  </a:moveTo>
                                                  <a:cubicBezTo>
                                                    <a:pt x="47228" y="21431"/>
                                                    <a:pt x="27781" y="28575"/>
                                                    <a:pt x="16668" y="26194"/>
                                                  </a:cubicBezTo>
                                                  <a:cubicBezTo>
                                                    <a:pt x="5556" y="23813"/>
                                                    <a:pt x="5556" y="10319"/>
                                                    <a:pt x="0" y="0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 cap="flat" cmpd="sng" algn="ctr">
                                              <a:solidFill>
                                                <a:sysClr val="windowText" lastClr="000000"/>
                                              </a:solidFill>
                                              <a:prstDash val="solid"/>
                                            </a:ln>
                                            <a:effectLst/>
                                          </p:spPr>
                                          <p:txBody>
                                            <a:bodyPr rtlCol="0" anchor="ctr"/>
                                            <a:lstStyle>
                                              <a:defPPr>
                                                <a:defRPr lang="en-US"/>
                                              </a:defPPr>
                                              <a:lvl1pPr marL="0" algn="l" defTabSz="914400" rtl="0" eaLnBrk="1" latinLnBrk="0" hangingPunct="1">
                                                <a:defRPr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defRPr>
                                              </a:lvl1pPr>
                                              <a:lvl2pPr marL="457200" algn="l" defTabSz="914400" rtl="0" eaLnBrk="1" latinLnBrk="0" hangingPunct="1">
                                                <a:defRPr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defRPr>
                                              </a:lvl2pPr>
                                              <a:lvl3pPr marL="914400" algn="l" defTabSz="914400" rtl="0" eaLnBrk="1" latinLnBrk="0" hangingPunct="1">
                                                <a:defRPr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defRPr>
                                              </a:lvl3pPr>
                                              <a:lvl4pPr marL="1371600" algn="l" defTabSz="914400" rtl="0" eaLnBrk="1" latinLnBrk="0" hangingPunct="1">
                                                <a:defRPr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defRPr>
                                              </a:lvl4pPr>
                                              <a:lvl5pPr marL="1828800" algn="l" defTabSz="914400" rtl="0" eaLnBrk="1" latinLnBrk="0" hangingPunct="1">
                                                <a:defRPr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defRPr>
                                              </a:lvl5pPr>
                                              <a:lvl6pPr marL="2286000" algn="l" defTabSz="914400" rtl="0" eaLnBrk="1" latinLnBrk="0" hangingPunct="1">
                                                <a:defRPr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defRPr>
                                              </a:lvl6pPr>
                                              <a:lvl7pPr marL="2743200" algn="l" defTabSz="914400" rtl="0" eaLnBrk="1" latinLnBrk="0" hangingPunct="1">
                                                <a:defRPr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defRPr>
                                              </a:lvl7pPr>
                                              <a:lvl8pPr marL="3200400" algn="l" defTabSz="914400" rtl="0" eaLnBrk="1" latinLnBrk="0" hangingPunct="1">
                                                <a:defRPr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defRPr>
                                              </a:lvl8pPr>
                                              <a:lvl9pPr marL="3657600" algn="l" defTabSz="914400" rtl="0" eaLnBrk="1" latinLnBrk="0" hangingPunct="1">
                                                <a:defRPr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defRPr>
                                              </a:lvl9pPr>
                                            </a:lstStyle>
                                            <a:p>
                                              <a:pPr marL="0" marR="0" lvl="0" indent="0" algn="ctr" defTabSz="914400" rtl="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  <a:defRPr/>
                                              </a:pPr>
                                              <a:endParaRPr kumimoji="0" lang="en-US" sz="18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868" name="Group 865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7635478" y="4305698"/>
                                              <a:ext cx="944960" cy="590549"/>
                                              <a:chOff x="7635478" y="4305698"/>
                                              <a:chExt cx="944960" cy="590549"/>
                                            </a:xfrm>
                                          </p:grpSpPr>
                                          <p:sp>
                                            <p:nvSpPr>
                                              <p:cNvPr id="867" name="Freeform 866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8168085" y="4305698"/>
                                                <a:ext cx="75803" cy="40083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75803 w 75803"/>
                                                  <a:gd name="connsiteY0" fmla="*/ 40083 h 40083"/>
                                                  <a:gd name="connsiteX1" fmla="*/ 11509 w 75803"/>
                                                  <a:gd name="connsiteY1" fmla="*/ 4365 h 40083"/>
                                                  <a:gd name="connsiteX2" fmla="*/ 6746 w 75803"/>
                                                  <a:gd name="connsiteY2" fmla="*/ 13890 h 40083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75803" h="40083">
                                                    <a:moveTo>
                                                      <a:pt x="75803" y="40083"/>
                                                    </a:moveTo>
                                                    <a:cubicBezTo>
                                                      <a:pt x="49410" y="24406"/>
                                                      <a:pt x="23018" y="8730"/>
                                                      <a:pt x="11509" y="4365"/>
                                                    </a:cubicBezTo>
                                                    <a:cubicBezTo>
                                                      <a:pt x="0" y="0"/>
                                                      <a:pt x="9127" y="13096"/>
                                                      <a:pt x="6746" y="13890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 cap="flat" cmpd="sng" algn="ctr">
                                                <a:solidFill>
                                                  <a:sysClr val="windowText" lastClr="000000"/>
                                                </a:solidFill>
                                                <a:prstDash val="solid"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rtlCol="0" anchor="ctr"/>
                                              <a:lstStyle>
                                                <a:defPPr>
                                                  <a:defRPr lang="en-US"/>
                                                </a:defPPr>
                                                <a:lvl1pPr marL="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1pPr>
                                                <a:lvl2pPr marL="4572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2pPr>
                                                <a:lvl3pPr marL="9144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3pPr>
                                                <a:lvl4pPr marL="13716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4pPr>
                                                <a:lvl5pPr marL="18288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5pPr>
                                                <a:lvl6pPr marL="22860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6pPr>
                                                <a:lvl7pPr marL="27432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7pPr>
                                                <a:lvl8pPr marL="32004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8pPr>
                                                <a:lvl9pPr marL="36576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9pPr>
                                              </a:lstStyle>
                                              <a:p>
                                                <a:pPr marL="0" marR="0" lvl="0" indent="0" algn="ctr" defTabSz="914400" rtl="0" eaLnBrk="1" fontAlgn="auto" latinLnBrk="0" hangingPunct="1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tabLst/>
                                                  <a:defRPr/>
                                                </a:pPr>
                                                <a:endParaRPr kumimoji="0" lang="en-US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libri"/>
                                                  <a:ea typeface="+mn-ea"/>
                                                  <a:cs typeface="+mn-cs"/>
                                                </a:endParaRP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880" name="Group 867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7635478" y="4310063"/>
                                                <a:ext cx="944960" cy="586184"/>
                                                <a:chOff x="7635478" y="4310063"/>
                                                <a:chExt cx="944960" cy="586184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869" name="Freeform 868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635478" y="4310063"/>
                                                  <a:ext cx="944960" cy="586184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546497 w 944960"/>
                                                    <a:gd name="connsiteY0" fmla="*/ 0 h 586184"/>
                                                    <a:gd name="connsiteX1" fmla="*/ 503635 w 944960"/>
                                                    <a:gd name="connsiteY1" fmla="*/ 64293 h 586184"/>
                                                    <a:gd name="connsiteX2" fmla="*/ 498872 w 944960"/>
                                                    <a:gd name="connsiteY2" fmla="*/ 80962 h 586184"/>
                                                    <a:gd name="connsiteX3" fmla="*/ 508397 w 944960"/>
                                                    <a:gd name="connsiteY3" fmla="*/ 100012 h 586184"/>
                                                    <a:gd name="connsiteX4" fmla="*/ 494110 w 944960"/>
                                                    <a:gd name="connsiteY4" fmla="*/ 119062 h 586184"/>
                                                    <a:gd name="connsiteX5" fmla="*/ 467916 w 944960"/>
                                                    <a:gd name="connsiteY5" fmla="*/ 135731 h 586184"/>
                                                    <a:gd name="connsiteX6" fmla="*/ 446485 w 944960"/>
                                                    <a:gd name="connsiteY6" fmla="*/ 138112 h 586184"/>
                                                    <a:gd name="connsiteX7" fmla="*/ 422672 w 944960"/>
                                                    <a:gd name="connsiteY7" fmla="*/ 121443 h 586184"/>
                                                    <a:gd name="connsiteX8" fmla="*/ 389335 w 944960"/>
                                                    <a:gd name="connsiteY8" fmla="*/ 100012 h 586184"/>
                                                    <a:gd name="connsiteX9" fmla="*/ 370285 w 944960"/>
                                                    <a:gd name="connsiteY9" fmla="*/ 92868 h 586184"/>
                                                    <a:gd name="connsiteX10" fmla="*/ 341710 w 944960"/>
                                                    <a:gd name="connsiteY10" fmla="*/ 107156 h 586184"/>
                                                    <a:gd name="connsiteX11" fmla="*/ 317897 w 944960"/>
                                                    <a:gd name="connsiteY11" fmla="*/ 121443 h 586184"/>
                                                    <a:gd name="connsiteX12" fmla="*/ 301228 w 944960"/>
                                                    <a:gd name="connsiteY12" fmla="*/ 111918 h 586184"/>
                                                    <a:gd name="connsiteX13" fmla="*/ 284560 w 944960"/>
                                                    <a:gd name="connsiteY13" fmla="*/ 102393 h 586184"/>
                                                    <a:gd name="connsiteX14" fmla="*/ 251222 w 944960"/>
                                                    <a:gd name="connsiteY14" fmla="*/ 102393 h 586184"/>
                                                    <a:gd name="connsiteX15" fmla="*/ 225028 w 944960"/>
                                                    <a:gd name="connsiteY15" fmla="*/ 107156 h 586184"/>
                                                    <a:gd name="connsiteX16" fmla="*/ 189310 w 944960"/>
                                                    <a:gd name="connsiteY16" fmla="*/ 111918 h 586184"/>
                                                    <a:gd name="connsiteX17" fmla="*/ 184547 w 944960"/>
                                                    <a:gd name="connsiteY17" fmla="*/ 123825 h 586184"/>
                                                    <a:gd name="connsiteX18" fmla="*/ 170260 w 944960"/>
                                                    <a:gd name="connsiteY18" fmla="*/ 142875 h 586184"/>
                                                    <a:gd name="connsiteX19" fmla="*/ 146447 w 944960"/>
                                                    <a:gd name="connsiteY19" fmla="*/ 150018 h 586184"/>
                                                    <a:gd name="connsiteX20" fmla="*/ 113110 w 944960"/>
                                                    <a:gd name="connsiteY20" fmla="*/ 150018 h 586184"/>
                                                    <a:gd name="connsiteX21" fmla="*/ 89297 w 944960"/>
                                                    <a:gd name="connsiteY21" fmla="*/ 147637 h 586184"/>
                                                    <a:gd name="connsiteX22" fmla="*/ 77391 w 944960"/>
                                                    <a:gd name="connsiteY22" fmla="*/ 157162 h 586184"/>
                                                    <a:gd name="connsiteX23" fmla="*/ 65485 w 944960"/>
                                                    <a:gd name="connsiteY23" fmla="*/ 176212 h 586184"/>
                                                    <a:gd name="connsiteX24" fmla="*/ 39291 w 944960"/>
                                                    <a:gd name="connsiteY24" fmla="*/ 188118 h 586184"/>
                                                    <a:gd name="connsiteX25" fmla="*/ 22622 w 944960"/>
                                                    <a:gd name="connsiteY25" fmla="*/ 197643 h 586184"/>
                                                    <a:gd name="connsiteX26" fmla="*/ 27385 w 944960"/>
                                                    <a:gd name="connsiteY26" fmla="*/ 221456 h 586184"/>
                                                    <a:gd name="connsiteX27" fmla="*/ 32147 w 944960"/>
                                                    <a:gd name="connsiteY27" fmla="*/ 230981 h 586184"/>
                                                    <a:gd name="connsiteX28" fmla="*/ 22622 w 944960"/>
                                                    <a:gd name="connsiteY28" fmla="*/ 250031 h 586184"/>
                                                    <a:gd name="connsiteX29" fmla="*/ 5953 w 944960"/>
                                                    <a:gd name="connsiteY29" fmla="*/ 271462 h 586184"/>
                                                    <a:gd name="connsiteX30" fmla="*/ 3572 w 944960"/>
                                                    <a:gd name="connsiteY30" fmla="*/ 295275 h 586184"/>
                                                    <a:gd name="connsiteX31" fmla="*/ 15478 w 944960"/>
                                                    <a:gd name="connsiteY31" fmla="*/ 333375 h 586184"/>
                                                    <a:gd name="connsiteX32" fmla="*/ 27385 w 944960"/>
                                                    <a:gd name="connsiteY32" fmla="*/ 342900 h 586184"/>
                                                    <a:gd name="connsiteX33" fmla="*/ 53578 w 944960"/>
                                                    <a:gd name="connsiteY33" fmla="*/ 357187 h 586184"/>
                                                    <a:gd name="connsiteX34" fmla="*/ 63103 w 944960"/>
                                                    <a:gd name="connsiteY34" fmla="*/ 369093 h 586184"/>
                                                    <a:gd name="connsiteX35" fmla="*/ 48816 w 944960"/>
                                                    <a:gd name="connsiteY35" fmla="*/ 373856 h 586184"/>
                                                    <a:gd name="connsiteX36" fmla="*/ 17860 w 944960"/>
                                                    <a:gd name="connsiteY36" fmla="*/ 378618 h 586184"/>
                                                    <a:gd name="connsiteX37" fmla="*/ 3572 w 944960"/>
                                                    <a:gd name="connsiteY37" fmla="*/ 402431 h 586184"/>
                                                    <a:gd name="connsiteX38" fmla="*/ 3572 w 944960"/>
                                                    <a:gd name="connsiteY38" fmla="*/ 426243 h 586184"/>
                                                    <a:gd name="connsiteX39" fmla="*/ 1191 w 944960"/>
                                                    <a:gd name="connsiteY39" fmla="*/ 461962 h 586184"/>
                                                    <a:gd name="connsiteX40" fmla="*/ 10716 w 944960"/>
                                                    <a:gd name="connsiteY40" fmla="*/ 481012 h 586184"/>
                                                    <a:gd name="connsiteX41" fmla="*/ 27385 w 944960"/>
                                                    <a:gd name="connsiteY41" fmla="*/ 492918 h 586184"/>
                                                    <a:gd name="connsiteX42" fmla="*/ 53578 w 944960"/>
                                                    <a:gd name="connsiteY42" fmla="*/ 519112 h 586184"/>
                                                    <a:gd name="connsiteX43" fmla="*/ 77391 w 944960"/>
                                                    <a:gd name="connsiteY43" fmla="*/ 550068 h 586184"/>
                                                    <a:gd name="connsiteX44" fmla="*/ 94060 w 944960"/>
                                                    <a:gd name="connsiteY44" fmla="*/ 566737 h 586184"/>
                                                    <a:gd name="connsiteX45" fmla="*/ 105966 w 944960"/>
                                                    <a:gd name="connsiteY45" fmla="*/ 585787 h 586184"/>
                                                    <a:gd name="connsiteX46" fmla="*/ 132160 w 944960"/>
                                                    <a:gd name="connsiteY46" fmla="*/ 564356 h 586184"/>
                                                    <a:gd name="connsiteX47" fmla="*/ 160735 w 944960"/>
                                                    <a:gd name="connsiteY47" fmla="*/ 521493 h 586184"/>
                                                    <a:gd name="connsiteX48" fmla="*/ 172641 w 944960"/>
                                                    <a:gd name="connsiteY48" fmla="*/ 495300 h 586184"/>
                                                    <a:gd name="connsiteX49" fmla="*/ 160735 w 944960"/>
                                                    <a:gd name="connsiteY49" fmla="*/ 464343 h 586184"/>
                                                    <a:gd name="connsiteX50" fmla="*/ 160735 w 944960"/>
                                                    <a:gd name="connsiteY50" fmla="*/ 445293 h 586184"/>
                                                    <a:gd name="connsiteX51" fmla="*/ 191691 w 944960"/>
                                                    <a:gd name="connsiteY51" fmla="*/ 447675 h 586184"/>
                                                    <a:gd name="connsiteX52" fmla="*/ 227410 w 944960"/>
                                                    <a:gd name="connsiteY52" fmla="*/ 442912 h 586184"/>
                                                    <a:gd name="connsiteX53" fmla="*/ 222647 w 944960"/>
                                                    <a:gd name="connsiteY53" fmla="*/ 471487 h 586184"/>
                                                    <a:gd name="connsiteX54" fmla="*/ 222647 w 944960"/>
                                                    <a:gd name="connsiteY54" fmla="*/ 488156 h 586184"/>
                                                    <a:gd name="connsiteX55" fmla="*/ 220266 w 944960"/>
                                                    <a:gd name="connsiteY55" fmla="*/ 495300 h 586184"/>
                                                    <a:gd name="connsiteX56" fmla="*/ 220266 w 944960"/>
                                                    <a:gd name="connsiteY56" fmla="*/ 519112 h 586184"/>
                                                    <a:gd name="connsiteX57" fmla="*/ 220266 w 944960"/>
                                                    <a:gd name="connsiteY57" fmla="*/ 542925 h 586184"/>
                                                    <a:gd name="connsiteX58" fmla="*/ 220266 w 944960"/>
                                                    <a:gd name="connsiteY58" fmla="*/ 554831 h 586184"/>
                                                    <a:gd name="connsiteX59" fmla="*/ 244078 w 944960"/>
                                                    <a:gd name="connsiteY59" fmla="*/ 550068 h 586184"/>
                                                    <a:gd name="connsiteX60" fmla="*/ 255985 w 944960"/>
                                                    <a:gd name="connsiteY60" fmla="*/ 535781 h 586184"/>
                                                    <a:gd name="connsiteX61" fmla="*/ 289322 w 944960"/>
                                                    <a:gd name="connsiteY61" fmla="*/ 535781 h 586184"/>
                                                    <a:gd name="connsiteX62" fmla="*/ 317897 w 944960"/>
                                                    <a:gd name="connsiteY62" fmla="*/ 523875 h 586184"/>
                                                    <a:gd name="connsiteX63" fmla="*/ 339328 w 944960"/>
                                                    <a:gd name="connsiteY63" fmla="*/ 514350 h 586184"/>
                                                    <a:gd name="connsiteX64" fmla="*/ 351235 w 944960"/>
                                                    <a:gd name="connsiteY64" fmla="*/ 497681 h 586184"/>
                                                    <a:gd name="connsiteX65" fmla="*/ 382191 w 944960"/>
                                                    <a:gd name="connsiteY65" fmla="*/ 459581 h 586184"/>
                                                    <a:gd name="connsiteX66" fmla="*/ 403622 w 944960"/>
                                                    <a:gd name="connsiteY66" fmla="*/ 442912 h 586184"/>
                                                    <a:gd name="connsiteX67" fmla="*/ 434578 w 944960"/>
                                                    <a:gd name="connsiteY67" fmla="*/ 440531 h 586184"/>
                                                    <a:gd name="connsiteX68" fmla="*/ 460772 w 944960"/>
                                                    <a:gd name="connsiteY68" fmla="*/ 431006 h 586184"/>
                                                    <a:gd name="connsiteX69" fmla="*/ 520303 w 944960"/>
                                                    <a:gd name="connsiteY69" fmla="*/ 426243 h 586184"/>
                                                    <a:gd name="connsiteX70" fmla="*/ 548878 w 944960"/>
                                                    <a:gd name="connsiteY70" fmla="*/ 428625 h 586184"/>
                                                    <a:gd name="connsiteX71" fmla="*/ 591741 w 944960"/>
                                                    <a:gd name="connsiteY71" fmla="*/ 426243 h 586184"/>
                                                    <a:gd name="connsiteX72" fmla="*/ 641747 w 944960"/>
                                                    <a:gd name="connsiteY72" fmla="*/ 431006 h 586184"/>
                                                    <a:gd name="connsiteX73" fmla="*/ 663178 w 944960"/>
                                                    <a:gd name="connsiteY73" fmla="*/ 426243 h 586184"/>
                                                    <a:gd name="connsiteX74" fmla="*/ 686991 w 944960"/>
                                                    <a:gd name="connsiteY74" fmla="*/ 426243 h 586184"/>
                                                    <a:gd name="connsiteX75" fmla="*/ 717947 w 944960"/>
                                                    <a:gd name="connsiteY75" fmla="*/ 411956 h 586184"/>
                                                    <a:gd name="connsiteX76" fmla="*/ 748903 w 944960"/>
                                                    <a:gd name="connsiteY76" fmla="*/ 392906 h 586184"/>
                                                    <a:gd name="connsiteX77" fmla="*/ 791766 w 944960"/>
                                                    <a:gd name="connsiteY77" fmla="*/ 400050 h 586184"/>
                                                    <a:gd name="connsiteX78" fmla="*/ 813197 w 944960"/>
                                                    <a:gd name="connsiteY78" fmla="*/ 392906 h 586184"/>
                                                    <a:gd name="connsiteX79" fmla="*/ 844153 w 944960"/>
                                                    <a:gd name="connsiteY79" fmla="*/ 395287 h 586184"/>
                                                    <a:gd name="connsiteX80" fmla="*/ 863203 w 944960"/>
                                                    <a:gd name="connsiteY80" fmla="*/ 407193 h 586184"/>
                                                    <a:gd name="connsiteX81" fmla="*/ 877491 w 944960"/>
                                                    <a:gd name="connsiteY81" fmla="*/ 390525 h 586184"/>
                                                    <a:gd name="connsiteX82" fmla="*/ 889397 w 944960"/>
                                                    <a:gd name="connsiteY82" fmla="*/ 352425 h 586184"/>
                                                    <a:gd name="connsiteX83" fmla="*/ 898922 w 944960"/>
                                                    <a:gd name="connsiteY83" fmla="*/ 333375 h 586184"/>
                                                    <a:gd name="connsiteX84" fmla="*/ 920353 w 944960"/>
                                                    <a:gd name="connsiteY84" fmla="*/ 323850 h 586184"/>
                                                    <a:gd name="connsiteX85" fmla="*/ 941785 w 944960"/>
                                                    <a:gd name="connsiteY85" fmla="*/ 297656 h 586184"/>
                                                    <a:gd name="connsiteX86" fmla="*/ 939403 w 944960"/>
                                                    <a:gd name="connsiteY86" fmla="*/ 266700 h 586184"/>
                                                    <a:gd name="connsiteX87" fmla="*/ 927497 w 944960"/>
                                                    <a:gd name="connsiteY87" fmla="*/ 240506 h 586184"/>
                                                    <a:gd name="connsiteX88" fmla="*/ 927497 w 944960"/>
                                                    <a:gd name="connsiteY88" fmla="*/ 219075 h 586184"/>
                                                    <a:gd name="connsiteX89" fmla="*/ 903685 w 944960"/>
                                                    <a:gd name="connsiteY89" fmla="*/ 202406 h 586184"/>
                                                    <a:gd name="connsiteX90" fmla="*/ 891778 w 944960"/>
                                                    <a:gd name="connsiteY90" fmla="*/ 197643 h 586184"/>
                                                    <a:gd name="connsiteX91" fmla="*/ 875110 w 944960"/>
                                                    <a:gd name="connsiteY91" fmla="*/ 185737 h 586184"/>
                                                    <a:gd name="connsiteX92" fmla="*/ 863203 w 944960"/>
                                                    <a:gd name="connsiteY92" fmla="*/ 188118 h 586184"/>
                                                    <a:gd name="connsiteX93" fmla="*/ 827485 w 944960"/>
                                                    <a:gd name="connsiteY93" fmla="*/ 197643 h 586184"/>
                                                    <a:gd name="connsiteX94" fmla="*/ 798910 w 944960"/>
                                                    <a:gd name="connsiteY94" fmla="*/ 195262 h 586184"/>
                                                    <a:gd name="connsiteX95" fmla="*/ 784622 w 944960"/>
                                                    <a:gd name="connsiteY95" fmla="*/ 190500 h 586184"/>
                                                    <a:gd name="connsiteX96" fmla="*/ 744141 w 944960"/>
                                                    <a:gd name="connsiteY96" fmla="*/ 195262 h 586184"/>
                                                    <a:gd name="connsiteX97" fmla="*/ 729853 w 944960"/>
                                                    <a:gd name="connsiteY97" fmla="*/ 180975 h 586184"/>
                                                    <a:gd name="connsiteX98" fmla="*/ 706041 w 944960"/>
                                                    <a:gd name="connsiteY98" fmla="*/ 154781 h 586184"/>
                                                    <a:gd name="connsiteX99" fmla="*/ 689372 w 944960"/>
                                                    <a:gd name="connsiteY99" fmla="*/ 138112 h 586184"/>
                                                    <a:gd name="connsiteX100" fmla="*/ 660797 w 944960"/>
                                                    <a:gd name="connsiteY100" fmla="*/ 130968 h 586184"/>
                                                    <a:gd name="connsiteX101" fmla="*/ 641747 w 944960"/>
                                                    <a:gd name="connsiteY101" fmla="*/ 102393 h 586184"/>
                                                    <a:gd name="connsiteX102" fmla="*/ 636985 w 944960"/>
                                                    <a:gd name="connsiteY102" fmla="*/ 83343 h 586184"/>
                                                    <a:gd name="connsiteX103" fmla="*/ 629841 w 944960"/>
                                                    <a:gd name="connsiteY103" fmla="*/ 64293 h 586184"/>
                                                    <a:gd name="connsiteX104" fmla="*/ 615553 w 944960"/>
                                                    <a:gd name="connsiteY104" fmla="*/ 45243 h 586184"/>
                                                    <a:gd name="connsiteX105" fmla="*/ 610791 w 944960"/>
                                                    <a:gd name="connsiteY105" fmla="*/ 30956 h 586184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  <a:cxn ang="0">
                                                      <a:pos x="connsiteX18" y="connsiteY18"/>
                                                    </a:cxn>
                                                    <a:cxn ang="0">
                                                      <a:pos x="connsiteX19" y="connsiteY19"/>
                                                    </a:cxn>
                                                    <a:cxn ang="0">
                                                      <a:pos x="connsiteX20" y="connsiteY20"/>
                                                    </a:cxn>
                                                    <a:cxn ang="0">
                                                      <a:pos x="connsiteX21" y="connsiteY21"/>
                                                    </a:cxn>
                                                    <a:cxn ang="0">
                                                      <a:pos x="connsiteX22" y="connsiteY22"/>
                                                    </a:cxn>
                                                    <a:cxn ang="0">
                                                      <a:pos x="connsiteX23" y="connsiteY23"/>
                                                    </a:cxn>
                                                    <a:cxn ang="0">
                                                      <a:pos x="connsiteX24" y="connsiteY24"/>
                                                    </a:cxn>
                                                    <a:cxn ang="0">
                                                      <a:pos x="connsiteX25" y="connsiteY25"/>
                                                    </a:cxn>
                                                    <a:cxn ang="0">
                                                      <a:pos x="connsiteX26" y="connsiteY26"/>
                                                    </a:cxn>
                                                    <a:cxn ang="0">
                                                      <a:pos x="connsiteX27" y="connsiteY27"/>
                                                    </a:cxn>
                                                    <a:cxn ang="0">
                                                      <a:pos x="connsiteX28" y="connsiteY28"/>
                                                    </a:cxn>
                                                    <a:cxn ang="0">
                                                      <a:pos x="connsiteX29" y="connsiteY29"/>
                                                    </a:cxn>
                                                    <a:cxn ang="0">
                                                      <a:pos x="connsiteX30" y="connsiteY30"/>
                                                    </a:cxn>
                                                    <a:cxn ang="0">
                                                      <a:pos x="connsiteX31" y="connsiteY31"/>
                                                    </a:cxn>
                                                    <a:cxn ang="0">
                                                      <a:pos x="connsiteX32" y="connsiteY32"/>
                                                    </a:cxn>
                                                    <a:cxn ang="0">
                                                      <a:pos x="connsiteX33" y="connsiteY33"/>
                                                    </a:cxn>
                                                    <a:cxn ang="0">
                                                      <a:pos x="connsiteX34" y="connsiteY34"/>
                                                    </a:cxn>
                                                    <a:cxn ang="0">
                                                      <a:pos x="connsiteX35" y="connsiteY35"/>
                                                    </a:cxn>
                                                    <a:cxn ang="0">
                                                      <a:pos x="connsiteX36" y="connsiteY36"/>
                                                    </a:cxn>
                                                    <a:cxn ang="0">
                                                      <a:pos x="connsiteX37" y="connsiteY37"/>
                                                    </a:cxn>
                                                    <a:cxn ang="0">
                                                      <a:pos x="connsiteX38" y="connsiteY38"/>
                                                    </a:cxn>
                                                    <a:cxn ang="0">
                                                      <a:pos x="connsiteX39" y="connsiteY39"/>
                                                    </a:cxn>
                                                    <a:cxn ang="0">
                                                      <a:pos x="connsiteX40" y="connsiteY40"/>
                                                    </a:cxn>
                                                    <a:cxn ang="0">
                                                      <a:pos x="connsiteX41" y="connsiteY41"/>
                                                    </a:cxn>
                                                    <a:cxn ang="0">
                                                      <a:pos x="connsiteX42" y="connsiteY42"/>
                                                    </a:cxn>
                                                    <a:cxn ang="0">
                                                      <a:pos x="connsiteX43" y="connsiteY43"/>
                                                    </a:cxn>
                                                    <a:cxn ang="0">
                                                      <a:pos x="connsiteX44" y="connsiteY44"/>
                                                    </a:cxn>
                                                    <a:cxn ang="0">
                                                      <a:pos x="connsiteX45" y="connsiteY45"/>
                                                    </a:cxn>
                                                    <a:cxn ang="0">
                                                      <a:pos x="connsiteX46" y="connsiteY46"/>
                                                    </a:cxn>
                                                    <a:cxn ang="0">
                                                      <a:pos x="connsiteX47" y="connsiteY47"/>
                                                    </a:cxn>
                                                    <a:cxn ang="0">
                                                      <a:pos x="connsiteX48" y="connsiteY48"/>
                                                    </a:cxn>
                                                    <a:cxn ang="0">
                                                      <a:pos x="connsiteX49" y="connsiteY49"/>
                                                    </a:cxn>
                                                    <a:cxn ang="0">
                                                      <a:pos x="connsiteX50" y="connsiteY50"/>
                                                    </a:cxn>
                                                    <a:cxn ang="0">
                                                      <a:pos x="connsiteX51" y="connsiteY51"/>
                                                    </a:cxn>
                                                    <a:cxn ang="0">
                                                      <a:pos x="connsiteX52" y="connsiteY52"/>
                                                    </a:cxn>
                                                    <a:cxn ang="0">
                                                      <a:pos x="connsiteX53" y="connsiteY53"/>
                                                    </a:cxn>
                                                    <a:cxn ang="0">
                                                      <a:pos x="connsiteX54" y="connsiteY54"/>
                                                    </a:cxn>
                                                    <a:cxn ang="0">
                                                      <a:pos x="connsiteX55" y="connsiteY55"/>
                                                    </a:cxn>
                                                    <a:cxn ang="0">
                                                      <a:pos x="connsiteX56" y="connsiteY56"/>
                                                    </a:cxn>
                                                    <a:cxn ang="0">
                                                      <a:pos x="connsiteX57" y="connsiteY57"/>
                                                    </a:cxn>
                                                    <a:cxn ang="0">
                                                      <a:pos x="connsiteX58" y="connsiteY58"/>
                                                    </a:cxn>
                                                    <a:cxn ang="0">
                                                      <a:pos x="connsiteX59" y="connsiteY59"/>
                                                    </a:cxn>
                                                    <a:cxn ang="0">
                                                      <a:pos x="connsiteX60" y="connsiteY60"/>
                                                    </a:cxn>
                                                    <a:cxn ang="0">
                                                      <a:pos x="connsiteX61" y="connsiteY61"/>
                                                    </a:cxn>
                                                    <a:cxn ang="0">
                                                      <a:pos x="connsiteX62" y="connsiteY62"/>
                                                    </a:cxn>
                                                    <a:cxn ang="0">
                                                      <a:pos x="connsiteX63" y="connsiteY63"/>
                                                    </a:cxn>
                                                    <a:cxn ang="0">
                                                      <a:pos x="connsiteX64" y="connsiteY64"/>
                                                    </a:cxn>
                                                    <a:cxn ang="0">
                                                      <a:pos x="connsiteX65" y="connsiteY65"/>
                                                    </a:cxn>
                                                    <a:cxn ang="0">
                                                      <a:pos x="connsiteX66" y="connsiteY66"/>
                                                    </a:cxn>
                                                    <a:cxn ang="0">
                                                      <a:pos x="connsiteX67" y="connsiteY67"/>
                                                    </a:cxn>
                                                    <a:cxn ang="0">
                                                      <a:pos x="connsiteX68" y="connsiteY68"/>
                                                    </a:cxn>
                                                    <a:cxn ang="0">
                                                      <a:pos x="connsiteX69" y="connsiteY69"/>
                                                    </a:cxn>
                                                    <a:cxn ang="0">
                                                      <a:pos x="connsiteX70" y="connsiteY70"/>
                                                    </a:cxn>
                                                    <a:cxn ang="0">
                                                      <a:pos x="connsiteX71" y="connsiteY71"/>
                                                    </a:cxn>
                                                    <a:cxn ang="0">
                                                      <a:pos x="connsiteX72" y="connsiteY72"/>
                                                    </a:cxn>
                                                    <a:cxn ang="0">
                                                      <a:pos x="connsiteX73" y="connsiteY73"/>
                                                    </a:cxn>
                                                    <a:cxn ang="0">
                                                      <a:pos x="connsiteX74" y="connsiteY74"/>
                                                    </a:cxn>
                                                    <a:cxn ang="0">
                                                      <a:pos x="connsiteX75" y="connsiteY75"/>
                                                    </a:cxn>
                                                    <a:cxn ang="0">
                                                      <a:pos x="connsiteX76" y="connsiteY76"/>
                                                    </a:cxn>
                                                    <a:cxn ang="0">
                                                      <a:pos x="connsiteX77" y="connsiteY77"/>
                                                    </a:cxn>
                                                    <a:cxn ang="0">
                                                      <a:pos x="connsiteX78" y="connsiteY78"/>
                                                    </a:cxn>
                                                    <a:cxn ang="0">
                                                      <a:pos x="connsiteX79" y="connsiteY79"/>
                                                    </a:cxn>
                                                    <a:cxn ang="0">
                                                      <a:pos x="connsiteX80" y="connsiteY80"/>
                                                    </a:cxn>
                                                    <a:cxn ang="0">
                                                      <a:pos x="connsiteX81" y="connsiteY81"/>
                                                    </a:cxn>
                                                    <a:cxn ang="0">
                                                      <a:pos x="connsiteX82" y="connsiteY82"/>
                                                    </a:cxn>
                                                    <a:cxn ang="0">
                                                      <a:pos x="connsiteX83" y="connsiteY83"/>
                                                    </a:cxn>
                                                    <a:cxn ang="0">
                                                      <a:pos x="connsiteX84" y="connsiteY84"/>
                                                    </a:cxn>
                                                    <a:cxn ang="0">
                                                      <a:pos x="connsiteX85" y="connsiteY85"/>
                                                    </a:cxn>
                                                    <a:cxn ang="0">
                                                      <a:pos x="connsiteX86" y="connsiteY86"/>
                                                    </a:cxn>
                                                    <a:cxn ang="0">
                                                      <a:pos x="connsiteX87" y="connsiteY87"/>
                                                    </a:cxn>
                                                    <a:cxn ang="0">
                                                      <a:pos x="connsiteX88" y="connsiteY88"/>
                                                    </a:cxn>
                                                    <a:cxn ang="0">
                                                      <a:pos x="connsiteX89" y="connsiteY89"/>
                                                    </a:cxn>
                                                    <a:cxn ang="0">
                                                      <a:pos x="connsiteX90" y="connsiteY90"/>
                                                    </a:cxn>
                                                    <a:cxn ang="0">
                                                      <a:pos x="connsiteX91" y="connsiteY91"/>
                                                    </a:cxn>
                                                    <a:cxn ang="0">
                                                      <a:pos x="connsiteX92" y="connsiteY92"/>
                                                    </a:cxn>
                                                    <a:cxn ang="0">
                                                      <a:pos x="connsiteX93" y="connsiteY93"/>
                                                    </a:cxn>
                                                    <a:cxn ang="0">
                                                      <a:pos x="connsiteX94" y="connsiteY94"/>
                                                    </a:cxn>
                                                    <a:cxn ang="0">
                                                      <a:pos x="connsiteX95" y="connsiteY95"/>
                                                    </a:cxn>
                                                    <a:cxn ang="0">
                                                      <a:pos x="connsiteX96" y="connsiteY96"/>
                                                    </a:cxn>
                                                    <a:cxn ang="0">
                                                      <a:pos x="connsiteX97" y="connsiteY97"/>
                                                    </a:cxn>
                                                    <a:cxn ang="0">
                                                      <a:pos x="connsiteX98" y="connsiteY98"/>
                                                    </a:cxn>
                                                    <a:cxn ang="0">
                                                      <a:pos x="connsiteX99" y="connsiteY99"/>
                                                    </a:cxn>
                                                    <a:cxn ang="0">
                                                      <a:pos x="connsiteX100" y="connsiteY100"/>
                                                    </a:cxn>
                                                    <a:cxn ang="0">
                                                      <a:pos x="connsiteX101" y="connsiteY101"/>
                                                    </a:cxn>
                                                    <a:cxn ang="0">
                                                      <a:pos x="connsiteX102" y="connsiteY102"/>
                                                    </a:cxn>
                                                    <a:cxn ang="0">
                                                      <a:pos x="connsiteX103" y="connsiteY103"/>
                                                    </a:cxn>
                                                    <a:cxn ang="0">
                                                      <a:pos x="connsiteX104" y="connsiteY104"/>
                                                    </a:cxn>
                                                    <a:cxn ang="0">
                                                      <a:pos x="connsiteX105" y="connsiteY105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944960" h="586184">
                                                      <a:moveTo>
                                                        <a:pt x="546497" y="0"/>
                                                      </a:moveTo>
                                                      <a:cubicBezTo>
                                                        <a:pt x="529034" y="25399"/>
                                                        <a:pt x="511572" y="50799"/>
                                                        <a:pt x="503635" y="64293"/>
                                                      </a:cubicBezTo>
                                                      <a:cubicBezTo>
                                                        <a:pt x="495698" y="77787"/>
                                                        <a:pt x="498078" y="75009"/>
                                                        <a:pt x="498872" y="80962"/>
                                                      </a:cubicBezTo>
                                                      <a:cubicBezTo>
                                                        <a:pt x="499666" y="86915"/>
                                                        <a:pt x="509191" y="93662"/>
                                                        <a:pt x="508397" y="100012"/>
                                                      </a:cubicBezTo>
                                                      <a:cubicBezTo>
                                                        <a:pt x="507603" y="106362"/>
                                                        <a:pt x="500857" y="113109"/>
                                                        <a:pt x="494110" y="119062"/>
                                                      </a:cubicBezTo>
                                                      <a:cubicBezTo>
                                                        <a:pt x="487363" y="125015"/>
                                                        <a:pt x="475854" y="132556"/>
                                                        <a:pt x="467916" y="135731"/>
                                                      </a:cubicBezTo>
                                                      <a:cubicBezTo>
                                                        <a:pt x="459978" y="138906"/>
                                                        <a:pt x="454026" y="140493"/>
                                                        <a:pt x="446485" y="138112"/>
                                                      </a:cubicBezTo>
                                                      <a:cubicBezTo>
                                                        <a:pt x="438944" y="135731"/>
                                                        <a:pt x="432197" y="127793"/>
                                                        <a:pt x="422672" y="121443"/>
                                                      </a:cubicBezTo>
                                                      <a:cubicBezTo>
                                                        <a:pt x="413147" y="115093"/>
                                                        <a:pt x="398066" y="104774"/>
                                                        <a:pt x="389335" y="100012"/>
                                                      </a:cubicBezTo>
                                                      <a:cubicBezTo>
                                                        <a:pt x="380604" y="95250"/>
                                                        <a:pt x="378223" y="91677"/>
                                                        <a:pt x="370285" y="92868"/>
                                                      </a:cubicBezTo>
                                                      <a:cubicBezTo>
                                                        <a:pt x="362347" y="94059"/>
                                                        <a:pt x="350441" y="102394"/>
                                                        <a:pt x="341710" y="107156"/>
                                                      </a:cubicBezTo>
                                                      <a:cubicBezTo>
                                                        <a:pt x="332979" y="111918"/>
                                                        <a:pt x="324644" y="120649"/>
                                                        <a:pt x="317897" y="121443"/>
                                                      </a:cubicBezTo>
                                                      <a:cubicBezTo>
                                                        <a:pt x="311150" y="122237"/>
                                                        <a:pt x="301228" y="111918"/>
                                                        <a:pt x="301228" y="111918"/>
                                                      </a:cubicBezTo>
                                                      <a:cubicBezTo>
                                                        <a:pt x="295672" y="108743"/>
                                                        <a:pt x="292894" y="103980"/>
                                                        <a:pt x="284560" y="102393"/>
                                                      </a:cubicBezTo>
                                                      <a:cubicBezTo>
                                                        <a:pt x="276226" y="100806"/>
                                                        <a:pt x="261144" y="101599"/>
                                                        <a:pt x="251222" y="102393"/>
                                                      </a:cubicBezTo>
                                                      <a:cubicBezTo>
                                                        <a:pt x="241300" y="103187"/>
                                                        <a:pt x="235347" y="105569"/>
                                                        <a:pt x="225028" y="107156"/>
                                                      </a:cubicBezTo>
                                                      <a:cubicBezTo>
                                                        <a:pt x="214709" y="108744"/>
                                                        <a:pt x="196057" y="109140"/>
                                                        <a:pt x="189310" y="111918"/>
                                                      </a:cubicBezTo>
                                                      <a:cubicBezTo>
                                                        <a:pt x="182563" y="114696"/>
                                                        <a:pt x="187722" y="118666"/>
                                                        <a:pt x="184547" y="123825"/>
                                                      </a:cubicBezTo>
                                                      <a:cubicBezTo>
                                                        <a:pt x="181372" y="128985"/>
                                                        <a:pt x="176610" y="138510"/>
                                                        <a:pt x="170260" y="142875"/>
                                                      </a:cubicBezTo>
                                                      <a:cubicBezTo>
                                                        <a:pt x="163910" y="147240"/>
                                                        <a:pt x="155972" y="148828"/>
                                                        <a:pt x="146447" y="150018"/>
                                                      </a:cubicBezTo>
                                                      <a:cubicBezTo>
                                                        <a:pt x="136922" y="151208"/>
                                                        <a:pt x="122635" y="150415"/>
                                                        <a:pt x="113110" y="150018"/>
                                                      </a:cubicBezTo>
                                                      <a:cubicBezTo>
                                                        <a:pt x="103585" y="149621"/>
                                                        <a:pt x="95250" y="146446"/>
                                                        <a:pt x="89297" y="147637"/>
                                                      </a:cubicBezTo>
                                                      <a:cubicBezTo>
                                                        <a:pt x="83344" y="148828"/>
                                                        <a:pt x="81360" y="152400"/>
                                                        <a:pt x="77391" y="157162"/>
                                                      </a:cubicBezTo>
                                                      <a:cubicBezTo>
                                                        <a:pt x="73422" y="161924"/>
                                                        <a:pt x="71835" y="171053"/>
                                                        <a:pt x="65485" y="176212"/>
                                                      </a:cubicBezTo>
                                                      <a:cubicBezTo>
                                                        <a:pt x="59135" y="181371"/>
                                                        <a:pt x="46435" y="184546"/>
                                                        <a:pt x="39291" y="188118"/>
                                                      </a:cubicBezTo>
                                                      <a:cubicBezTo>
                                                        <a:pt x="32147" y="191690"/>
                                                        <a:pt x="24606" y="192087"/>
                                                        <a:pt x="22622" y="197643"/>
                                                      </a:cubicBezTo>
                                                      <a:cubicBezTo>
                                                        <a:pt x="20638" y="203199"/>
                                                        <a:pt x="25798" y="215900"/>
                                                        <a:pt x="27385" y="221456"/>
                                                      </a:cubicBezTo>
                                                      <a:cubicBezTo>
                                                        <a:pt x="28972" y="227012"/>
                                                        <a:pt x="32941" y="226219"/>
                                                        <a:pt x="32147" y="230981"/>
                                                      </a:cubicBezTo>
                                                      <a:cubicBezTo>
                                                        <a:pt x="31353" y="235743"/>
                                                        <a:pt x="26988" y="243284"/>
                                                        <a:pt x="22622" y="250031"/>
                                                      </a:cubicBezTo>
                                                      <a:cubicBezTo>
                                                        <a:pt x="18256" y="256778"/>
                                                        <a:pt x="9128" y="263921"/>
                                                        <a:pt x="5953" y="271462"/>
                                                      </a:cubicBezTo>
                                                      <a:cubicBezTo>
                                                        <a:pt x="2778" y="279003"/>
                                                        <a:pt x="1985" y="284956"/>
                                                        <a:pt x="3572" y="295275"/>
                                                      </a:cubicBezTo>
                                                      <a:cubicBezTo>
                                                        <a:pt x="5160" y="305594"/>
                                                        <a:pt x="11509" y="325438"/>
                                                        <a:pt x="15478" y="333375"/>
                                                      </a:cubicBezTo>
                                                      <a:cubicBezTo>
                                                        <a:pt x="19447" y="341313"/>
                                                        <a:pt x="21035" y="338931"/>
                                                        <a:pt x="27385" y="342900"/>
                                                      </a:cubicBezTo>
                                                      <a:cubicBezTo>
                                                        <a:pt x="33735" y="346869"/>
                                                        <a:pt x="47625" y="352822"/>
                                                        <a:pt x="53578" y="357187"/>
                                                      </a:cubicBezTo>
                                                      <a:cubicBezTo>
                                                        <a:pt x="59531" y="361552"/>
                                                        <a:pt x="63897" y="366315"/>
                                                        <a:pt x="63103" y="369093"/>
                                                      </a:cubicBezTo>
                                                      <a:cubicBezTo>
                                                        <a:pt x="62309" y="371871"/>
                                                        <a:pt x="56357" y="372268"/>
                                                        <a:pt x="48816" y="373856"/>
                                                      </a:cubicBezTo>
                                                      <a:cubicBezTo>
                                                        <a:pt x="41275" y="375444"/>
                                                        <a:pt x="25401" y="373856"/>
                                                        <a:pt x="17860" y="378618"/>
                                                      </a:cubicBezTo>
                                                      <a:cubicBezTo>
                                                        <a:pt x="10319" y="383380"/>
                                                        <a:pt x="5953" y="394494"/>
                                                        <a:pt x="3572" y="402431"/>
                                                      </a:cubicBezTo>
                                                      <a:cubicBezTo>
                                                        <a:pt x="1191" y="410368"/>
                                                        <a:pt x="3969" y="416321"/>
                                                        <a:pt x="3572" y="426243"/>
                                                      </a:cubicBezTo>
                                                      <a:cubicBezTo>
                                                        <a:pt x="3175" y="436165"/>
                                                        <a:pt x="0" y="452834"/>
                                                        <a:pt x="1191" y="461962"/>
                                                      </a:cubicBezTo>
                                                      <a:cubicBezTo>
                                                        <a:pt x="2382" y="471090"/>
                                                        <a:pt x="6350" y="475853"/>
                                                        <a:pt x="10716" y="481012"/>
                                                      </a:cubicBezTo>
                                                      <a:cubicBezTo>
                                                        <a:pt x="15082" y="486171"/>
                                                        <a:pt x="20241" y="486568"/>
                                                        <a:pt x="27385" y="492918"/>
                                                      </a:cubicBezTo>
                                                      <a:cubicBezTo>
                                                        <a:pt x="34529" y="499268"/>
                                                        <a:pt x="45244" y="509587"/>
                                                        <a:pt x="53578" y="519112"/>
                                                      </a:cubicBezTo>
                                                      <a:cubicBezTo>
                                                        <a:pt x="61912" y="528637"/>
                                                        <a:pt x="70644" y="542131"/>
                                                        <a:pt x="77391" y="550068"/>
                                                      </a:cubicBezTo>
                                                      <a:cubicBezTo>
                                                        <a:pt x="84138" y="558005"/>
                                                        <a:pt x="89298" y="560784"/>
                                                        <a:pt x="94060" y="566737"/>
                                                      </a:cubicBezTo>
                                                      <a:cubicBezTo>
                                                        <a:pt x="98822" y="572690"/>
                                                        <a:pt x="99616" y="586184"/>
                                                        <a:pt x="105966" y="585787"/>
                                                      </a:cubicBezTo>
                                                      <a:cubicBezTo>
                                                        <a:pt x="112316" y="585390"/>
                                                        <a:pt x="123032" y="575072"/>
                                                        <a:pt x="132160" y="564356"/>
                                                      </a:cubicBezTo>
                                                      <a:cubicBezTo>
                                                        <a:pt x="141288" y="553640"/>
                                                        <a:pt x="153988" y="533002"/>
                                                        <a:pt x="160735" y="521493"/>
                                                      </a:cubicBezTo>
                                                      <a:cubicBezTo>
                                                        <a:pt x="167482" y="509984"/>
                                                        <a:pt x="172641" y="504825"/>
                                                        <a:pt x="172641" y="495300"/>
                                                      </a:cubicBezTo>
                                                      <a:cubicBezTo>
                                                        <a:pt x="172641" y="485775"/>
                                                        <a:pt x="162719" y="472677"/>
                                                        <a:pt x="160735" y="464343"/>
                                                      </a:cubicBezTo>
                                                      <a:cubicBezTo>
                                                        <a:pt x="158751" y="456009"/>
                                                        <a:pt x="155576" y="448071"/>
                                                        <a:pt x="160735" y="445293"/>
                                                      </a:cubicBezTo>
                                                      <a:cubicBezTo>
                                                        <a:pt x="165894" y="442515"/>
                                                        <a:pt x="180579" y="448072"/>
                                                        <a:pt x="191691" y="447675"/>
                                                      </a:cubicBezTo>
                                                      <a:cubicBezTo>
                                                        <a:pt x="202803" y="447278"/>
                                                        <a:pt x="222251" y="438943"/>
                                                        <a:pt x="227410" y="442912"/>
                                                      </a:cubicBezTo>
                                                      <a:cubicBezTo>
                                                        <a:pt x="232569" y="446881"/>
                                                        <a:pt x="223441" y="463946"/>
                                                        <a:pt x="222647" y="471487"/>
                                                      </a:cubicBezTo>
                                                      <a:cubicBezTo>
                                                        <a:pt x="221853" y="479028"/>
                                                        <a:pt x="223044" y="484187"/>
                                                        <a:pt x="222647" y="488156"/>
                                                      </a:cubicBezTo>
                                                      <a:cubicBezTo>
                                                        <a:pt x="222250" y="492125"/>
                                                        <a:pt x="220663" y="490141"/>
                                                        <a:pt x="220266" y="495300"/>
                                                      </a:cubicBezTo>
                                                      <a:cubicBezTo>
                                                        <a:pt x="219869" y="500459"/>
                                                        <a:pt x="220266" y="519112"/>
                                                        <a:pt x="220266" y="519112"/>
                                                      </a:cubicBezTo>
                                                      <a:lnTo>
                                                        <a:pt x="220266" y="542925"/>
                                                      </a:lnTo>
                                                      <a:cubicBezTo>
                                                        <a:pt x="220266" y="548878"/>
                                                        <a:pt x="216297" y="553641"/>
                                                        <a:pt x="220266" y="554831"/>
                                                      </a:cubicBezTo>
                                                      <a:cubicBezTo>
                                                        <a:pt x="224235" y="556021"/>
                                                        <a:pt x="238125" y="553243"/>
                                                        <a:pt x="244078" y="550068"/>
                                                      </a:cubicBezTo>
                                                      <a:cubicBezTo>
                                                        <a:pt x="250031" y="546893"/>
                                                        <a:pt x="248444" y="538162"/>
                                                        <a:pt x="255985" y="535781"/>
                                                      </a:cubicBezTo>
                                                      <a:cubicBezTo>
                                                        <a:pt x="263526" y="533400"/>
                                                        <a:pt x="279003" y="537765"/>
                                                        <a:pt x="289322" y="535781"/>
                                                      </a:cubicBezTo>
                                                      <a:cubicBezTo>
                                                        <a:pt x="299641" y="533797"/>
                                                        <a:pt x="309563" y="527447"/>
                                                        <a:pt x="317897" y="523875"/>
                                                      </a:cubicBezTo>
                                                      <a:cubicBezTo>
                                                        <a:pt x="326231" y="520303"/>
                                                        <a:pt x="333772" y="518716"/>
                                                        <a:pt x="339328" y="514350"/>
                                                      </a:cubicBezTo>
                                                      <a:cubicBezTo>
                                                        <a:pt x="344884" y="509984"/>
                                                        <a:pt x="344091" y="506809"/>
                                                        <a:pt x="351235" y="497681"/>
                                                      </a:cubicBezTo>
                                                      <a:cubicBezTo>
                                                        <a:pt x="358379" y="488553"/>
                                                        <a:pt x="373460" y="468709"/>
                                                        <a:pt x="382191" y="459581"/>
                                                      </a:cubicBezTo>
                                                      <a:cubicBezTo>
                                                        <a:pt x="390922" y="450453"/>
                                                        <a:pt x="394891" y="446087"/>
                                                        <a:pt x="403622" y="442912"/>
                                                      </a:cubicBezTo>
                                                      <a:cubicBezTo>
                                                        <a:pt x="412353" y="439737"/>
                                                        <a:pt x="425053" y="442515"/>
                                                        <a:pt x="434578" y="440531"/>
                                                      </a:cubicBezTo>
                                                      <a:cubicBezTo>
                                                        <a:pt x="444103" y="438547"/>
                                                        <a:pt x="446485" y="433387"/>
                                                        <a:pt x="460772" y="431006"/>
                                                      </a:cubicBezTo>
                                                      <a:cubicBezTo>
                                                        <a:pt x="475059" y="428625"/>
                                                        <a:pt x="505619" y="426640"/>
                                                        <a:pt x="520303" y="426243"/>
                                                      </a:cubicBezTo>
                                                      <a:cubicBezTo>
                                                        <a:pt x="534987" y="425846"/>
                                                        <a:pt x="536972" y="428625"/>
                                                        <a:pt x="548878" y="428625"/>
                                                      </a:cubicBezTo>
                                                      <a:cubicBezTo>
                                                        <a:pt x="560784" y="428625"/>
                                                        <a:pt x="576263" y="425846"/>
                                                        <a:pt x="591741" y="426243"/>
                                                      </a:cubicBezTo>
                                                      <a:cubicBezTo>
                                                        <a:pt x="607219" y="426640"/>
                                                        <a:pt x="629841" y="431006"/>
                                                        <a:pt x="641747" y="431006"/>
                                                      </a:cubicBezTo>
                                                      <a:cubicBezTo>
                                                        <a:pt x="653653" y="431006"/>
                                                        <a:pt x="655637" y="427037"/>
                                                        <a:pt x="663178" y="426243"/>
                                                      </a:cubicBezTo>
                                                      <a:cubicBezTo>
                                                        <a:pt x="670719" y="425449"/>
                                                        <a:pt x="677863" y="428624"/>
                                                        <a:pt x="686991" y="426243"/>
                                                      </a:cubicBezTo>
                                                      <a:cubicBezTo>
                                                        <a:pt x="696119" y="423862"/>
                                                        <a:pt x="707628" y="417512"/>
                                                        <a:pt x="717947" y="411956"/>
                                                      </a:cubicBezTo>
                                                      <a:cubicBezTo>
                                                        <a:pt x="728266" y="406400"/>
                                                        <a:pt x="736600" y="394890"/>
                                                        <a:pt x="748903" y="392906"/>
                                                      </a:cubicBezTo>
                                                      <a:cubicBezTo>
                                                        <a:pt x="761206" y="390922"/>
                                                        <a:pt x="781050" y="400050"/>
                                                        <a:pt x="791766" y="400050"/>
                                                      </a:cubicBezTo>
                                                      <a:cubicBezTo>
                                                        <a:pt x="802482" y="400050"/>
                                                        <a:pt x="804466" y="393700"/>
                                                        <a:pt x="813197" y="392906"/>
                                                      </a:cubicBezTo>
                                                      <a:cubicBezTo>
                                                        <a:pt x="821928" y="392112"/>
                                                        <a:pt x="835819" y="392906"/>
                                                        <a:pt x="844153" y="395287"/>
                                                      </a:cubicBezTo>
                                                      <a:cubicBezTo>
                                                        <a:pt x="852487" y="397668"/>
                                                        <a:pt x="857647" y="407987"/>
                                                        <a:pt x="863203" y="407193"/>
                                                      </a:cubicBezTo>
                                                      <a:cubicBezTo>
                                                        <a:pt x="868759" y="406399"/>
                                                        <a:pt x="873125" y="399653"/>
                                                        <a:pt x="877491" y="390525"/>
                                                      </a:cubicBezTo>
                                                      <a:cubicBezTo>
                                                        <a:pt x="881857" y="381397"/>
                                                        <a:pt x="885825" y="361950"/>
                                                        <a:pt x="889397" y="352425"/>
                                                      </a:cubicBezTo>
                                                      <a:cubicBezTo>
                                                        <a:pt x="892969" y="342900"/>
                                                        <a:pt x="893763" y="338138"/>
                                                        <a:pt x="898922" y="333375"/>
                                                      </a:cubicBezTo>
                                                      <a:cubicBezTo>
                                                        <a:pt x="904081" y="328613"/>
                                                        <a:pt x="913209" y="329803"/>
                                                        <a:pt x="920353" y="323850"/>
                                                      </a:cubicBezTo>
                                                      <a:cubicBezTo>
                                                        <a:pt x="927497" y="317897"/>
                                                        <a:pt x="938610" y="307181"/>
                                                        <a:pt x="941785" y="297656"/>
                                                      </a:cubicBezTo>
                                                      <a:cubicBezTo>
                                                        <a:pt x="944960" y="288131"/>
                                                        <a:pt x="941784" y="276225"/>
                                                        <a:pt x="939403" y="266700"/>
                                                      </a:cubicBezTo>
                                                      <a:cubicBezTo>
                                                        <a:pt x="937022" y="257175"/>
                                                        <a:pt x="929481" y="248443"/>
                                                        <a:pt x="927497" y="240506"/>
                                                      </a:cubicBezTo>
                                                      <a:cubicBezTo>
                                                        <a:pt x="925513" y="232569"/>
                                                        <a:pt x="931466" y="225425"/>
                                                        <a:pt x="927497" y="219075"/>
                                                      </a:cubicBezTo>
                                                      <a:cubicBezTo>
                                                        <a:pt x="923528" y="212725"/>
                                                        <a:pt x="909638" y="205978"/>
                                                        <a:pt x="903685" y="202406"/>
                                                      </a:cubicBezTo>
                                                      <a:cubicBezTo>
                                                        <a:pt x="897732" y="198834"/>
                                                        <a:pt x="896541" y="200421"/>
                                                        <a:pt x="891778" y="197643"/>
                                                      </a:cubicBezTo>
                                                      <a:cubicBezTo>
                                                        <a:pt x="887016" y="194865"/>
                                                        <a:pt x="879872" y="187324"/>
                                                        <a:pt x="875110" y="185737"/>
                                                      </a:cubicBezTo>
                                                      <a:cubicBezTo>
                                                        <a:pt x="870348" y="184150"/>
                                                        <a:pt x="871140" y="186134"/>
                                                        <a:pt x="863203" y="188118"/>
                                                      </a:cubicBezTo>
                                                      <a:cubicBezTo>
                                                        <a:pt x="855266" y="190102"/>
                                                        <a:pt x="838200" y="196452"/>
                                                        <a:pt x="827485" y="197643"/>
                                                      </a:cubicBezTo>
                                                      <a:cubicBezTo>
                                                        <a:pt x="816770" y="198834"/>
                                                        <a:pt x="806054" y="196452"/>
                                                        <a:pt x="798910" y="195262"/>
                                                      </a:cubicBezTo>
                                                      <a:cubicBezTo>
                                                        <a:pt x="791766" y="194072"/>
                                                        <a:pt x="793750" y="190500"/>
                                                        <a:pt x="784622" y="190500"/>
                                                      </a:cubicBezTo>
                                                      <a:cubicBezTo>
                                                        <a:pt x="775494" y="190500"/>
                                                        <a:pt x="753269" y="196850"/>
                                                        <a:pt x="744141" y="195262"/>
                                                      </a:cubicBezTo>
                                                      <a:cubicBezTo>
                                                        <a:pt x="735013" y="193675"/>
                                                        <a:pt x="736203" y="187722"/>
                                                        <a:pt x="729853" y="180975"/>
                                                      </a:cubicBezTo>
                                                      <a:cubicBezTo>
                                                        <a:pt x="723503" y="174228"/>
                                                        <a:pt x="712788" y="161925"/>
                                                        <a:pt x="706041" y="154781"/>
                                                      </a:cubicBezTo>
                                                      <a:cubicBezTo>
                                                        <a:pt x="699294" y="147637"/>
                                                        <a:pt x="696913" y="142081"/>
                                                        <a:pt x="689372" y="138112"/>
                                                      </a:cubicBezTo>
                                                      <a:cubicBezTo>
                                                        <a:pt x="681831" y="134143"/>
                                                        <a:pt x="668734" y="136921"/>
                                                        <a:pt x="660797" y="130968"/>
                                                      </a:cubicBezTo>
                                                      <a:cubicBezTo>
                                                        <a:pt x="652860" y="125015"/>
                                                        <a:pt x="645716" y="110330"/>
                                                        <a:pt x="641747" y="102393"/>
                                                      </a:cubicBezTo>
                                                      <a:cubicBezTo>
                                                        <a:pt x="637778" y="94456"/>
                                                        <a:pt x="638969" y="89693"/>
                                                        <a:pt x="636985" y="83343"/>
                                                      </a:cubicBezTo>
                                                      <a:cubicBezTo>
                                                        <a:pt x="635001" y="76993"/>
                                                        <a:pt x="633413" y="70643"/>
                                                        <a:pt x="629841" y="64293"/>
                                                      </a:cubicBezTo>
                                                      <a:cubicBezTo>
                                                        <a:pt x="626269" y="57943"/>
                                                        <a:pt x="618728" y="50799"/>
                                                        <a:pt x="615553" y="45243"/>
                                                      </a:cubicBezTo>
                                                      <a:cubicBezTo>
                                                        <a:pt x="612378" y="39687"/>
                                                        <a:pt x="611584" y="35321"/>
                                                        <a:pt x="610791" y="30956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70" name="Freeform 869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689056" y="4460081"/>
                                                  <a:ext cx="167085" cy="210741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02394 w 167085"/>
                                                    <a:gd name="connsiteY0" fmla="*/ 0 h 210741"/>
                                                    <a:gd name="connsiteX1" fmla="*/ 145257 w 167085"/>
                                                    <a:gd name="connsiteY1" fmla="*/ 28575 h 210741"/>
                                                    <a:gd name="connsiteX2" fmla="*/ 130969 w 167085"/>
                                                    <a:gd name="connsiteY2" fmla="*/ 47625 h 210741"/>
                                                    <a:gd name="connsiteX3" fmla="*/ 128588 w 167085"/>
                                                    <a:gd name="connsiteY3" fmla="*/ 76200 h 210741"/>
                                                    <a:gd name="connsiteX4" fmla="*/ 150019 w 167085"/>
                                                    <a:gd name="connsiteY4" fmla="*/ 114300 h 210741"/>
                                                    <a:gd name="connsiteX5" fmla="*/ 166688 w 167085"/>
                                                    <a:gd name="connsiteY5" fmla="*/ 142875 h 210741"/>
                                                    <a:gd name="connsiteX6" fmla="*/ 147638 w 167085"/>
                                                    <a:gd name="connsiteY6" fmla="*/ 157163 h 210741"/>
                                                    <a:gd name="connsiteX7" fmla="*/ 92869 w 167085"/>
                                                    <a:gd name="connsiteY7" fmla="*/ 169069 h 210741"/>
                                                    <a:gd name="connsiteX8" fmla="*/ 57150 w 167085"/>
                                                    <a:gd name="connsiteY8" fmla="*/ 190500 h 210741"/>
                                                    <a:gd name="connsiteX9" fmla="*/ 33338 w 167085"/>
                                                    <a:gd name="connsiteY9" fmla="*/ 197644 h 210741"/>
                                                    <a:gd name="connsiteX10" fmla="*/ 14288 w 167085"/>
                                                    <a:gd name="connsiteY10" fmla="*/ 209550 h 210741"/>
                                                    <a:gd name="connsiteX11" fmla="*/ 0 w 167085"/>
                                                    <a:gd name="connsiteY11" fmla="*/ 204788 h 210741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67085" h="210741">
                                                      <a:moveTo>
                                                        <a:pt x="102394" y="0"/>
                                                      </a:moveTo>
                                                      <a:cubicBezTo>
                                                        <a:pt x="121444" y="10319"/>
                                                        <a:pt x="140495" y="20638"/>
                                                        <a:pt x="145257" y="28575"/>
                                                      </a:cubicBezTo>
                                                      <a:cubicBezTo>
                                                        <a:pt x="150020" y="36513"/>
                                                        <a:pt x="133747" y="39688"/>
                                                        <a:pt x="130969" y="47625"/>
                                                      </a:cubicBezTo>
                                                      <a:cubicBezTo>
                                                        <a:pt x="128191" y="55562"/>
                                                        <a:pt x="125413" y="65087"/>
                                                        <a:pt x="128588" y="76200"/>
                                                      </a:cubicBezTo>
                                                      <a:cubicBezTo>
                                                        <a:pt x="131763" y="87313"/>
                                                        <a:pt x="143669" y="103188"/>
                                                        <a:pt x="150019" y="114300"/>
                                                      </a:cubicBezTo>
                                                      <a:cubicBezTo>
                                                        <a:pt x="156369" y="125412"/>
                                                        <a:pt x="167085" y="135731"/>
                                                        <a:pt x="166688" y="142875"/>
                                                      </a:cubicBezTo>
                                                      <a:cubicBezTo>
                                                        <a:pt x="166291" y="150019"/>
                                                        <a:pt x="159941" y="152797"/>
                                                        <a:pt x="147638" y="157163"/>
                                                      </a:cubicBezTo>
                                                      <a:cubicBezTo>
                                                        <a:pt x="135335" y="161529"/>
                                                        <a:pt x="107950" y="163513"/>
                                                        <a:pt x="92869" y="169069"/>
                                                      </a:cubicBezTo>
                                                      <a:cubicBezTo>
                                                        <a:pt x="77788" y="174625"/>
                                                        <a:pt x="67072" y="185738"/>
                                                        <a:pt x="57150" y="190500"/>
                                                      </a:cubicBezTo>
                                                      <a:cubicBezTo>
                                                        <a:pt x="47228" y="195262"/>
                                                        <a:pt x="40482" y="194469"/>
                                                        <a:pt x="33338" y="197644"/>
                                                      </a:cubicBezTo>
                                                      <a:cubicBezTo>
                                                        <a:pt x="26194" y="200819"/>
                                                        <a:pt x="19844" y="208359"/>
                                                        <a:pt x="14288" y="209550"/>
                                                      </a:cubicBezTo>
                                                      <a:cubicBezTo>
                                                        <a:pt x="8732" y="210741"/>
                                                        <a:pt x="5159" y="208360"/>
                                                        <a:pt x="0" y="204788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71" name="Freeform 870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8141494" y="4424363"/>
                                                  <a:ext cx="54769" cy="138112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54769"/>
                                                    <a:gd name="connsiteY0" fmla="*/ 0 h 138112"/>
                                                    <a:gd name="connsiteX1" fmla="*/ 50006 w 54769"/>
                                                    <a:gd name="connsiteY1" fmla="*/ 33337 h 138112"/>
                                                    <a:gd name="connsiteX2" fmla="*/ 28575 w 54769"/>
                                                    <a:gd name="connsiteY2" fmla="*/ 45243 h 138112"/>
                                                    <a:gd name="connsiteX3" fmla="*/ 21431 w 54769"/>
                                                    <a:gd name="connsiteY3" fmla="*/ 54768 h 138112"/>
                                                    <a:gd name="connsiteX4" fmla="*/ 23812 w 54769"/>
                                                    <a:gd name="connsiteY4" fmla="*/ 69056 h 138112"/>
                                                    <a:gd name="connsiteX5" fmla="*/ 33337 w 54769"/>
                                                    <a:gd name="connsiteY5" fmla="*/ 92868 h 138112"/>
                                                    <a:gd name="connsiteX6" fmla="*/ 38100 w 54769"/>
                                                    <a:gd name="connsiteY6" fmla="*/ 114300 h 138112"/>
                                                    <a:gd name="connsiteX7" fmla="*/ 50006 w 54769"/>
                                                    <a:gd name="connsiteY7" fmla="*/ 138112 h 138112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54769" h="138112">
                                                      <a:moveTo>
                                                        <a:pt x="0" y="0"/>
                                                      </a:moveTo>
                                                      <a:cubicBezTo>
                                                        <a:pt x="22622" y="12898"/>
                                                        <a:pt x="45244" y="25797"/>
                                                        <a:pt x="50006" y="33337"/>
                                                      </a:cubicBezTo>
                                                      <a:cubicBezTo>
                                                        <a:pt x="54769" y="40878"/>
                                                        <a:pt x="33337" y="41671"/>
                                                        <a:pt x="28575" y="45243"/>
                                                      </a:cubicBezTo>
                                                      <a:cubicBezTo>
                                                        <a:pt x="23813" y="48815"/>
                                                        <a:pt x="22225" y="50799"/>
                                                        <a:pt x="21431" y="54768"/>
                                                      </a:cubicBezTo>
                                                      <a:cubicBezTo>
                                                        <a:pt x="20637" y="58737"/>
                                                        <a:pt x="21828" y="62706"/>
                                                        <a:pt x="23812" y="69056"/>
                                                      </a:cubicBezTo>
                                                      <a:cubicBezTo>
                                                        <a:pt x="25796" y="75406"/>
                                                        <a:pt x="30956" y="85327"/>
                                                        <a:pt x="33337" y="92868"/>
                                                      </a:cubicBezTo>
                                                      <a:cubicBezTo>
                                                        <a:pt x="35718" y="100409"/>
                                                        <a:pt x="35322" y="106759"/>
                                                        <a:pt x="38100" y="114300"/>
                                                      </a:cubicBezTo>
                                                      <a:cubicBezTo>
                                                        <a:pt x="40878" y="121841"/>
                                                        <a:pt x="47625" y="133746"/>
                                                        <a:pt x="50006" y="138112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72" name="Freeform 871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8198644" y="4507706"/>
                                                  <a:ext cx="266700" cy="12580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266700 w 266700"/>
                                                    <a:gd name="connsiteY0" fmla="*/ 0 h 125809"/>
                                                    <a:gd name="connsiteX1" fmla="*/ 254794 w 266700"/>
                                                    <a:gd name="connsiteY1" fmla="*/ 85725 h 125809"/>
                                                    <a:gd name="connsiteX2" fmla="*/ 240506 w 266700"/>
                                                    <a:gd name="connsiteY2" fmla="*/ 102394 h 125809"/>
                                                    <a:gd name="connsiteX3" fmla="*/ 211931 w 266700"/>
                                                    <a:gd name="connsiteY3" fmla="*/ 104775 h 125809"/>
                                                    <a:gd name="connsiteX4" fmla="*/ 173831 w 266700"/>
                                                    <a:gd name="connsiteY4" fmla="*/ 123825 h 125809"/>
                                                    <a:gd name="connsiteX5" fmla="*/ 142875 w 266700"/>
                                                    <a:gd name="connsiteY5" fmla="*/ 116682 h 125809"/>
                                                    <a:gd name="connsiteX6" fmla="*/ 119062 w 266700"/>
                                                    <a:gd name="connsiteY6" fmla="*/ 111919 h 125809"/>
                                                    <a:gd name="connsiteX7" fmla="*/ 83344 w 266700"/>
                                                    <a:gd name="connsiteY7" fmla="*/ 104775 h 125809"/>
                                                    <a:gd name="connsiteX8" fmla="*/ 80962 w 266700"/>
                                                    <a:gd name="connsiteY8" fmla="*/ 88107 h 125809"/>
                                                    <a:gd name="connsiteX9" fmla="*/ 57150 w 266700"/>
                                                    <a:gd name="connsiteY9" fmla="*/ 59532 h 125809"/>
                                                    <a:gd name="connsiteX10" fmla="*/ 54769 w 266700"/>
                                                    <a:gd name="connsiteY10" fmla="*/ 59532 h 125809"/>
                                                    <a:gd name="connsiteX11" fmla="*/ 26194 w 266700"/>
                                                    <a:gd name="connsiteY11" fmla="*/ 66675 h 125809"/>
                                                    <a:gd name="connsiteX12" fmla="*/ 0 w 266700"/>
                                                    <a:gd name="connsiteY12" fmla="*/ 64294 h 125809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66700" h="125809">
                                                      <a:moveTo>
                                                        <a:pt x="266700" y="0"/>
                                                      </a:moveTo>
                                                      <a:cubicBezTo>
                                                        <a:pt x="262930" y="34329"/>
                                                        <a:pt x="259160" y="68659"/>
                                                        <a:pt x="254794" y="85725"/>
                                                      </a:cubicBezTo>
                                                      <a:cubicBezTo>
                                                        <a:pt x="250428" y="102791"/>
                                                        <a:pt x="247650" y="99219"/>
                                                        <a:pt x="240506" y="102394"/>
                                                      </a:cubicBezTo>
                                                      <a:cubicBezTo>
                                                        <a:pt x="233362" y="105569"/>
                                                        <a:pt x="223043" y="101203"/>
                                                        <a:pt x="211931" y="104775"/>
                                                      </a:cubicBezTo>
                                                      <a:cubicBezTo>
                                                        <a:pt x="200819" y="108347"/>
                                                        <a:pt x="185340" y="121841"/>
                                                        <a:pt x="173831" y="123825"/>
                                                      </a:cubicBezTo>
                                                      <a:cubicBezTo>
                                                        <a:pt x="162322" y="125809"/>
                                                        <a:pt x="152003" y="118666"/>
                                                        <a:pt x="142875" y="116682"/>
                                                      </a:cubicBezTo>
                                                      <a:cubicBezTo>
                                                        <a:pt x="133747" y="114698"/>
                                                        <a:pt x="119062" y="111919"/>
                                                        <a:pt x="119062" y="111919"/>
                                                      </a:cubicBezTo>
                                                      <a:cubicBezTo>
                                                        <a:pt x="109140" y="109935"/>
                                                        <a:pt x="89694" y="108744"/>
                                                        <a:pt x="83344" y="104775"/>
                                                      </a:cubicBezTo>
                                                      <a:cubicBezTo>
                                                        <a:pt x="76994" y="100806"/>
                                                        <a:pt x="85328" y="95648"/>
                                                        <a:pt x="80962" y="88107"/>
                                                      </a:cubicBezTo>
                                                      <a:cubicBezTo>
                                                        <a:pt x="76596" y="80567"/>
                                                        <a:pt x="61515" y="64294"/>
                                                        <a:pt x="57150" y="59532"/>
                                                      </a:cubicBezTo>
                                                      <a:cubicBezTo>
                                                        <a:pt x="52785" y="54770"/>
                                                        <a:pt x="59928" y="58342"/>
                                                        <a:pt x="54769" y="59532"/>
                                                      </a:cubicBezTo>
                                                      <a:cubicBezTo>
                                                        <a:pt x="49610" y="60722"/>
                                                        <a:pt x="35322" y="65881"/>
                                                        <a:pt x="26194" y="66675"/>
                                                      </a:cubicBezTo>
                                                      <a:cubicBezTo>
                                                        <a:pt x="17066" y="67469"/>
                                                        <a:pt x="5159" y="65484"/>
                                                        <a:pt x="0" y="64294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73" name="Freeform 872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8176816" y="4572000"/>
                                                  <a:ext cx="32147" cy="164306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24209 w 32147"/>
                                                    <a:gd name="connsiteY0" fmla="*/ 0 h 164306"/>
                                                    <a:gd name="connsiteX1" fmla="*/ 28972 w 32147"/>
                                                    <a:gd name="connsiteY1" fmla="*/ 71438 h 164306"/>
                                                    <a:gd name="connsiteX2" fmla="*/ 5159 w 32147"/>
                                                    <a:gd name="connsiteY2" fmla="*/ 90488 h 164306"/>
                                                    <a:gd name="connsiteX3" fmla="*/ 397 w 32147"/>
                                                    <a:gd name="connsiteY3" fmla="*/ 109538 h 164306"/>
                                                    <a:gd name="connsiteX4" fmla="*/ 2778 w 32147"/>
                                                    <a:gd name="connsiteY4" fmla="*/ 135731 h 164306"/>
                                                    <a:gd name="connsiteX5" fmla="*/ 9922 w 32147"/>
                                                    <a:gd name="connsiteY5" fmla="*/ 164306 h 164306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32147" h="164306">
                                                      <a:moveTo>
                                                        <a:pt x="24209" y="0"/>
                                                      </a:moveTo>
                                                      <a:cubicBezTo>
                                                        <a:pt x="28178" y="28178"/>
                                                        <a:pt x="32147" y="56357"/>
                                                        <a:pt x="28972" y="71438"/>
                                                      </a:cubicBezTo>
                                                      <a:cubicBezTo>
                                                        <a:pt x="25797" y="86519"/>
                                                        <a:pt x="9921" y="84138"/>
                                                        <a:pt x="5159" y="90488"/>
                                                      </a:cubicBezTo>
                                                      <a:cubicBezTo>
                                                        <a:pt x="397" y="96838"/>
                                                        <a:pt x="794" y="101998"/>
                                                        <a:pt x="397" y="109538"/>
                                                      </a:cubicBezTo>
                                                      <a:cubicBezTo>
                                                        <a:pt x="0" y="117078"/>
                                                        <a:pt x="1191" y="126603"/>
                                                        <a:pt x="2778" y="135731"/>
                                                      </a:cubicBezTo>
                                                      <a:cubicBezTo>
                                                        <a:pt x="4366" y="144859"/>
                                                        <a:pt x="2778" y="159544"/>
                                                        <a:pt x="9922" y="164306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74" name="Freeform 873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754938" y="4714875"/>
                                                  <a:ext cx="217487" cy="16906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217487 w 217487"/>
                                                    <a:gd name="connsiteY0" fmla="*/ 100013 h 169069"/>
                                                    <a:gd name="connsiteX1" fmla="*/ 172243 w 217487"/>
                                                    <a:gd name="connsiteY1" fmla="*/ 73819 h 169069"/>
                                                    <a:gd name="connsiteX2" fmla="*/ 165100 w 217487"/>
                                                    <a:gd name="connsiteY2" fmla="*/ 57150 h 169069"/>
                                                    <a:gd name="connsiteX3" fmla="*/ 150812 w 217487"/>
                                                    <a:gd name="connsiteY3" fmla="*/ 16669 h 169069"/>
                                                    <a:gd name="connsiteX4" fmla="*/ 129381 w 217487"/>
                                                    <a:gd name="connsiteY4" fmla="*/ 0 h 169069"/>
                                                    <a:gd name="connsiteX5" fmla="*/ 96043 w 217487"/>
                                                    <a:gd name="connsiteY5" fmla="*/ 16669 h 169069"/>
                                                    <a:gd name="connsiteX6" fmla="*/ 79375 w 217487"/>
                                                    <a:gd name="connsiteY6" fmla="*/ 21431 h 169069"/>
                                                    <a:gd name="connsiteX7" fmla="*/ 50800 w 217487"/>
                                                    <a:gd name="connsiteY7" fmla="*/ 23813 h 169069"/>
                                                    <a:gd name="connsiteX8" fmla="*/ 24606 w 217487"/>
                                                    <a:gd name="connsiteY8" fmla="*/ 42863 h 169069"/>
                                                    <a:gd name="connsiteX9" fmla="*/ 26987 w 217487"/>
                                                    <a:gd name="connsiteY9" fmla="*/ 66675 h 169069"/>
                                                    <a:gd name="connsiteX10" fmla="*/ 19843 w 217487"/>
                                                    <a:gd name="connsiteY10" fmla="*/ 80963 h 169069"/>
                                                    <a:gd name="connsiteX11" fmla="*/ 3175 w 217487"/>
                                                    <a:gd name="connsiteY11" fmla="*/ 102394 h 169069"/>
                                                    <a:gd name="connsiteX12" fmla="*/ 793 w 217487"/>
                                                    <a:gd name="connsiteY12" fmla="*/ 114300 h 169069"/>
                                                    <a:gd name="connsiteX13" fmla="*/ 3175 w 217487"/>
                                                    <a:gd name="connsiteY13" fmla="*/ 138113 h 169069"/>
                                                    <a:gd name="connsiteX14" fmla="*/ 3175 w 217487"/>
                                                    <a:gd name="connsiteY14" fmla="*/ 157163 h 169069"/>
                                                    <a:gd name="connsiteX15" fmla="*/ 3175 w 217487"/>
                                                    <a:gd name="connsiteY15" fmla="*/ 169069 h 169069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17487" h="169069">
                                                      <a:moveTo>
                                                        <a:pt x="217487" y="100013"/>
                                                      </a:moveTo>
                                                      <a:cubicBezTo>
                                                        <a:pt x="199230" y="90488"/>
                                                        <a:pt x="180974" y="80963"/>
                                                        <a:pt x="172243" y="73819"/>
                                                      </a:cubicBezTo>
                                                      <a:cubicBezTo>
                                                        <a:pt x="163512" y="66675"/>
                                                        <a:pt x="168672" y="66675"/>
                                                        <a:pt x="165100" y="57150"/>
                                                      </a:cubicBezTo>
                                                      <a:cubicBezTo>
                                                        <a:pt x="161528" y="47625"/>
                                                        <a:pt x="156765" y="26194"/>
                                                        <a:pt x="150812" y="16669"/>
                                                      </a:cubicBezTo>
                                                      <a:cubicBezTo>
                                                        <a:pt x="144859" y="7144"/>
                                                        <a:pt x="138509" y="0"/>
                                                        <a:pt x="129381" y="0"/>
                                                      </a:cubicBezTo>
                                                      <a:cubicBezTo>
                                                        <a:pt x="120253" y="0"/>
                                                        <a:pt x="104377" y="13097"/>
                                                        <a:pt x="96043" y="16669"/>
                                                      </a:cubicBezTo>
                                                      <a:cubicBezTo>
                                                        <a:pt x="87709" y="20241"/>
                                                        <a:pt x="86915" y="20240"/>
                                                        <a:pt x="79375" y="21431"/>
                                                      </a:cubicBezTo>
                                                      <a:cubicBezTo>
                                                        <a:pt x="71835" y="22622"/>
                                                        <a:pt x="59928" y="20241"/>
                                                        <a:pt x="50800" y="23813"/>
                                                      </a:cubicBezTo>
                                                      <a:cubicBezTo>
                                                        <a:pt x="41672" y="27385"/>
                                                        <a:pt x="28575" y="35720"/>
                                                        <a:pt x="24606" y="42863"/>
                                                      </a:cubicBezTo>
                                                      <a:cubicBezTo>
                                                        <a:pt x="20637" y="50006"/>
                                                        <a:pt x="27781" y="60325"/>
                                                        <a:pt x="26987" y="66675"/>
                                                      </a:cubicBezTo>
                                                      <a:cubicBezTo>
                                                        <a:pt x="26193" y="73025"/>
                                                        <a:pt x="23812" y="75010"/>
                                                        <a:pt x="19843" y="80963"/>
                                                      </a:cubicBezTo>
                                                      <a:cubicBezTo>
                                                        <a:pt x="15874" y="86916"/>
                                                        <a:pt x="6350" y="96838"/>
                                                        <a:pt x="3175" y="102394"/>
                                                      </a:cubicBezTo>
                                                      <a:cubicBezTo>
                                                        <a:pt x="0" y="107950"/>
                                                        <a:pt x="793" y="108347"/>
                                                        <a:pt x="793" y="114300"/>
                                                      </a:cubicBezTo>
                                                      <a:cubicBezTo>
                                                        <a:pt x="793" y="120253"/>
                                                        <a:pt x="2778" y="130969"/>
                                                        <a:pt x="3175" y="138113"/>
                                                      </a:cubicBezTo>
                                                      <a:cubicBezTo>
                                                        <a:pt x="3572" y="145257"/>
                                                        <a:pt x="3175" y="157163"/>
                                                        <a:pt x="3175" y="157163"/>
                                                      </a:cubicBezTo>
                                                      <a:cubicBezTo>
                                                        <a:pt x="3175" y="162322"/>
                                                        <a:pt x="1588" y="167482"/>
                                                        <a:pt x="3175" y="16906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75" name="Freeform 874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758510" y="4638675"/>
                                                  <a:ext cx="32940" cy="107156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32940 w 32940"/>
                                                    <a:gd name="connsiteY0" fmla="*/ 107156 h 107156"/>
                                                    <a:gd name="connsiteX1" fmla="*/ 16271 w 32940"/>
                                                    <a:gd name="connsiteY1" fmla="*/ 54769 h 107156"/>
                                                    <a:gd name="connsiteX2" fmla="*/ 1984 w 32940"/>
                                                    <a:gd name="connsiteY2" fmla="*/ 33338 h 107156"/>
                                                    <a:gd name="connsiteX3" fmla="*/ 4365 w 32940"/>
                                                    <a:gd name="connsiteY3" fmla="*/ 0 h 107156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32940" h="107156">
                                                      <a:moveTo>
                                                        <a:pt x="32940" y="107156"/>
                                                      </a:moveTo>
                                                      <a:cubicBezTo>
                                                        <a:pt x="27185" y="87114"/>
                                                        <a:pt x="21430" y="67072"/>
                                                        <a:pt x="16271" y="54769"/>
                                                      </a:cubicBezTo>
                                                      <a:cubicBezTo>
                                                        <a:pt x="11112" y="42466"/>
                                                        <a:pt x="3968" y="42466"/>
                                                        <a:pt x="1984" y="33338"/>
                                                      </a:cubicBezTo>
                                                      <a:cubicBezTo>
                                                        <a:pt x="0" y="24210"/>
                                                        <a:pt x="4365" y="0"/>
                                                        <a:pt x="4365" y="0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76" name="Freeform 875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884319" y="4405709"/>
                                                  <a:ext cx="36910" cy="304404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36910"/>
                                                    <a:gd name="connsiteY0" fmla="*/ 304404 h 304404"/>
                                                    <a:gd name="connsiteX1" fmla="*/ 33337 w 36910"/>
                                                    <a:gd name="connsiteY1" fmla="*/ 261541 h 304404"/>
                                                    <a:gd name="connsiteX2" fmla="*/ 7144 w 36910"/>
                                                    <a:gd name="connsiteY2" fmla="*/ 247254 h 304404"/>
                                                    <a:gd name="connsiteX3" fmla="*/ 11906 w 36910"/>
                                                    <a:gd name="connsiteY3" fmla="*/ 216297 h 304404"/>
                                                    <a:gd name="connsiteX4" fmla="*/ 33337 w 36910"/>
                                                    <a:gd name="connsiteY4" fmla="*/ 187722 h 304404"/>
                                                    <a:gd name="connsiteX5" fmla="*/ 23812 w 36910"/>
                                                    <a:gd name="connsiteY5" fmla="*/ 156766 h 304404"/>
                                                    <a:gd name="connsiteX6" fmla="*/ 16669 w 36910"/>
                                                    <a:gd name="connsiteY6" fmla="*/ 123429 h 304404"/>
                                                    <a:gd name="connsiteX7" fmla="*/ 26194 w 36910"/>
                                                    <a:gd name="connsiteY7" fmla="*/ 75804 h 304404"/>
                                                    <a:gd name="connsiteX8" fmla="*/ 28575 w 36910"/>
                                                    <a:gd name="connsiteY8" fmla="*/ 44847 h 304404"/>
                                                    <a:gd name="connsiteX9" fmla="*/ 35719 w 36910"/>
                                                    <a:gd name="connsiteY9" fmla="*/ 6747 h 304404"/>
                                                    <a:gd name="connsiteX10" fmla="*/ 35719 w 36910"/>
                                                    <a:gd name="connsiteY10" fmla="*/ 4366 h 304404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36910" h="304404">
                                                      <a:moveTo>
                                                        <a:pt x="0" y="304404"/>
                                                      </a:moveTo>
                                                      <a:cubicBezTo>
                                                        <a:pt x="16073" y="287735"/>
                                                        <a:pt x="32146" y="271066"/>
                                                        <a:pt x="33337" y="261541"/>
                                                      </a:cubicBezTo>
                                                      <a:cubicBezTo>
                                                        <a:pt x="34528" y="252016"/>
                                                        <a:pt x="10716" y="254795"/>
                                                        <a:pt x="7144" y="247254"/>
                                                      </a:cubicBezTo>
                                                      <a:cubicBezTo>
                                                        <a:pt x="3572" y="239713"/>
                                                        <a:pt x="7541" y="226219"/>
                                                        <a:pt x="11906" y="216297"/>
                                                      </a:cubicBezTo>
                                                      <a:cubicBezTo>
                                                        <a:pt x="16271" y="206375"/>
                                                        <a:pt x="31353" y="197644"/>
                                                        <a:pt x="33337" y="187722"/>
                                                      </a:cubicBezTo>
                                                      <a:cubicBezTo>
                                                        <a:pt x="35321" y="177800"/>
                                                        <a:pt x="26590" y="167482"/>
                                                        <a:pt x="23812" y="156766"/>
                                                      </a:cubicBezTo>
                                                      <a:cubicBezTo>
                                                        <a:pt x="21034" y="146050"/>
                                                        <a:pt x="16272" y="136923"/>
                                                        <a:pt x="16669" y="123429"/>
                                                      </a:cubicBezTo>
                                                      <a:cubicBezTo>
                                                        <a:pt x="17066" y="109935"/>
                                                        <a:pt x="24210" y="88901"/>
                                                        <a:pt x="26194" y="75804"/>
                                                      </a:cubicBezTo>
                                                      <a:cubicBezTo>
                                                        <a:pt x="28178" y="62707"/>
                                                        <a:pt x="26988" y="56356"/>
                                                        <a:pt x="28575" y="44847"/>
                                                      </a:cubicBezTo>
                                                      <a:cubicBezTo>
                                                        <a:pt x="30162" y="33338"/>
                                                        <a:pt x="34528" y="13494"/>
                                                        <a:pt x="35719" y="6747"/>
                                                      </a:cubicBezTo>
                                                      <a:cubicBezTo>
                                                        <a:pt x="36910" y="0"/>
                                                        <a:pt x="36314" y="2183"/>
                                                        <a:pt x="35719" y="4366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77" name="Freeform 876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914879" y="4488656"/>
                                                  <a:ext cx="250427" cy="107156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250427 w 250427"/>
                                                    <a:gd name="connsiteY0" fmla="*/ 0 h 107156"/>
                                                    <a:gd name="connsiteX1" fmla="*/ 183752 w 250427"/>
                                                    <a:gd name="connsiteY1" fmla="*/ 30957 h 107156"/>
                                                    <a:gd name="connsiteX2" fmla="*/ 150415 w 250427"/>
                                                    <a:gd name="connsiteY2" fmla="*/ 52388 h 107156"/>
                                                    <a:gd name="connsiteX3" fmla="*/ 121840 w 250427"/>
                                                    <a:gd name="connsiteY3" fmla="*/ 38100 h 107156"/>
                                                    <a:gd name="connsiteX4" fmla="*/ 95646 w 250427"/>
                                                    <a:gd name="connsiteY4" fmla="*/ 45244 h 107156"/>
                                                    <a:gd name="connsiteX5" fmla="*/ 74215 w 250427"/>
                                                    <a:gd name="connsiteY5" fmla="*/ 61913 h 107156"/>
                                                    <a:gd name="connsiteX6" fmla="*/ 78977 w 250427"/>
                                                    <a:gd name="connsiteY6" fmla="*/ 90488 h 107156"/>
                                                    <a:gd name="connsiteX7" fmla="*/ 86121 w 250427"/>
                                                    <a:gd name="connsiteY7" fmla="*/ 104775 h 107156"/>
                                                    <a:gd name="connsiteX8" fmla="*/ 43259 w 250427"/>
                                                    <a:gd name="connsiteY8" fmla="*/ 104775 h 107156"/>
                                                    <a:gd name="connsiteX9" fmla="*/ 31352 w 250427"/>
                                                    <a:gd name="connsiteY9" fmla="*/ 102394 h 107156"/>
                                                    <a:gd name="connsiteX10" fmla="*/ 5159 w 250427"/>
                                                    <a:gd name="connsiteY10" fmla="*/ 95250 h 107156"/>
                                                    <a:gd name="connsiteX11" fmla="*/ 396 w 250427"/>
                                                    <a:gd name="connsiteY11" fmla="*/ 92869 h 107156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50427" h="107156">
                                                      <a:moveTo>
                                                        <a:pt x="250427" y="0"/>
                                                      </a:moveTo>
                                                      <a:cubicBezTo>
                                                        <a:pt x="225424" y="11113"/>
                                                        <a:pt x="200421" y="22226"/>
                                                        <a:pt x="183752" y="30957"/>
                                                      </a:cubicBezTo>
                                                      <a:cubicBezTo>
                                                        <a:pt x="167083" y="39688"/>
                                                        <a:pt x="160734" y="51198"/>
                                                        <a:pt x="150415" y="52388"/>
                                                      </a:cubicBezTo>
                                                      <a:cubicBezTo>
                                                        <a:pt x="140096" y="53579"/>
                                                        <a:pt x="130968" y="39291"/>
                                                        <a:pt x="121840" y="38100"/>
                                                      </a:cubicBezTo>
                                                      <a:cubicBezTo>
                                                        <a:pt x="112712" y="36909"/>
                                                        <a:pt x="103584" y="41275"/>
                                                        <a:pt x="95646" y="45244"/>
                                                      </a:cubicBezTo>
                                                      <a:cubicBezTo>
                                                        <a:pt x="87709" y="49213"/>
                                                        <a:pt x="76993" y="54372"/>
                                                        <a:pt x="74215" y="61913"/>
                                                      </a:cubicBezTo>
                                                      <a:cubicBezTo>
                                                        <a:pt x="71437" y="69454"/>
                                                        <a:pt x="76993" y="83344"/>
                                                        <a:pt x="78977" y="90488"/>
                                                      </a:cubicBezTo>
                                                      <a:cubicBezTo>
                                                        <a:pt x="80961" y="97632"/>
                                                        <a:pt x="92074" y="102394"/>
                                                        <a:pt x="86121" y="104775"/>
                                                      </a:cubicBezTo>
                                                      <a:cubicBezTo>
                                                        <a:pt x="80168" y="107156"/>
                                                        <a:pt x="52387" y="105172"/>
                                                        <a:pt x="43259" y="104775"/>
                                                      </a:cubicBezTo>
                                                      <a:cubicBezTo>
                                                        <a:pt x="34131" y="104378"/>
                                                        <a:pt x="37702" y="103982"/>
                                                        <a:pt x="31352" y="102394"/>
                                                      </a:cubicBezTo>
                                                      <a:cubicBezTo>
                                                        <a:pt x="25002" y="100807"/>
                                                        <a:pt x="10318" y="96837"/>
                                                        <a:pt x="5159" y="95250"/>
                                                      </a:cubicBezTo>
                                                      <a:cubicBezTo>
                                                        <a:pt x="0" y="93663"/>
                                                        <a:pt x="198" y="93266"/>
                                                        <a:pt x="396" y="9286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78" name="Freeform 877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911703" y="4538663"/>
                                                  <a:ext cx="176609" cy="216693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60735 w 176609"/>
                                                    <a:gd name="connsiteY0" fmla="*/ 0 h 216693"/>
                                                    <a:gd name="connsiteX1" fmla="*/ 175022 w 176609"/>
                                                    <a:gd name="connsiteY1" fmla="*/ 50006 h 216693"/>
                                                    <a:gd name="connsiteX2" fmla="*/ 170260 w 176609"/>
                                                    <a:gd name="connsiteY2" fmla="*/ 80962 h 216693"/>
                                                    <a:gd name="connsiteX3" fmla="*/ 163116 w 176609"/>
                                                    <a:gd name="connsiteY3" fmla="*/ 104775 h 216693"/>
                                                    <a:gd name="connsiteX4" fmla="*/ 163116 w 176609"/>
                                                    <a:gd name="connsiteY4" fmla="*/ 130968 h 216693"/>
                                                    <a:gd name="connsiteX5" fmla="*/ 163116 w 176609"/>
                                                    <a:gd name="connsiteY5" fmla="*/ 145256 h 216693"/>
                                                    <a:gd name="connsiteX6" fmla="*/ 163116 w 176609"/>
                                                    <a:gd name="connsiteY6" fmla="*/ 161925 h 216693"/>
                                                    <a:gd name="connsiteX7" fmla="*/ 141685 w 176609"/>
                                                    <a:gd name="connsiteY7" fmla="*/ 164306 h 216693"/>
                                                    <a:gd name="connsiteX8" fmla="*/ 103585 w 176609"/>
                                                    <a:gd name="connsiteY8" fmla="*/ 171450 h 216693"/>
                                                    <a:gd name="connsiteX9" fmla="*/ 94060 w 176609"/>
                                                    <a:gd name="connsiteY9" fmla="*/ 190500 h 216693"/>
                                                    <a:gd name="connsiteX10" fmla="*/ 67866 w 176609"/>
                                                    <a:gd name="connsiteY10" fmla="*/ 195262 h 216693"/>
                                                    <a:gd name="connsiteX11" fmla="*/ 39291 w 176609"/>
                                                    <a:gd name="connsiteY11" fmla="*/ 204787 h 216693"/>
                                                    <a:gd name="connsiteX12" fmla="*/ 5953 w 176609"/>
                                                    <a:gd name="connsiteY12" fmla="*/ 211931 h 216693"/>
                                                    <a:gd name="connsiteX13" fmla="*/ 3572 w 176609"/>
                                                    <a:gd name="connsiteY13" fmla="*/ 216693 h 216693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76609" h="216693">
                                                      <a:moveTo>
                                                        <a:pt x="160735" y="0"/>
                                                      </a:moveTo>
                                                      <a:cubicBezTo>
                                                        <a:pt x="167085" y="18256"/>
                                                        <a:pt x="173435" y="36512"/>
                                                        <a:pt x="175022" y="50006"/>
                                                      </a:cubicBezTo>
                                                      <a:cubicBezTo>
                                                        <a:pt x="176609" y="63500"/>
                                                        <a:pt x="172244" y="71834"/>
                                                        <a:pt x="170260" y="80962"/>
                                                      </a:cubicBezTo>
                                                      <a:cubicBezTo>
                                                        <a:pt x="168276" y="90090"/>
                                                        <a:pt x="164307" y="96441"/>
                                                        <a:pt x="163116" y="104775"/>
                                                      </a:cubicBezTo>
                                                      <a:cubicBezTo>
                                                        <a:pt x="161925" y="113109"/>
                                                        <a:pt x="163116" y="130968"/>
                                                        <a:pt x="163116" y="130968"/>
                                                      </a:cubicBezTo>
                                                      <a:lnTo>
                                                        <a:pt x="163116" y="145256"/>
                                                      </a:lnTo>
                                                      <a:cubicBezTo>
                                                        <a:pt x="163116" y="150415"/>
                                                        <a:pt x="166688" y="158750"/>
                                                        <a:pt x="163116" y="161925"/>
                                                      </a:cubicBezTo>
                                                      <a:cubicBezTo>
                                                        <a:pt x="159544" y="165100"/>
                                                        <a:pt x="151607" y="162718"/>
                                                        <a:pt x="141685" y="164306"/>
                                                      </a:cubicBezTo>
                                                      <a:cubicBezTo>
                                                        <a:pt x="131763" y="165894"/>
                                                        <a:pt x="111522" y="167084"/>
                                                        <a:pt x="103585" y="171450"/>
                                                      </a:cubicBezTo>
                                                      <a:cubicBezTo>
                                                        <a:pt x="95648" y="175816"/>
                                                        <a:pt x="100013" y="186531"/>
                                                        <a:pt x="94060" y="190500"/>
                                                      </a:cubicBezTo>
                                                      <a:cubicBezTo>
                                                        <a:pt x="88107" y="194469"/>
                                                        <a:pt x="76994" y="192881"/>
                                                        <a:pt x="67866" y="195262"/>
                                                      </a:cubicBezTo>
                                                      <a:cubicBezTo>
                                                        <a:pt x="58738" y="197643"/>
                                                        <a:pt x="49610" y="202009"/>
                                                        <a:pt x="39291" y="204787"/>
                                                      </a:cubicBezTo>
                                                      <a:cubicBezTo>
                                                        <a:pt x="28972" y="207565"/>
                                                        <a:pt x="11906" y="209947"/>
                                                        <a:pt x="5953" y="211931"/>
                                                      </a:cubicBezTo>
                                                      <a:cubicBezTo>
                                                        <a:pt x="0" y="213915"/>
                                                        <a:pt x="3572" y="216693"/>
                                                        <a:pt x="3572" y="216693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879" name="Freeform 878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8365331" y="4626769"/>
                                                  <a:ext cx="9525" cy="84931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9525 w 9525"/>
                                                    <a:gd name="connsiteY0" fmla="*/ 0 h 84931"/>
                                                    <a:gd name="connsiteX1" fmla="*/ 0 w 9525"/>
                                                    <a:gd name="connsiteY1" fmla="*/ 54769 h 84931"/>
                                                    <a:gd name="connsiteX2" fmla="*/ 9525 w 9525"/>
                                                    <a:gd name="connsiteY2" fmla="*/ 83344 h 84931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9525" h="84931">
                                                      <a:moveTo>
                                                        <a:pt x="9525" y="0"/>
                                                      </a:moveTo>
                                                      <a:cubicBezTo>
                                                        <a:pt x="4762" y="20439"/>
                                                        <a:pt x="0" y="40878"/>
                                                        <a:pt x="0" y="54769"/>
                                                      </a:cubicBezTo>
                                                      <a:cubicBezTo>
                                                        <a:pt x="0" y="68660"/>
                                                        <a:pt x="7541" y="84931"/>
                                                        <a:pt x="9525" y="83344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</p:grpSp>
                                        </p:grpSp>
                                      </p:grpSp>
                                    </p:grpSp>
                                    <p:sp>
                                      <p:nvSpPr>
                                        <p:cNvPr id="862" name="TextBox 394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7016785" y="3175024"/>
                                          <a:ext cx="1447800" cy="307777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>
                                          <a:noFill/>
                                        </a:ln>
                                      </p:spPr>
                                      <p:txBody>
                                        <a:bodyPr wrap="square" rtlCol="0">
                                          <a:spAutoFit/>
                                        </a:bodyPr>
                                        <a:lstStyle>
                                          <a:defPPr>
                                            <a:defRPr lang="en-US"/>
                                          </a:defPPr>
                                          <a:lvl1pPr marL="0" algn="l" defTabSz="914400" rtl="0" eaLnBrk="1" latinLnBrk="0" hangingPunct="1">
                                            <a:defRPr sz="1800" kern="1200">
                                              <a:solidFill>
                                                <a:schemeClr val="tx1"/>
                                              </a:solidFill>
                                              <a:latin typeface="+mn-lt"/>
                                              <a:ea typeface="+mn-ea"/>
                                              <a:cs typeface="+mn-cs"/>
                                            </a:defRPr>
                                          </a:lvl1pPr>
                                          <a:lvl2pPr marL="457200" algn="l" defTabSz="914400" rtl="0" eaLnBrk="1" latinLnBrk="0" hangingPunct="1">
                                            <a:defRPr sz="1800" kern="1200">
                                              <a:solidFill>
                                                <a:schemeClr val="tx1"/>
                                              </a:solidFill>
                                              <a:latin typeface="+mn-lt"/>
                                              <a:ea typeface="+mn-ea"/>
                                              <a:cs typeface="+mn-cs"/>
                                            </a:defRPr>
                                          </a:lvl2pPr>
                                          <a:lvl3pPr marL="914400" algn="l" defTabSz="914400" rtl="0" eaLnBrk="1" latinLnBrk="0" hangingPunct="1">
                                            <a:defRPr sz="1800" kern="1200">
                                              <a:solidFill>
                                                <a:schemeClr val="tx1"/>
                                              </a:solidFill>
                                              <a:latin typeface="+mn-lt"/>
                                              <a:ea typeface="+mn-ea"/>
                                              <a:cs typeface="+mn-cs"/>
                                            </a:defRPr>
                                          </a:lvl3pPr>
                                          <a:lvl4pPr marL="1371600" algn="l" defTabSz="914400" rtl="0" eaLnBrk="1" latinLnBrk="0" hangingPunct="1">
                                            <a:defRPr sz="1800" kern="1200">
                                              <a:solidFill>
                                                <a:schemeClr val="tx1"/>
                                              </a:solidFill>
                                              <a:latin typeface="+mn-lt"/>
                                              <a:ea typeface="+mn-ea"/>
                                              <a:cs typeface="+mn-cs"/>
                                            </a:defRPr>
                                          </a:lvl4pPr>
                                          <a:lvl5pPr marL="1828800" algn="l" defTabSz="914400" rtl="0" eaLnBrk="1" latinLnBrk="0" hangingPunct="1">
                                            <a:defRPr sz="1800" kern="1200">
                                              <a:solidFill>
                                                <a:schemeClr val="tx1"/>
                                              </a:solidFill>
                                              <a:latin typeface="+mn-lt"/>
                                              <a:ea typeface="+mn-ea"/>
                                              <a:cs typeface="+mn-cs"/>
                                            </a:defRPr>
                                          </a:lvl5pPr>
                                          <a:lvl6pPr marL="2286000" algn="l" defTabSz="914400" rtl="0" eaLnBrk="1" latinLnBrk="0" hangingPunct="1">
                                            <a:defRPr sz="1800" kern="1200">
                                              <a:solidFill>
                                                <a:schemeClr val="tx1"/>
                                              </a:solidFill>
                                              <a:latin typeface="+mn-lt"/>
                                              <a:ea typeface="+mn-ea"/>
                                              <a:cs typeface="+mn-cs"/>
                                            </a:defRPr>
                                          </a:lvl6pPr>
                                          <a:lvl7pPr marL="2743200" algn="l" defTabSz="914400" rtl="0" eaLnBrk="1" latinLnBrk="0" hangingPunct="1">
                                            <a:defRPr sz="1800" kern="1200">
                                              <a:solidFill>
                                                <a:schemeClr val="tx1"/>
                                              </a:solidFill>
                                              <a:latin typeface="+mn-lt"/>
                                              <a:ea typeface="+mn-ea"/>
                                              <a:cs typeface="+mn-cs"/>
                                            </a:defRPr>
                                          </a:lvl7pPr>
                                          <a:lvl8pPr marL="3200400" algn="l" defTabSz="914400" rtl="0" eaLnBrk="1" latinLnBrk="0" hangingPunct="1">
                                            <a:defRPr sz="1800" kern="1200">
                                              <a:solidFill>
                                                <a:schemeClr val="tx1"/>
                                              </a:solidFill>
                                              <a:latin typeface="+mn-lt"/>
                                              <a:ea typeface="+mn-ea"/>
                                              <a:cs typeface="+mn-cs"/>
                                            </a:defRPr>
                                          </a:lvl8pPr>
                                          <a:lvl9pPr marL="3657600" algn="l" defTabSz="914400" rtl="0" eaLnBrk="1" latinLnBrk="0" hangingPunct="1">
                                            <a:defRPr sz="1800" kern="1200">
                                              <a:solidFill>
                                                <a:schemeClr val="tx1"/>
                                              </a:solidFill>
                                              <a:latin typeface="+mn-lt"/>
                                              <a:ea typeface="+mn-ea"/>
                                              <a:cs typeface="+mn-cs"/>
                                            </a:defRPr>
                                          </a:lvl9pPr>
                                        </a:lstStyle>
                                        <a:p>
                                          <a:pPr marL="0" marR="0" lvl="0" indent="0" algn="ctr" defTabSz="914400" rtl="0" eaLnBrk="1" fontAlgn="auto" latinLnBrk="0" hangingPunct="1">
                                            <a:lnSpc>
                                              <a:spcPct val="100000"/>
                                            </a:lnSpc>
                                            <a:spcBef>
                                              <a:spcPts val="0"/>
                                            </a:spcBef>
                                            <a:spcAft>
                                              <a:spcPts val="0"/>
                                            </a:spcAft>
                                            <a:buClrTx/>
                                            <a:buSzTx/>
                                            <a:buFontTx/>
                                            <a:buNone/>
                                            <a:tabLst/>
                                            <a:defRPr/>
                                          </a:pPr>
                                          <a:r>
                                            <a:rPr kumimoji="0" lang="en-US" sz="1400" b="0" i="0" u="none" strike="noStrike" kern="120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rPr>
                                            <a:t>Guantanamo</a:t>
                                          </a:r>
                                          <a:endParaRPr kumimoji="0" lang="en-US" sz="1400" b="0" i="0" u="none" strike="noStrike" kern="1200" cap="none" spc="0" normalizeH="0" baseline="0" noProof="0" dirty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libri"/>
                                            <a:ea typeface="+mn-ea"/>
                                            <a:cs typeface="+mn-cs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860" name="TextBox 392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096001" y="5334000"/>
                                        <a:ext cx="1600200" cy="307777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>
                                        <a:noFill/>
                                      </a:ln>
                                    </p:spPr>
                                    <p:txBody>
                                      <a:bodyPr wrap="square" rtlCol="0">
                                        <a:spAutoFit/>
                                      </a:bodyPr>
                                      <a:lstStyle>
                                        <a:defPPr>
                                          <a:defRPr lang="en-US"/>
                                        </a:defPPr>
                                        <a:lvl1pPr marL="0" algn="l" defTabSz="914400" rtl="0" eaLnBrk="1" latinLnBrk="0" hangingPunct="1">
                                          <a:defRPr sz="180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lvl1pPr>
                                        <a:lvl2pPr marL="457200" algn="l" defTabSz="914400" rtl="0" eaLnBrk="1" latinLnBrk="0" hangingPunct="1">
                                          <a:defRPr sz="180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lvl2pPr>
                                        <a:lvl3pPr marL="914400" algn="l" defTabSz="914400" rtl="0" eaLnBrk="1" latinLnBrk="0" hangingPunct="1">
                                          <a:defRPr sz="180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lvl3pPr>
                                        <a:lvl4pPr marL="1371600" algn="l" defTabSz="914400" rtl="0" eaLnBrk="1" latinLnBrk="0" hangingPunct="1">
                                          <a:defRPr sz="180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lvl4pPr>
                                        <a:lvl5pPr marL="1828800" algn="l" defTabSz="914400" rtl="0" eaLnBrk="1" latinLnBrk="0" hangingPunct="1">
                                          <a:defRPr sz="180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lvl5pPr>
                                        <a:lvl6pPr marL="2286000" algn="l" defTabSz="914400" rtl="0" eaLnBrk="1" latinLnBrk="0" hangingPunct="1">
                                          <a:defRPr sz="180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lvl6pPr>
                                        <a:lvl7pPr marL="2743200" algn="l" defTabSz="914400" rtl="0" eaLnBrk="1" latinLnBrk="0" hangingPunct="1">
                                          <a:defRPr sz="180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lvl7pPr>
                                        <a:lvl8pPr marL="3200400" algn="l" defTabSz="914400" rtl="0" eaLnBrk="1" latinLnBrk="0" hangingPunct="1">
                                          <a:defRPr sz="180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lvl8pPr>
                                        <a:lvl9pPr marL="3657600" algn="l" defTabSz="914400" rtl="0" eaLnBrk="1" latinLnBrk="0" hangingPunct="1">
                                          <a:defRPr sz="180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lvl9pPr>
                                      </a:lstStyle>
                                      <a:p>
                                        <a:pPr marL="0" marR="0" lvl="0" indent="0" algn="ctr" defTabSz="914400" rtl="0" eaLnBrk="1" fontAlgn="auto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buClrTx/>
                                          <a:buSzTx/>
                                          <a:buFontTx/>
                                          <a:buNone/>
                                          <a:tabLst/>
                                          <a:defRPr/>
                                        </a:pPr>
                                        <a:r>
                                          <a:rPr kumimoji="0" lang="en-US" sz="1400" b="0" i="0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libri"/>
                                            <a:ea typeface="+mn-ea"/>
                                            <a:cs typeface="+mn-cs"/>
                                          </a:rPr>
                                          <a:t>Santiago De Cuba</a:t>
                                        </a:r>
                                        <a:endParaRPr kumimoji="0" lang="en-US" sz="1400" b="0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libri"/>
                                          <a:ea typeface="+mn-ea"/>
                                          <a:cs typeface="+mn-cs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58" name="TextBox 390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4495800" y="4953000"/>
                                      <a:ext cx="1447800" cy="307777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>
                                      <a:defPPr>
                                        <a:defRPr lang="en-US"/>
                                      </a:defPPr>
                                      <a:lvl1pPr marL="0" algn="l" defTabSz="914400" rtl="0" eaLnBrk="1" latinLnBrk="0" hangingPunct="1">
                                        <a:defRPr sz="1800" kern="12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1pPr>
                                      <a:lvl2pPr marL="457200" algn="l" defTabSz="914400" rtl="0" eaLnBrk="1" latinLnBrk="0" hangingPunct="1">
                                        <a:defRPr sz="1800" kern="12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2pPr>
                                      <a:lvl3pPr marL="914400" algn="l" defTabSz="914400" rtl="0" eaLnBrk="1" latinLnBrk="0" hangingPunct="1">
                                        <a:defRPr sz="1800" kern="12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3pPr>
                                      <a:lvl4pPr marL="1371600" algn="l" defTabSz="914400" rtl="0" eaLnBrk="1" latinLnBrk="0" hangingPunct="1">
                                        <a:defRPr sz="1800" kern="12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4pPr>
                                      <a:lvl5pPr marL="1828800" algn="l" defTabSz="914400" rtl="0" eaLnBrk="1" latinLnBrk="0" hangingPunct="1">
                                        <a:defRPr sz="1800" kern="12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5pPr>
                                      <a:lvl6pPr marL="2286000" algn="l" defTabSz="914400" rtl="0" eaLnBrk="1" latinLnBrk="0" hangingPunct="1">
                                        <a:defRPr sz="1800" kern="12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6pPr>
                                      <a:lvl7pPr marL="2743200" algn="l" defTabSz="914400" rtl="0" eaLnBrk="1" latinLnBrk="0" hangingPunct="1">
                                        <a:defRPr sz="1800" kern="12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7pPr>
                                      <a:lvl8pPr marL="3200400" algn="l" defTabSz="914400" rtl="0" eaLnBrk="1" latinLnBrk="0" hangingPunct="1">
                                        <a:defRPr sz="1800" kern="12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8pPr>
                                      <a:lvl9pPr marL="3657600" algn="l" defTabSz="914400" rtl="0" eaLnBrk="1" latinLnBrk="0" hangingPunct="1">
                                        <a:defRPr sz="1800" kern="12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9pPr>
                                    </a:lstStyle>
                                    <a:p>
                                      <a:pPr marL="0" marR="0" lvl="0" indent="0" algn="ctr" defTabSz="914400" rtl="0" eaLnBrk="1" fontAlgn="auto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  <a:defRPr/>
                                      </a:pPr>
                                      <a:r>
                                        <a:rPr kumimoji="0" lang="en-US" sz="1400" b="0" i="0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libri"/>
                                          <a:ea typeface="+mn-ea"/>
                                          <a:cs typeface="+mn-cs"/>
                                        </a:rPr>
                                        <a:t>Granma</a:t>
                                      </a:r>
                                      <a:endParaRPr kumimoji="0" lang="en-US" sz="1400" b="0" i="0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/>
                                        <a:ea typeface="+mn-ea"/>
                                        <a:cs typeface="+mn-cs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856" name="Freeform 855"/>
                                  <p:cNvSpPr/>
                                  <p:nvPr/>
                                </p:nvSpPr>
                                <p:spPr>
                                  <a:xfrm>
                                    <a:off x="7124700" y="4395788"/>
                                    <a:ext cx="52388" cy="123825"/>
                                  </a:xfrm>
                                  <a:custGeom>
                                    <a:avLst/>
                                    <a:gdLst>
                                      <a:gd name="connsiteX0" fmla="*/ 52388 w 52388"/>
                                      <a:gd name="connsiteY0" fmla="*/ 123825 h 123825"/>
                                      <a:gd name="connsiteX1" fmla="*/ 0 w 52388"/>
                                      <a:gd name="connsiteY1" fmla="*/ 0 h 123825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</a:cxnLst>
                                    <a:rect l="l" t="t" r="r" b="b"/>
                                    <a:pathLst>
                                      <a:path w="52388" h="123825">
                                        <a:moveTo>
                                          <a:pt x="52388" y="123825"/>
                                        </a:moveTo>
                                        <a:cubicBezTo>
                                          <a:pt x="38100" y="73422"/>
                                          <a:pt x="23812" y="23019"/>
                                          <a:pt x="0" y="0"/>
                                        </a:cubicBezTo>
                                      </a:path>
                                    </a:pathLst>
                                  </a:custGeom>
                                  <a:noFill/>
                                  <a:ln w="9525" cap="flat" cmpd="sng" algn="ctr">
                                    <a:solidFill>
                                      <a:sysClr val="windowText" lastClr="000000"/>
                                    </a:solidFill>
                                    <a:prstDash val="solid"/>
                                  </a:ln>
                                  <a:effectLst/>
                                </p:spPr>
                                <p:txBody>
                                  <a:bodyPr rtlCol="0" anchor="ctr"/>
                                  <a:lstStyle>
                                    <a:defPPr>
                                      <a:defRPr lang="en-US"/>
                                    </a:defPPr>
                                    <a:lvl1pPr marL="0" algn="l" defTabSz="914400" rtl="0" eaLnBrk="1" latinLnBrk="0" hangingPunct="1">
                                      <a:defRPr sz="1800" kern="120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1pPr>
                                    <a:lvl2pPr marL="457200" algn="l" defTabSz="914400" rtl="0" eaLnBrk="1" latinLnBrk="0" hangingPunct="1">
                                      <a:defRPr sz="1800" kern="120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2pPr>
                                    <a:lvl3pPr marL="914400" algn="l" defTabSz="914400" rtl="0" eaLnBrk="1" latinLnBrk="0" hangingPunct="1">
                                      <a:defRPr sz="1800" kern="120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3pPr>
                                    <a:lvl4pPr marL="1371600" algn="l" defTabSz="914400" rtl="0" eaLnBrk="1" latinLnBrk="0" hangingPunct="1">
                                      <a:defRPr sz="1800" kern="120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4pPr>
                                    <a:lvl5pPr marL="1828800" algn="l" defTabSz="914400" rtl="0" eaLnBrk="1" latinLnBrk="0" hangingPunct="1">
                                      <a:defRPr sz="1800" kern="120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5pPr>
                                    <a:lvl6pPr marL="2286000" algn="l" defTabSz="914400" rtl="0" eaLnBrk="1" latinLnBrk="0" hangingPunct="1">
                                      <a:defRPr sz="1800" kern="120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6pPr>
                                    <a:lvl7pPr marL="2743200" algn="l" defTabSz="914400" rtl="0" eaLnBrk="1" latinLnBrk="0" hangingPunct="1">
                                      <a:defRPr sz="1800" kern="120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7pPr>
                                    <a:lvl8pPr marL="3200400" algn="l" defTabSz="914400" rtl="0" eaLnBrk="1" latinLnBrk="0" hangingPunct="1">
                                      <a:defRPr sz="1800" kern="120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8pPr>
                                    <a:lvl9pPr marL="3657600" algn="l" defTabSz="914400" rtl="0" eaLnBrk="1" latinLnBrk="0" hangingPunct="1">
                                      <a:defRPr sz="1800" kern="120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9pPr>
                                  </a:lstStyle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libri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4" name="Rectangle 853"/>
                                <p:cNvSpPr/>
                                <p:nvPr/>
                              </p:nvSpPr>
                              <p:spPr>
                                <a:xfrm>
                                  <a:off x="7086600" y="5867400"/>
                                  <a:ext cx="1447800" cy="2286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ysClr val="window" lastClr="FFFFFF"/>
                                </a:solidFill>
                                <a:ln w="25400" cap="flat" cmpd="sng" algn="ctr">
                                  <a:noFill/>
                                  <a:prstDash val="solid"/>
                                </a:ln>
                                <a:effectLst/>
                              </p:spPr>
                              <p:txBody>
                                <a:bodyPr rtlCol="0" anchor="ctr"/>
                                <a:lstStyle>
                                  <a:defPPr>
                                    <a:defRPr lang="en-US"/>
                                  </a:defPPr>
                                  <a:lvl1pPr marL="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1pPr>
                                  <a:lvl2pPr marL="4572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2pPr>
                                  <a:lvl3pPr marL="9144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3pPr>
                                  <a:lvl4pPr marL="13716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4pPr>
                                  <a:lvl5pPr marL="18288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5pPr>
                                  <a:lvl6pPr marL="22860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6pPr>
                                  <a:lvl7pPr marL="27432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7pPr>
                                  <a:lvl8pPr marL="32004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8pPr>
                                  <a:lvl9pPr marL="36576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9pPr>
                                </a:lstStyle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" lastClr="FFFFFF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852" name="Rectangle 851"/>
                              <p:cNvSpPr/>
                              <p:nvPr/>
                            </p:nvSpPr>
                            <p:spPr>
                              <a:xfrm>
                                <a:off x="7086600" y="5791200"/>
                                <a:ext cx="381000" cy="76200"/>
                              </a:xfrm>
                              <a:prstGeom prst="rect">
                                <a:avLst/>
                              </a:prstGeom>
                              <a:solidFill>
                                <a:sysClr val="window" lastClr="FFFFFF"/>
                              </a:solidFill>
                              <a:ln w="25400" cap="flat" cmpd="sng" algn="ctr">
                                <a:noFill/>
                                <a:prstDash val="solid"/>
                              </a:ln>
                              <a:effectLst/>
                            </p:spPr>
                            <p:txBody>
                              <a:bodyPr rtlCol="0" anchor="ctr"/>
                              <a:lstStyle>
                                <a:defPPr>
                                  <a:defRPr lang="en-US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" lastClr="FFFFFF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850" name="Freeform 849"/>
                            <p:cNvSpPr/>
                            <p:nvPr/>
                          </p:nvSpPr>
                          <p:spPr>
                            <a:xfrm>
                              <a:off x="3533775" y="2300288"/>
                              <a:ext cx="16669" cy="109537"/>
                            </a:xfrm>
                            <a:custGeom>
                              <a:avLst/>
                              <a:gdLst>
                                <a:gd name="connsiteX0" fmla="*/ 0 w 16669"/>
                                <a:gd name="connsiteY0" fmla="*/ 109537 h 109537"/>
                                <a:gd name="connsiteX1" fmla="*/ 14288 w 16669"/>
                                <a:gd name="connsiteY1" fmla="*/ 33337 h 109537"/>
                                <a:gd name="connsiteX2" fmla="*/ 9525 w 16669"/>
                                <a:gd name="connsiteY2" fmla="*/ 0 h 10953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16669" h="109537">
                                  <a:moveTo>
                                    <a:pt x="0" y="109537"/>
                                  </a:moveTo>
                                  <a:cubicBezTo>
                                    <a:pt x="6350" y="80565"/>
                                    <a:pt x="12701" y="51593"/>
                                    <a:pt x="14288" y="33337"/>
                                  </a:cubicBezTo>
                                  <a:cubicBezTo>
                                    <a:pt x="15876" y="15081"/>
                                    <a:pt x="16669" y="14288"/>
                                    <a:pt x="9525" y="0"/>
                                  </a:cubicBezTo>
                                </a:path>
                              </a:pathLst>
                            </a:custGeom>
                            <a:noFill/>
                            <a:ln w="9525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tlCol="0" anchor="ctr"/>
                            <a:lstStyle>
                              <a:defPPr>
                                <a:defRPr lang="en-US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8" name="Freeform 847"/>
                          <p:cNvSpPr/>
                          <p:nvPr/>
                        </p:nvSpPr>
                        <p:spPr>
                          <a:xfrm>
                            <a:off x="3643313" y="3014663"/>
                            <a:ext cx="33337" cy="52387"/>
                          </a:xfrm>
                          <a:custGeom>
                            <a:avLst/>
                            <a:gdLst>
                              <a:gd name="connsiteX0" fmla="*/ 0 w 33337"/>
                              <a:gd name="connsiteY0" fmla="*/ 52387 h 52387"/>
                              <a:gd name="connsiteX1" fmla="*/ 33337 w 33337"/>
                              <a:gd name="connsiteY1" fmla="*/ 0 h 5238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33337" h="52387">
                                <a:moveTo>
                                  <a:pt x="0" y="52387"/>
                                </a:moveTo>
                                <a:cubicBezTo>
                                  <a:pt x="5953" y="32543"/>
                                  <a:pt x="11906" y="12700"/>
                                  <a:pt x="33337" y="0"/>
                                </a:cubicBezTo>
                              </a:path>
                            </a:pathLst>
                          </a:custGeom>
                          <a:no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46" name="Freeform 845"/>
                        <p:cNvSpPr/>
                        <p:nvPr/>
                      </p:nvSpPr>
                      <p:spPr>
                        <a:xfrm>
                          <a:off x="3965575" y="2628900"/>
                          <a:ext cx="41275" cy="73025"/>
                        </a:xfrm>
                        <a:custGeom>
                          <a:avLst/>
                          <a:gdLst>
                            <a:gd name="connsiteX0" fmla="*/ 41275 w 41275"/>
                            <a:gd name="connsiteY0" fmla="*/ 0 h 73025"/>
                            <a:gd name="connsiteX1" fmla="*/ 0 w 41275"/>
                            <a:gd name="connsiteY1" fmla="*/ 73025 h 730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1275" h="73025">
                              <a:moveTo>
                                <a:pt x="41275" y="0"/>
                              </a:moveTo>
                              <a:cubicBezTo>
                                <a:pt x="24077" y="35719"/>
                                <a:pt x="6879" y="71438"/>
                                <a:pt x="0" y="73025"/>
                              </a:cubicBez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843" name="Freeform 842"/>
                      <p:cNvSpPr/>
                      <p:nvPr/>
                    </p:nvSpPr>
                    <p:spPr>
                      <a:xfrm>
                        <a:off x="4953000" y="3295650"/>
                        <a:ext cx="76200" cy="19050"/>
                      </a:xfrm>
                      <a:custGeom>
                        <a:avLst/>
                        <a:gdLst>
                          <a:gd name="connsiteX0" fmla="*/ 76200 w 76200"/>
                          <a:gd name="connsiteY0" fmla="*/ 19050 h 19050"/>
                          <a:gd name="connsiteX1" fmla="*/ 0 w 76200"/>
                          <a:gd name="connsiteY1" fmla="*/ 0 h 190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76200" h="19050">
                            <a:moveTo>
                              <a:pt x="76200" y="19050"/>
                            </a:moveTo>
                            <a:cubicBezTo>
                              <a:pt x="49609" y="14287"/>
                              <a:pt x="23019" y="9525"/>
                              <a:pt x="0" y="0"/>
                            </a:cubicBezTo>
                          </a:path>
                        </a:pathLst>
                      </a:cu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44" name="Freeform 843"/>
                      <p:cNvSpPr/>
                      <p:nvPr/>
                    </p:nvSpPr>
                    <p:spPr>
                      <a:xfrm>
                        <a:off x="4941094" y="3356769"/>
                        <a:ext cx="126206" cy="119856"/>
                      </a:xfrm>
                      <a:custGeom>
                        <a:avLst/>
                        <a:gdLst>
                          <a:gd name="connsiteX0" fmla="*/ 126206 w 126206"/>
                          <a:gd name="connsiteY0" fmla="*/ 29369 h 119856"/>
                          <a:gd name="connsiteX1" fmla="*/ 64294 w 126206"/>
                          <a:gd name="connsiteY1" fmla="*/ 15081 h 119856"/>
                          <a:gd name="connsiteX2" fmla="*/ 54769 w 126206"/>
                          <a:gd name="connsiteY2" fmla="*/ 10319 h 119856"/>
                          <a:gd name="connsiteX3" fmla="*/ 7144 w 126206"/>
                          <a:gd name="connsiteY3" fmla="*/ 76994 h 119856"/>
                          <a:gd name="connsiteX4" fmla="*/ 11906 w 126206"/>
                          <a:gd name="connsiteY4" fmla="*/ 119856 h 1198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6206" h="119856">
                            <a:moveTo>
                              <a:pt x="126206" y="29369"/>
                            </a:moveTo>
                            <a:lnTo>
                              <a:pt x="64294" y="15081"/>
                            </a:lnTo>
                            <a:cubicBezTo>
                              <a:pt x="52388" y="11906"/>
                              <a:pt x="64294" y="0"/>
                              <a:pt x="54769" y="10319"/>
                            </a:cubicBezTo>
                            <a:cubicBezTo>
                              <a:pt x="45244" y="20638"/>
                              <a:pt x="14288" y="58738"/>
                              <a:pt x="7144" y="76994"/>
                            </a:cubicBezTo>
                            <a:cubicBezTo>
                              <a:pt x="0" y="95250"/>
                              <a:pt x="22225" y="119062"/>
                              <a:pt x="11906" y="119856"/>
                            </a:cubicBezTo>
                          </a:path>
                        </a:pathLst>
                      </a:cu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840" name="TextBox 5"/>
                    <p:cNvSpPr txBox="1"/>
                    <p:nvPr/>
                  </p:nvSpPr>
                  <p:spPr>
                    <a:xfrm>
                      <a:off x="1364914" y="3860824"/>
                      <a:ext cx="9906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Isla De La Juventud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1" name="TextBox 247"/>
                    <p:cNvSpPr txBox="1"/>
                    <p:nvPr/>
                  </p:nvSpPr>
                  <p:spPr>
                    <a:xfrm>
                      <a:off x="6248400" y="2743200"/>
                      <a:ext cx="1217348" cy="307777"/>
                    </a:xfrm>
                    <a:prstGeom prst="rect">
                      <a:avLst/>
                    </a:prstGeom>
                    <a:noFill/>
                    <a:ln>
                      <a:solidFill>
                        <a:sysClr val="window" lastClr="FFFFFF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Camaguey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81" name="Group 772"/>
                  <p:cNvGrpSpPr/>
                  <p:nvPr/>
                </p:nvGrpSpPr>
                <p:grpSpPr>
                  <a:xfrm>
                    <a:off x="609600" y="1752600"/>
                    <a:ext cx="7339584" cy="3733800"/>
                    <a:chOff x="609600" y="1752600"/>
                    <a:chExt cx="7339584" cy="3733800"/>
                  </a:xfrm>
                </p:grpSpPr>
                <p:sp>
                  <p:nvSpPr>
                    <p:cNvPr id="774" name="Oval 773"/>
                    <p:cNvSpPr/>
                    <p:nvPr/>
                  </p:nvSpPr>
                  <p:spPr>
                    <a:xfrm flipV="1">
                      <a:off x="1828800" y="1905000"/>
                      <a:ext cx="45719" cy="45719"/>
                    </a:xfrm>
                    <a:prstGeom prst="ellipse">
                      <a:avLst/>
                    </a:prstGeom>
                    <a:solidFill>
                      <a:srgbClr val="C0504D">
                        <a:lumMod val="60000"/>
                        <a:lumOff val="40000"/>
                      </a:srgbClr>
                    </a:solidFill>
                    <a:ln w="12700" cap="flat" cmpd="sng" algn="ctr">
                      <a:solidFill>
                        <a:srgbClr val="C0504D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883" name="Group 774"/>
                    <p:cNvGrpSpPr/>
                    <p:nvPr/>
                  </p:nvGrpSpPr>
                  <p:grpSpPr>
                    <a:xfrm>
                      <a:off x="2895600" y="4191000"/>
                      <a:ext cx="1981200" cy="1295400"/>
                      <a:chOff x="9525000" y="1295400"/>
                      <a:chExt cx="1981200" cy="1295400"/>
                    </a:xfrm>
                  </p:grpSpPr>
                  <p:grpSp>
                    <p:nvGrpSpPr>
                      <p:cNvPr id="895" name="Group 833"/>
                      <p:cNvGrpSpPr/>
                      <p:nvPr/>
                    </p:nvGrpSpPr>
                    <p:grpSpPr>
                      <a:xfrm>
                        <a:off x="9525000" y="1752600"/>
                        <a:ext cx="1548822" cy="703421"/>
                        <a:chOff x="2362200" y="1575816"/>
                        <a:chExt cx="1548822" cy="703421"/>
                      </a:xfrm>
                    </p:grpSpPr>
                    <p:sp>
                      <p:nvSpPr>
                        <p:cNvPr id="836" name="TextBox 452"/>
                        <p:cNvSpPr txBox="1"/>
                        <p:nvPr/>
                      </p:nvSpPr>
                      <p:spPr>
                        <a:xfrm>
                          <a:off x="2362200" y="1575816"/>
                          <a:ext cx="1192955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a:t>Small WTP 0-99 L/S</a:t>
                          </a:r>
                          <a:endParaRPr kumimoji="0" 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7" name="TextBox 632"/>
                        <p:cNvSpPr txBox="1"/>
                        <p:nvPr/>
                      </p:nvSpPr>
                      <p:spPr>
                        <a:xfrm>
                          <a:off x="2362200" y="1804416"/>
                          <a:ext cx="1548822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a:t>Medium WTP 100-499 L/S</a:t>
                          </a:r>
                          <a:endParaRPr kumimoji="0" 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8" name="TextBox 636"/>
                        <p:cNvSpPr txBox="1"/>
                        <p:nvPr/>
                      </p:nvSpPr>
                      <p:spPr>
                        <a:xfrm>
                          <a:off x="2362200" y="2033016"/>
                          <a:ext cx="1223412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a:t>Large WTP 500+ L/S</a:t>
                          </a:r>
                          <a:endParaRPr kumimoji="0" 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835" name="Rectangle 834"/>
                      <p:cNvSpPr/>
                      <p:nvPr/>
                    </p:nvSpPr>
                    <p:spPr>
                      <a:xfrm>
                        <a:off x="9525000" y="1295400"/>
                        <a:ext cx="1981200" cy="1295400"/>
                      </a:xfrm>
                      <a:prstGeom prst="rect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896" name="Group 775"/>
                    <p:cNvGrpSpPr/>
                    <p:nvPr/>
                  </p:nvGrpSpPr>
                  <p:grpSpPr>
                    <a:xfrm>
                      <a:off x="609600" y="1752600"/>
                      <a:ext cx="7339584" cy="2919984"/>
                      <a:chOff x="609600" y="1752600"/>
                      <a:chExt cx="7339584" cy="2919984"/>
                    </a:xfrm>
                  </p:grpSpPr>
                  <p:sp>
                    <p:nvSpPr>
                      <p:cNvPr id="777" name="Oval 776"/>
                      <p:cNvSpPr/>
                      <p:nvPr/>
                    </p:nvSpPr>
                    <p:spPr>
                      <a:xfrm>
                        <a:off x="762000" y="25146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78" name="Oval 777"/>
                      <p:cNvSpPr/>
                      <p:nvPr/>
                    </p:nvSpPr>
                    <p:spPr>
                      <a:xfrm>
                        <a:off x="914400" y="23622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79" name="Oval 778"/>
                      <p:cNvSpPr/>
                      <p:nvPr/>
                    </p:nvSpPr>
                    <p:spPr>
                      <a:xfrm>
                        <a:off x="609600" y="24384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80" name="Oval 779"/>
                      <p:cNvSpPr/>
                      <p:nvPr/>
                    </p:nvSpPr>
                    <p:spPr>
                      <a:xfrm>
                        <a:off x="1066800" y="22860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81" name="Oval 780"/>
                      <p:cNvSpPr/>
                      <p:nvPr/>
                    </p:nvSpPr>
                    <p:spPr>
                      <a:xfrm>
                        <a:off x="1295400" y="20574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82" name="Oval 781"/>
                      <p:cNvSpPr/>
                      <p:nvPr/>
                    </p:nvSpPr>
                    <p:spPr>
                      <a:xfrm>
                        <a:off x="838200" y="22098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83" name="Oval 782"/>
                      <p:cNvSpPr/>
                      <p:nvPr/>
                    </p:nvSpPr>
                    <p:spPr>
                      <a:xfrm>
                        <a:off x="1143000" y="22098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84" name="Oval 783"/>
                      <p:cNvSpPr/>
                      <p:nvPr/>
                    </p:nvSpPr>
                    <p:spPr>
                      <a:xfrm>
                        <a:off x="1066800" y="21336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85" name="Oval 784"/>
                      <p:cNvSpPr/>
                      <p:nvPr/>
                    </p:nvSpPr>
                    <p:spPr>
                      <a:xfrm>
                        <a:off x="1447800" y="19812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86" name="Oval 785"/>
                      <p:cNvSpPr/>
                      <p:nvPr/>
                    </p:nvSpPr>
                    <p:spPr>
                      <a:xfrm>
                        <a:off x="1600200" y="19812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87" name="Oval 786"/>
                      <p:cNvSpPr/>
                      <p:nvPr/>
                    </p:nvSpPr>
                    <p:spPr>
                      <a:xfrm>
                        <a:off x="1905000" y="19050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88" name="Oval 787"/>
                      <p:cNvSpPr/>
                      <p:nvPr/>
                    </p:nvSpPr>
                    <p:spPr>
                      <a:xfrm>
                        <a:off x="1752600" y="19050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89" name="Oval 788"/>
                      <p:cNvSpPr/>
                      <p:nvPr/>
                    </p:nvSpPr>
                    <p:spPr>
                      <a:xfrm>
                        <a:off x="2667000" y="18288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0" name="Oval 789"/>
                      <p:cNvSpPr/>
                      <p:nvPr/>
                    </p:nvSpPr>
                    <p:spPr>
                      <a:xfrm>
                        <a:off x="2590800" y="19050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1" name="Oval 790"/>
                      <p:cNvSpPr/>
                      <p:nvPr/>
                    </p:nvSpPr>
                    <p:spPr>
                      <a:xfrm>
                        <a:off x="2438400" y="19050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2" name="Oval 791"/>
                      <p:cNvSpPr/>
                      <p:nvPr/>
                    </p:nvSpPr>
                    <p:spPr>
                      <a:xfrm>
                        <a:off x="2286000" y="17526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3" name="Oval 792"/>
                      <p:cNvSpPr/>
                      <p:nvPr/>
                    </p:nvSpPr>
                    <p:spPr>
                      <a:xfrm>
                        <a:off x="4114800" y="24384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4" name="Oval 793"/>
                      <p:cNvSpPr/>
                      <p:nvPr/>
                    </p:nvSpPr>
                    <p:spPr>
                      <a:xfrm>
                        <a:off x="4191000" y="25146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5" name="Oval 794"/>
                      <p:cNvSpPr/>
                      <p:nvPr/>
                    </p:nvSpPr>
                    <p:spPr>
                      <a:xfrm>
                        <a:off x="4191000" y="26670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6" name="Oval 795"/>
                      <p:cNvSpPr/>
                      <p:nvPr/>
                    </p:nvSpPr>
                    <p:spPr>
                      <a:xfrm>
                        <a:off x="3733800" y="23622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7" name="Oval 796"/>
                      <p:cNvSpPr/>
                      <p:nvPr/>
                    </p:nvSpPr>
                    <p:spPr>
                      <a:xfrm>
                        <a:off x="3810000" y="25908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8" name="Oval 797"/>
                      <p:cNvSpPr/>
                      <p:nvPr/>
                    </p:nvSpPr>
                    <p:spPr>
                      <a:xfrm>
                        <a:off x="3581400" y="25146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9" name="Oval 798"/>
                      <p:cNvSpPr/>
                      <p:nvPr/>
                    </p:nvSpPr>
                    <p:spPr>
                      <a:xfrm>
                        <a:off x="3962400" y="28956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0" name="Oval 799"/>
                      <p:cNvSpPr/>
                      <p:nvPr/>
                    </p:nvSpPr>
                    <p:spPr>
                      <a:xfrm>
                        <a:off x="3810000" y="28194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1" name="Oval 800"/>
                      <p:cNvSpPr/>
                      <p:nvPr/>
                    </p:nvSpPr>
                    <p:spPr>
                      <a:xfrm>
                        <a:off x="3733800" y="26670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2" name="Oval 801"/>
                      <p:cNvSpPr/>
                      <p:nvPr/>
                    </p:nvSpPr>
                    <p:spPr>
                      <a:xfrm>
                        <a:off x="3505200" y="25908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3" name="Oval 802"/>
                      <p:cNvSpPr/>
                      <p:nvPr/>
                    </p:nvSpPr>
                    <p:spPr>
                      <a:xfrm>
                        <a:off x="4495800" y="27432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4" name="Oval 803"/>
                      <p:cNvSpPr/>
                      <p:nvPr/>
                    </p:nvSpPr>
                    <p:spPr>
                      <a:xfrm>
                        <a:off x="4343400" y="30480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5" name="Oval 804"/>
                      <p:cNvSpPr/>
                      <p:nvPr/>
                    </p:nvSpPr>
                    <p:spPr>
                      <a:xfrm>
                        <a:off x="4495800" y="28956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6" name="Oval 805"/>
                      <p:cNvSpPr/>
                      <p:nvPr/>
                    </p:nvSpPr>
                    <p:spPr>
                      <a:xfrm>
                        <a:off x="5029200" y="25146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7" name="Oval 806"/>
                      <p:cNvSpPr/>
                      <p:nvPr/>
                    </p:nvSpPr>
                    <p:spPr>
                      <a:xfrm>
                        <a:off x="4953000" y="27432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8" name="Oval 807"/>
                      <p:cNvSpPr/>
                      <p:nvPr/>
                    </p:nvSpPr>
                    <p:spPr>
                      <a:xfrm>
                        <a:off x="6400800" y="32766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9" name="Oval 808"/>
                      <p:cNvSpPr/>
                      <p:nvPr/>
                    </p:nvSpPr>
                    <p:spPr>
                      <a:xfrm>
                        <a:off x="6172200" y="31242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10" name="Oval 809"/>
                      <p:cNvSpPr/>
                      <p:nvPr/>
                    </p:nvSpPr>
                    <p:spPr>
                      <a:xfrm>
                        <a:off x="6248400" y="34290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11" name="Oval 810"/>
                      <p:cNvSpPr/>
                      <p:nvPr/>
                    </p:nvSpPr>
                    <p:spPr>
                      <a:xfrm>
                        <a:off x="5791200" y="35052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12" name="Oval 811"/>
                      <p:cNvSpPr/>
                      <p:nvPr/>
                    </p:nvSpPr>
                    <p:spPr>
                      <a:xfrm>
                        <a:off x="5715000" y="32766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13" name="Oval 812"/>
                      <p:cNvSpPr/>
                      <p:nvPr/>
                    </p:nvSpPr>
                    <p:spPr>
                      <a:xfrm>
                        <a:off x="6400800" y="36576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14" name="Oval 813"/>
                      <p:cNvSpPr/>
                      <p:nvPr/>
                    </p:nvSpPr>
                    <p:spPr>
                      <a:xfrm>
                        <a:off x="6553200" y="36576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15" name="Oval 814"/>
                      <p:cNvSpPr/>
                      <p:nvPr/>
                    </p:nvSpPr>
                    <p:spPr>
                      <a:xfrm>
                        <a:off x="6553200" y="33528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16" name="Oval 815"/>
                      <p:cNvSpPr/>
                      <p:nvPr/>
                    </p:nvSpPr>
                    <p:spPr>
                      <a:xfrm>
                        <a:off x="6324600" y="38100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17" name="Oval 816"/>
                      <p:cNvSpPr/>
                      <p:nvPr/>
                    </p:nvSpPr>
                    <p:spPr>
                      <a:xfrm>
                        <a:off x="6324600" y="45720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18" name="Oval 817"/>
                      <p:cNvSpPr/>
                      <p:nvPr/>
                    </p:nvSpPr>
                    <p:spPr>
                      <a:xfrm>
                        <a:off x="6629400" y="43434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19" name="Oval 818"/>
                      <p:cNvSpPr/>
                      <p:nvPr/>
                    </p:nvSpPr>
                    <p:spPr>
                      <a:xfrm>
                        <a:off x="6553200" y="44958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20" name="Oval 819"/>
                      <p:cNvSpPr/>
                      <p:nvPr/>
                    </p:nvSpPr>
                    <p:spPr>
                      <a:xfrm>
                        <a:off x="6858000" y="40386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21" name="Oval 820"/>
                      <p:cNvSpPr/>
                      <p:nvPr/>
                    </p:nvSpPr>
                    <p:spPr>
                      <a:xfrm>
                        <a:off x="7114032" y="3694176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22" name="Oval 821"/>
                      <p:cNvSpPr/>
                      <p:nvPr/>
                    </p:nvSpPr>
                    <p:spPr>
                      <a:xfrm>
                        <a:off x="7010400" y="37338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23" name="Oval 822"/>
                      <p:cNvSpPr/>
                      <p:nvPr/>
                    </p:nvSpPr>
                    <p:spPr>
                      <a:xfrm>
                        <a:off x="7086600" y="3785616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24" name="Oval 823"/>
                      <p:cNvSpPr/>
                      <p:nvPr/>
                    </p:nvSpPr>
                    <p:spPr>
                      <a:xfrm>
                        <a:off x="7162800" y="35814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25" name="Oval 824"/>
                      <p:cNvSpPr/>
                      <p:nvPr/>
                    </p:nvSpPr>
                    <p:spPr>
                      <a:xfrm>
                        <a:off x="6324600" y="39624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26" name="Oval 825"/>
                      <p:cNvSpPr/>
                      <p:nvPr/>
                    </p:nvSpPr>
                    <p:spPr>
                      <a:xfrm>
                        <a:off x="7467600" y="44958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27" name="Oval 826"/>
                      <p:cNvSpPr/>
                      <p:nvPr/>
                    </p:nvSpPr>
                    <p:spPr>
                      <a:xfrm>
                        <a:off x="7696200" y="45720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28" name="Oval 827"/>
                      <p:cNvSpPr/>
                      <p:nvPr/>
                    </p:nvSpPr>
                    <p:spPr>
                      <a:xfrm>
                        <a:off x="7315200" y="44958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29" name="Oval 828"/>
                      <p:cNvSpPr/>
                      <p:nvPr/>
                    </p:nvSpPr>
                    <p:spPr>
                      <a:xfrm>
                        <a:off x="7620000" y="44958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30" name="Oval 829"/>
                      <p:cNvSpPr/>
                      <p:nvPr/>
                    </p:nvSpPr>
                    <p:spPr>
                      <a:xfrm>
                        <a:off x="7315200" y="40386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31" name="Oval 830"/>
                      <p:cNvSpPr/>
                      <p:nvPr/>
                    </p:nvSpPr>
                    <p:spPr>
                      <a:xfrm>
                        <a:off x="7696200" y="41910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32" name="Oval 831"/>
                      <p:cNvSpPr/>
                      <p:nvPr/>
                    </p:nvSpPr>
                    <p:spPr>
                      <a:xfrm>
                        <a:off x="7239000" y="43434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33" name="Oval 832"/>
                      <p:cNvSpPr/>
                      <p:nvPr/>
                    </p:nvSpPr>
                    <p:spPr>
                      <a:xfrm>
                        <a:off x="7848600" y="42672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99" name="Group 754"/>
                <p:cNvGrpSpPr/>
                <p:nvPr/>
              </p:nvGrpSpPr>
              <p:grpSpPr>
                <a:xfrm>
                  <a:off x="2743200" y="1924050"/>
                  <a:ext cx="5607050" cy="2736056"/>
                  <a:chOff x="2743200" y="1924050"/>
                  <a:chExt cx="5607050" cy="2736056"/>
                </a:xfrm>
              </p:grpSpPr>
              <p:sp>
                <p:nvSpPr>
                  <p:cNvPr id="756" name="Freeform 755"/>
                  <p:cNvSpPr/>
                  <p:nvPr/>
                </p:nvSpPr>
                <p:spPr>
                  <a:xfrm>
                    <a:off x="2743200" y="1924050"/>
                    <a:ext cx="164042" cy="440267"/>
                  </a:xfrm>
                  <a:custGeom>
                    <a:avLst/>
                    <a:gdLst>
                      <a:gd name="connsiteX0" fmla="*/ 0 w 164042"/>
                      <a:gd name="connsiteY0" fmla="*/ 374650 h 440267"/>
                      <a:gd name="connsiteX1" fmla="*/ 44450 w 164042"/>
                      <a:gd name="connsiteY1" fmla="*/ 419100 h 440267"/>
                      <a:gd name="connsiteX2" fmla="*/ 98425 w 164042"/>
                      <a:gd name="connsiteY2" fmla="*/ 438150 h 440267"/>
                      <a:gd name="connsiteX3" fmla="*/ 120650 w 164042"/>
                      <a:gd name="connsiteY3" fmla="*/ 431800 h 440267"/>
                      <a:gd name="connsiteX4" fmla="*/ 130175 w 164042"/>
                      <a:gd name="connsiteY4" fmla="*/ 409575 h 440267"/>
                      <a:gd name="connsiteX5" fmla="*/ 136525 w 164042"/>
                      <a:gd name="connsiteY5" fmla="*/ 396875 h 440267"/>
                      <a:gd name="connsiteX6" fmla="*/ 146050 w 164042"/>
                      <a:gd name="connsiteY6" fmla="*/ 381000 h 440267"/>
                      <a:gd name="connsiteX7" fmla="*/ 161925 w 164042"/>
                      <a:gd name="connsiteY7" fmla="*/ 361950 h 440267"/>
                      <a:gd name="connsiteX8" fmla="*/ 158750 w 164042"/>
                      <a:gd name="connsiteY8" fmla="*/ 323850 h 440267"/>
                      <a:gd name="connsiteX9" fmla="*/ 130175 w 164042"/>
                      <a:gd name="connsiteY9" fmla="*/ 295275 h 440267"/>
                      <a:gd name="connsiteX10" fmla="*/ 114300 w 164042"/>
                      <a:gd name="connsiteY10" fmla="*/ 279400 h 440267"/>
                      <a:gd name="connsiteX11" fmla="*/ 111125 w 164042"/>
                      <a:gd name="connsiteY11" fmla="*/ 241300 h 440267"/>
                      <a:gd name="connsiteX12" fmla="*/ 120650 w 164042"/>
                      <a:gd name="connsiteY12" fmla="*/ 219075 h 440267"/>
                      <a:gd name="connsiteX13" fmla="*/ 101600 w 164042"/>
                      <a:gd name="connsiteY13" fmla="*/ 209550 h 440267"/>
                      <a:gd name="connsiteX14" fmla="*/ 69850 w 164042"/>
                      <a:gd name="connsiteY14" fmla="*/ 193675 h 440267"/>
                      <a:gd name="connsiteX15" fmla="*/ 63500 w 164042"/>
                      <a:gd name="connsiteY15" fmla="*/ 174625 h 440267"/>
                      <a:gd name="connsiteX16" fmla="*/ 66675 w 164042"/>
                      <a:gd name="connsiteY16" fmla="*/ 152400 h 440267"/>
                      <a:gd name="connsiteX17" fmla="*/ 79375 w 164042"/>
                      <a:gd name="connsiteY17" fmla="*/ 136525 h 440267"/>
                      <a:gd name="connsiteX18" fmla="*/ 85725 w 164042"/>
                      <a:gd name="connsiteY18" fmla="*/ 95250 h 440267"/>
                      <a:gd name="connsiteX19" fmla="*/ 85725 w 164042"/>
                      <a:gd name="connsiteY19" fmla="*/ 63500 h 440267"/>
                      <a:gd name="connsiteX20" fmla="*/ 69850 w 164042"/>
                      <a:gd name="connsiteY20" fmla="*/ 38100 h 440267"/>
                      <a:gd name="connsiteX21" fmla="*/ 69850 w 164042"/>
                      <a:gd name="connsiteY21" fmla="*/ 19050 h 440267"/>
                      <a:gd name="connsiteX22" fmla="*/ 95250 w 164042"/>
                      <a:gd name="connsiteY22" fmla="*/ 0 h 440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64042" h="440267">
                        <a:moveTo>
                          <a:pt x="0" y="374650"/>
                        </a:moveTo>
                        <a:cubicBezTo>
                          <a:pt x="14023" y="391583"/>
                          <a:pt x="28046" y="408517"/>
                          <a:pt x="44450" y="419100"/>
                        </a:cubicBezTo>
                        <a:cubicBezTo>
                          <a:pt x="60854" y="429683"/>
                          <a:pt x="85725" y="436033"/>
                          <a:pt x="98425" y="438150"/>
                        </a:cubicBezTo>
                        <a:cubicBezTo>
                          <a:pt x="111125" y="440267"/>
                          <a:pt x="115358" y="436563"/>
                          <a:pt x="120650" y="431800"/>
                        </a:cubicBezTo>
                        <a:cubicBezTo>
                          <a:pt x="125942" y="427038"/>
                          <a:pt x="127529" y="415396"/>
                          <a:pt x="130175" y="409575"/>
                        </a:cubicBezTo>
                        <a:cubicBezTo>
                          <a:pt x="132821" y="403754"/>
                          <a:pt x="133879" y="401637"/>
                          <a:pt x="136525" y="396875"/>
                        </a:cubicBezTo>
                        <a:cubicBezTo>
                          <a:pt x="139171" y="392113"/>
                          <a:pt x="141817" y="386821"/>
                          <a:pt x="146050" y="381000"/>
                        </a:cubicBezTo>
                        <a:cubicBezTo>
                          <a:pt x="150283" y="375179"/>
                          <a:pt x="159808" y="371475"/>
                          <a:pt x="161925" y="361950"/>
                        </a:cubicBezTo>
                        <a:cubicBezTo>
                          <a:pt x="164042" y="352425"/>
                          <a:pt x="164042" y="334963"/>
                          <a:pt x="158750" y="323850"/>
                        </a:cubicBezTo>
                        <a:cubicBezTo>
                          <a:pt x="153458" y="312738"/>
                          <a:pt x="130175" y="295275"/>
                          <a:pt x="130175" y="295275"/>
                        </a:cubicBezTo>
                        <a:cubicBezTo>
                          <a:pt x="122767" y="287867"/>
                          <a:pt x="117475" y="288396"/>
                          <a:pt x="114300" y="279400"/>
                        </a:cubicBezTo>
                        <a:cubicBezTo>
                          <a:pt x="111125" y="270404"/>
                          <a:pt x="110067" y="251354"/>
                          <a:pt x="111125" y="241300"/>
                        </a:cubicBezTo>
                        <a:cubicBezTo>
                          <a:pt x="112183" y="231246"/>
                          <a:pt x="122237" y="224367"/>
                          <a:pt x="120650" y="219075"/>
                        </a:cubicBezTo>
                        <a:cubicBezTo>
                          <a:pt x="119063" y="213783"/>
                          <a:pt x="101600" y="209550"/>
                          <a:pt x="101600" y="209550"/>
                        </a:cubicBezTo>
                        <a:cubicBezTo>
                          <a:pt x="93133" y="205317"/>
                          <a:pt x="76200" y="199496"/>
                          <a:pt x="69850" y="193675"/>
                        </a:cubicBezTo>
                        <a:cubicBezTo>
                          <a:pt x="63500" y="187854"/>
                          <a:pt x="64029" y="181504"/>
                          <a:pt x="63500" y="174625"/>
                        </a:cubicBezTo>
                        <a:cubicBezTo>
                          <a:pt x="62971" y="167746"/>
                          <a:pt x="64029" y="158750"/>
                          <a:pt x="66675" y="152400"/>
                        </a:cubicBezTo>
                        <a:cubicBezTo>
                          <a:pt x="69321" y="146050"/>
                          <a:pt x="76200" y="146050"/>
                          <a:pt x="79375" y="136525"/>
                        </a:cubicBezTo>
                        <a:cubicBezTo>
                          <a:pt x="82550" y="127000"/>
                          <a:pt x="84667" y="107421"/>
                          <a:pt x="85725" y="95250"/>
                        </a:cubicBezTo>
                        <a:cubicBezTo>
                          <a:pt x="86783" y="83079"/>
                          <a:pt x="88371" y="73025"/>
                          <a:pt x="85725" y="63500"/>
                        </a:cubicBezTo>
                        <a:cubicBezTo>
                          <a:pt x="83079" y="53975"/>
                          <a:pt x="72496" y="45508"/>
                          <a:pt x="69850" y="38100"/>
                        </a:cubicBezTo>
                        <a:cubicBezTo>
                          <a:pt x="67204" y="30692"/>
                          <a:pt x="65617" y="25400"/>
                          <a:pt x="69850" y="19050"/>
                        </a:cubicBezTo>
                        <a:cubicBezTo>
                          <a:pt x="74083" y="12700"/>
                          <a:pt x="89958" y="10583"/>
                          <a:pt x="95250" y="0"/>
                        </a:cubicBezTo>
                      </a:path>
                    </a:pathLst>
                  </a:custGeom>
                  <a:noFill/>
                  <a:ln w="222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7" name="Freeform 756"/>
                  <p:cNvSpPr/>
                  <p:nvPr/>
                </p:nvSpPr>
                <p:spPr>
                  <a:xfrm>
                    <a:off x="3384550" y="1945746"/>
                    <a:ext cx="333904" cy="759883"/>
                  </a:xfrm>
                  <a:custGeom>
                    <a:avLst/>
                    <a:gdLst>
                      <a:gd name="connsiteX0" fmla="*/ 288925 w 333904"/>
                      <a:gd name="connsiteY0" fmla="*/ 6879 h 759883"/>
                      <a:gd name="connsiteX1" fmla="*/ 196850 w 333904"/>
                      <a:gd name="connsiteY1" fmla="*/ 6879 h 759883"/>
                      <a:gd name="connsiteX2" fmla="*/ 158750 w 333904"/>
                      <a:gd name="connsiteY2" fmla="*/ 6879 h 759883"/>
                      <a:gd name="connsiteX3" fmla="*/ 158750 w 333904"/>
                      <a:gd name="connsiteY3" fmla="*/ 48154 h 759883"/>
                      <a:gd name="connsiteX4" fmla="*/ 174625 w 333904"/>
                      <a:gd name="connsiteY4" fmla="*/ 86254 h 759883"/>
                      <a:gd name="connsiteX5" fmla="*/ 158750 w 333904"/>
                      <a:gd name="connsiteY5" fmla="*/ 102129 h 759883"/>
                      <a:gd name="connsiteX6" fmla="*/ 165100 w 333904"/>
                      <a:gd name="connsiteY6" fmla="*/ 121179 h 759883"/>
                      <a:gd name="connsiteX7" fmla="*/ 184150 w 333904"/>
                      <a:gd name="connsiteY7" fmla="*/ 140229 h 759883"/>
                      <a:gd name="connsiteX8" fmla="*/ 219075 w 333904"/>
                      <a:gd name="connsiteY8" fmla="*/ 159279 h 759883"/>
                      <a:gd name="connsiteX9" fmla="*/ 238125 w 333904"/>
                      <a:gd name="connsiteY9" fmla="*/ 165629 h 759883"/>
                      <a:gd name="connsiteX10" fmla="*/ 247650 w 333904"/>
                      <a:gd name="connsiteY10" fmla="*/ 140229 h 759883"/>
                      <a:gd name="connsiteX11" fmla="*/ 266700 w 333904"/>
                      <a:gd name="connsiteY11" fmla="*/ 124354 h 759883"/>
                      <a:gd name="connsiteX12" fmla="*/ 292100 w 333904"/>
                      <a:gd name="connsiteY12" fmla="*/ 127529 h 759883"/>
                      <a:gd name="connsiteX13" fmla="*/ 292100 w 333904"/>
                      <a:gd name="connsiteY13" fmla="*/ 137054 h 759883"/>
                      <a:gd name="connsiteX14" fmla="*/ 301625 w 333904"/>
                      <a:gd name="connsiteY14" fmla="*/ 165629 h 759883"/>
                      <a:gd name="connsiteX15" fmla="*/ 317500 w 333904"/>
                      <a:gd name="connsiteY15" fmla="*/ 191029 h 759883"/>
                      <a:gd name="connsiteX16" fmla="*/ 317500 w 333904"/>
                      <a:gd name="connsiteY16" fmla="*/ 194204 h 759883"/>
                      <a:gd name="connsiteX17" fmla="*/ 304800 w 333904"/>
                      <a:gd name="connsiteY17" fmla="*/ 203729 h 759883"/>
                      <a:gd name="connsiteX18" fmla="*/ 301625 w 333904"/>
                      <a:gd name="connsiteY18" fmla="*/ 210079 h 759883"/>
                      <a:gd name="connsiteX19" fmla="*/ 304800 w 333904"/>
                      <a:gd name="connsiteY19" fmla="*/ 232304 h 759883"/>
                      <a:gd name="connsiteX20" fmla="*/ 311150 w 333904"/>
                      <a:gd name="connsiteY20" fmla="*/ 286279 h 759883"/>
                      <a:gd name="connsiteX21" fmla="*/ 327025 w 333904"/>
                      <a:gd name="connsiteY21" fmla="*/ 330729 h 759883"/>
                      <a:gd name="connsiteX22" fmla="*/ 333375 w 333904"/>
                      <a:gd name="connsiteY22" fmla="*/ 362479 h 759883"/>
                      <a:gd name="connsiteX23" fmla="*/ 330200 w 333904"/>
                      <a:gd name="connsiteY23" fmla="*/ 394229 h 759883"/>
                      <a:gd name="connsiteX24" fmla="*/ 320675 w 333904"/>
                      <a:gd name="connsiteY24" fmla="*/ 413279 h 759883"/>
                      <a:gd name="connsiteX25" fmla="*/ 304800 w 333904"/>
                      <a:gd name="connsiteY25" fmla="*/ 422804 h 759883"/>
                      <a:gd name="connsiteX26" fmla="*/ 212725 w 333904"/>
                      <a:gd name="connsiteY26" fmla="*/ 435504 h 759883"/>
                      <a:gd name="connsiteX27" fmla="*/ 158750 w 333904"/>
                      <a:gd name="connsiteY27" fmla="*/ 435504 h 759883"/>
                      <a:gd name="connsiteX28" fmla="*/ 136525 w 333904"/>
                      <a:gd name="connsiteY28" fmla="*/ 432329 h 759883"/>
                      <a:gd name="connsiteX29" fmla="*/ 123825 w 333904"/>
                      <a:gd name="connsiteY29" fmla="*/ 419629 h 759883"/>
                      <a:gd name="connsiteX30" fmla="*/ 107950 w 333904"/>
                      <a:gd name="connsiteY30" fmla="*/ 416454 h 759883"/>
                      <a:gd name="connsiteX31" fmla="*/ 82550 w 333904"/>
                      <a:gd name="connsiteY31" fmla="*/ 419629 h 759883"/>
                      <a:gd name="connsiteX32" fmla="*/ 53975 w 333904"/>
                      <a:gd name="connsiteY32" fmla="*/ 432329 h 759883"/>
                      <a:gd name="connsiteX33" fmla="*/ 15875 w 333904"/>
                      <a:gd name="connsiteY33" fmla="*/ 451379 h 759883"/>
                      <a:gd name="connsiteX34" fmla="*/ 0 w 333904"/>
                      <a:gd name="connsiteY34" fmla="*/ 473604 h 759883"/>
                      <a:gd name="connsiteX35" fmla="*/ 15875 w 333904"/>
                      <a:gd name="connsiteY35" fmla="*/ 483129 h 759883"/>
                      <a:gd name="connsiteX36" fmla="*/ 28575 w 333904"/>
                      <a:gd name="connsiteY36" fmla="*/ 492654 h 759883"/>
                      <a:gd name="connsiteX37" fmla="*/ 25400 w 333904"/>
                      <a:gd name="connsiteY37" fmla="*/ 508529 h 759883"/>
                      <a:gd name="connsiteX38" fmla="*/ 6350 w 333904"/>
                      <a:gd name="connsiteY38" fmla="*/ 530754 h 759883"/>
                      <a:gd name="connsiteX39" fmla="*/ 3175 w 333904"/>
                      <a:gd name="connsiteY39" fmla="*/ 540279 h 759883"/>
                      <a:gd name="connsiteX40" fmla="*/ 22225 w 333904"/>
                      <a:gd name="connsiteY40" fmla="*/ 552979 h 759883"/>
                      <a:gd name="connsiteX41" fmla="*/ 9525 w 333904"/>
                      <a:gd name="connsiteY41" fmla="*/ 594254 h 759883"/>
                      <a:gd name="connsiteX42" fmla="*/ 15875 w 333904"/>
                      <a:gd name="connsiteY42" fmla="*/ 629179 h 759883"/>
                      <a:gd name="connsiteX43" fmla="*/ 57150 w 333904"/>
                      <a:gd name="connsiteY43" fmla="*/ 689504 h 759883"/>
                      <a:gd name="connsiteX44" fmla="*/ 104775 w 333904"/>
                      <a:gd name="connsiteY44" fmla="*/ 740304 h 759883"/>
                      <a:gd name="connsiteX45" fmla="*/ 139700 w 333904"/>
                      <a:gd name="connsiteY45" fmla="*/ 746654 h 759883"/>
                      <a:gd name="connsiteX46" fmla="*/ 219075 w 333904"/>
                      <a:gd name="connsiteY46" fmla="*/ 749829 h 759883"/>
                      <a:gd name="connsiteX47" fmla="*/ 244475 w 333904"/>
                      <a:gd name="connsiteY47" fmla="*/ 749829 h 759883"/>
                      <a:gd name="connsiteX48" fmla="*/ 254000 w 333904"/>
                      <a:gd name="connsiteY48" fmla="*/ 749829 h 759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333904" h="759883">
                        <a:moveTo>
                          <a:pt x="288925" y="6879"/>
                        </a:moveTo>
                        <a:lnTo>
                          <a:pt x="196850" y="6879"/>
                        </a:lnTo>
                        <a:cubicBezTo>
                          <a:pt x="175154" y="6879"/>
                          <a:pt x="165100" y="0"/>
                          <a:pt x="158750" y="6879"/>
                        </a:cubicBezTo>
                        <a:cubicBezTo>
                          <a:pt x="152400" y="13758"/>
                          <a:pt x="156104" y="34925"/>
                          <a:pt x="158750" y="48154"/>
                        </a:cubicBezTo>
                        <a:cubicBezTo>
                          <a:pt x="161396" y="61383"/>
                          <a:pt x="174625" y="77258"/>
                          <a:pt x="174625" y="86254"/>
                        </a:cubicBezTo>
                        <a:cubicBezTo>
                          <a:pt x="174625" y="95250"/>
                          <a:pt x="160338" y="96308"/>
                          <a:pt x="158750" y="102129"/>
                        </a:cubicBezTo>
                        <a:cubicBezTo>
                          <a:pt x="157163" y="107950"/>
                          <a:pt x="160867" y="114829"/>
                          <a:pt x="165100" y="121179"/>
                        </a:cubicBezTo>
                        <a:cubicBezTo>
                          <a:pt x="169333" y="127529"/>
                          <a:pt x="175154" y="133879"/>
                          <a:pt x="184150" y="140229"/>
                        </a:cubicBezTo>
                        <a:cubicBezTo>
                          <a:pt x="193146" y="146579"/>
                          <a:pt x="210079" y="155046"/>
                          <a:pt x="219075" y="159279"/>
                        </a:cubicBezTo>
                        <a:cubicBezTo>
                          <a:pt x="228071" y="163512"/>
                          <a:pt x="233363" y="168804"/>
                          <a:pt x="238125" y="165629"/>
                        </a:cubicBezTo>
                        <a:cubicBezTo>
                          <a:pt x="242887" y="162454"/>
                          <a:pt x="242888" y="147108"/>
                          <a:pt x="247650" y="140229"/>
                        </a:cubicBezTo>
                        <a:cubicBezTo>
                          <a:pt x="252412" y="133350"/>
                          <a:pt x="259292" y="126471"/>
                          <a:pt x="266700" y="124354"/>
                        </a:cubicBezTo>
                        <a:cubicBezTo>
                          <a:pt x="274108" y="122237"/>
                          <a:pt x="287867" y="125412"/>
                          <a:pt x="292100" y="127529"/>
                        </a:cubicBezTo>
                        <a:cubicBezTo>
                          <a:pt x="296333" y="129646"/>
                          <a:pt x="290513" y="130704"/>
                          <a:pt x="292100" y="137054"/>
                        </a:cubicBezTo>
                        <a:cubicBezTo>
                          <a:pt x="293688" y="143404"/>
                          <a:pt x="297392" y="156633"/>
                          <a:pt x="301625" y="165629"/>
                        </a:cubicBezTo>
                        <a:cubicBezTo>
                          <a:pt x="305858" y="174625"/>
                          <a:pt x="314854" y="186267"/>
                          <a:pt x="317500" y="191029"/>
                        </a:cubicBezTo>
                        <a:cubicBezTo>
                          <a:pt x="320146" y="195791"/>
                          <a:pt x="319617" y="192087"/>
                          <a:pt x="317500" y="194204"/>
                        </a:cubicBezTo>
                        <a:cubicBezTo>
                          <a:pt x="315383" y="196321"/>
                          <a:pt x="307446" y="201083"/>
                          <a:pt x="304800" y="203729"/>
                        </a:cubicBezTo>
                        <a:cubicBezTo>
                          <a:pt x="302154" y="206375"/>
                          <a:pt x="301625" y="205317"/>
                          <a:pt x="301625" y="210079"/>
                        </a:cubicBezTo>
                        <a:cubicBezTo>
                          <a:pt x="301625" y="214841"/>
                          <a:pt x="303213" y="219604"/>
                          <a:pt x="304800" y="232304"/>
                        </a:cubicBezTo>
                        <a:cubicBezTo>
                          <a:pt x="306387" y="245004"/>
                          <a:pt x="307446" y="269875"/>
                          <a:pt x="311150" y="286279"/>
                        </a:cubicBezTo>
                        <a:cubicBezTo>
                          <a:pt x="314854" y="302683"/>
                          <a:pt x="323321" y="318029"/>
                          <a:pt x="327025" y="330729"/>
                        </a:cubicBezTo>
                        <a:cubicBezTo>
                          <a:pt x="330729" y="343429"/>
                          <a:pt x="332846" y="351896"/>
                          <a:pt x="333375" y="362479"/>
                        </a:cubicBezTo>
                        <a:cubicBezTo>
                          <a:pt x="333904" y="373062"/>
                          <a:pt x="332317" y="385762"/>
                          <a:pt x="330200" y="394229"/>
                        </a:cubicBezTo>
                        <a:cubicBezTo>
                          <a:pt x="328083" y="402696"/>
                          <a:pt x="324908" y="408517"/>
                          <a:pt x="320675" y="413279"/>
                        </a:cubicBezTo>
                        <a:cubicBezTo>
                          <a:pt x="316442" y="418041"/>
                          <a:pt x="322792" y="419100"/>
                          <a:pt x="304800" y="422804"/>
                        </a:cubicBezTo>
                        <a:cubicBezTo>
                          <a:pt x="286808" y="426508"/>
                          <a:pt x="237067" y="433387"/>
                          <a:pt x="212725" y="435504"/>
                        </a:cubicBezTo>
                        <a:cubicBezTo>
                          <a:pt x="188383" y="437621"/>
                          <a:pt x="171450" y="436033"/>
                          <a:pt x="158750" y="435504"/>
                        </a:cubicBezTo>
                        <a:cubicBezTo>
                          <a:pt x="146050" y="434975"/>
                          <a:pt x="142346" y="434975"/>
                          <a:pt x="136525" y="432329"/>
                        </a:cubicBezTo>
                        <a:cubicBezTo>
                          <a:pt x="130704" y="429683"/>
                          <a:pt x="128587" y="422275"/>
                          <a:pt x="123825" y="419629"/>
                        </a:cubicBezTo>
                        <a:cubicBezTo>
                          <a:pt x="119063" y="416983"/>
                          <a:pt x="114829" y="416454"/>
                          <a:pt x="107950" y="416454"/>
                        </a:cubicBezTo>
                        <a:cubicBezTo>
                          <a:pt x="101071" y="416454"/>
                          <a:pt x="91546" y="416983"/>
                          <a:pt x="82550" y="419629"/>
                        </a:cubicBezTo>
                        <a:cubicBezTo>
                          <a:pt x="73554" y="422275"/>
                          <a:pt x="65088" y="427037"/>
                          <a:pt x="53975" y="432329"/>
                        </a:cubicBezTo>
                        <a:cubicBezTo>
                          <a:pt x="42863" y="437621"/>
                          <a:pt x="24871" y="444500"/>
                          <a:pt x="15875" y="451379"/>
                        </a:cubicBezTo>
                        <a:cubicBezTo>
                          <a:pt x="6879" y="458258"/>
                          <a:pt x="0" y="468312"/>
                          <a:pt x="0" y="473604"/>
                        </a:cubicBezTo>
                        <a:cubicBezTo>
                          <a:pt x="0" y="478896"/>
                          <a:pt x="11113" y="479954"/>
                          <a:pt x="15875" y="483129"/>
                        </a:cubicBezTo>
                        <a:cubicBezTo>
                          <a:pt x="20637" y="486304"/>
                          <a:pt x="26988" y="488421"/>
                          <a:pt x="28575" y="492654"/>
                        </a:cubicBezTo>
                        <a:cubicBezTo>
                          <a:pt x="30162" y="496887"/>
                          <a:pt x="29104" y="502179"/>
                          <a:pt x="25400" y="508529"/>
                        </a:cubicBezTo>
                        <a:cubicBezTo>
                          <a:pt x="21696" y="514879"/>
                          <a:pt x="10054" y="525462"/>
                          <a:pt x="6350" y="530754"/>
                        </a:cubicBezTo>
                        <a:cubicBezTo>
                          <a:pt x="2646" y="536046"/>
                          <a:pt x="529" y="536575"/>
                          <a:pt x="3175" y="540279"/>
                        </a:cubicBezTo>
                        <a:cubicBezTo>
                          <a:pt x="5821" y="543983"/>
                          <a:pt x="21167" y="543983"/>
                          <a:pt x="22225" y="552979"/>
                        </a:cubicBezTo>
                        <a:cubicBezTo>
                          <a:pt x="23283" y="561975"/>
                          <a:pt x="10583" y="581554"/>
                          <a:pt x="9525" y="594254"/>
                        </a:cubicBezTo>
                        <a:cubicBezTo>
                          <a:pt x="8467" y="606954"/>
                          <a:pt x="7938" y="613304"/>
                          <a:pt x="15875" y="629179"/>
                        </a:cubicBezTo>
                        <a:cubicBezTo>
                          <a:pt x="23812" y="645054"/>
                          <a:pt x="42333" y="670983"/>
                          <a:pt x="57150" y="689504"/>
                        </a:cubicBezTo>
                        <a:cubicBezTo>
                          <a:pt x="71967" y="708025"/>
                          <a:pt x="91017" y="730779"/>
                          <a:pt x="104775" y="740304"/>
                        </a:cubicBezTo>
                        <a:cubicBezTo>
                          <a:pt x="118533" y="749829"/>
                          <a:pt x="120650" y="745067"/>
                          <a:pt x="139700" y="746654"/>
                        </a:cubicBezTo>
                        <a:cubicBezTo>
                          <a:pt x="158750" y="748241"/>
                          <a:pt x="201613" y="749300"/>
                          <a:pt x="219075" y="749829"/>
                        </a:cubicBezTo>
                        <a:cubicBezTo>
                          <a:pt x="236537" y="750358"/>
                          <a:pt x="244475" y="749829"/>
                          <a:pt x="244475" y="749829"/>
                        </a:cubicBezTo>
                        <a:cubicBezTo>
                          <a:pt x="250296" y="749829"/>
                          <a:pt x="256117" y="759883"/>
                          <a:pt x="254000" y="749829"/>
                        </a:cubicBezTo>
                      </a:path>
                    </a:pathLst>
                  </a:custGeom>
                  <a:noFill/>
                  <a:ln w="222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8" name="Freeform 757"/>
                  <p:cNvSpPr/>
                  <p:nvPr/>
                </p:nvSpPr>
                <p:spPr>
                  <a:xfrm>
                    <a:off x="3721894" y="2275681"/>
                    <a:ext cx="991791" cy="533004"/>
                  </a:xfrm>
                  <a:custGeom>
                    <a:avLst/>
                    <a:gdLst>
                      <a:gd name="connsiteX0" fmla="*/ 900112 w 991791"/>
                      <a:gd name="connsiteY0" fmla="*/ 193675 h 533004"/>
                      <a:gd name="connsiteX1" fmla="*/ 914400 w 991791"/>
                      <a:gd name="connsiteY1" fmla="*/ 274638 h 533004"/>
                      <a:gd name="connsiteX2" fmla="*/ 907256 w 991791"/>
                      <a:gd name="connsiteY2" fmla="*/ 300832 h 533004"/>
                      <a:gd name="connsiteX3" fmla="*/ 909637 w 991791"/>
                      <a:gd name="connsiteY3" fmla="*/ 315119 h 533004"/>
                      <a:gd name="connsiteX4" fmla="*/ 945356 w 991791"/>
                      <a:gd name="connsiteY4" fmla="*/ 336550 h 533004"/>
                      <a:gd name="connsiteX5" fmla="*/ 988219 w 991791"/>
                      <a:gd name="connsiteY5" fmla="*/ 360363 h 533004"/>
                      <a:gd name="connsiteX6" fmla="*/ 966787 w 991791"/>
                      <a:gd name="connsiteY6" fmla="*/ 367507 h 533004"/>
                      <a:gd name="connsiteX7" fmla="*/ 952500 w 991791"/>
                      <a:gd name="connsiteY7" fmla="*/ 372269 h 533004"/>
                      <a:gd name="connsiteX8" fmla="*/ 952500 w 991791"/>
                      <a:gd name="connsiteY8" fmla="*/ 393700 h 533004"/>
                      <a:gd name="connsiteX9" fmla="*/ 947737 w 991791"/>
                      <a:gd name="connsiteY9" fmla="*/ 398463 h 533004"/>
                      <a:gd name="connsiteX10" fmla="*/ 921544 w 991791"/>
                      <a:gd name="connsiteY10" fmla="*/ 374650 h 533004"/>
                      <a:gd name="connsiteX11" fmla="*/ 909637 w 991791"/>
                      <a:gd name="connsiteY11" fmla="*/ 367507 h 533004"/>
                      <a:gd name="connsiteX12" fmla="*/ 883444 w 991791"/>
                      <a:gd name="connsiteY12" fmla="*/ 369888 h 533004"/>
                      <a:gd name="connsiteX13" fmla="*/ 845344 w 991791"/>
                      <a:gd name="connsiteY13" fmla="*/ 381794 h 533004"/>
                      <a:gd name="connsiteX14" fmla="*/ 823912 w 991791"/>
                      <a:gd name="connsiteY14" fmla="*/ 388938 h 533004"/>
                      <a:gd name="connsiteX15" fmla="*/ 816769 w 991791"/>
                      <a:gd name="connsiteY15" fmla="*/ 424657 h 533004"/>
                      <a:gd name="connsiteX16" fmla="*/ 788194 w 991791"/>
                      <a:gd name="connsiteY16" fmla="*/ 436563 h 533004"/>
                      <a:gd name="connsiteX17" fmla="*/ 762000 w 991791"/>
                      <a:gd name="connsiteY17" fmla="*/ 441325 h 533004"/>
                      <a:gd name="connsiteX18" fmla="*/ 750094 w 991791"/>
                      <a:gd name="connsiteY18" fmla="*/ 427038 h 533004"/>
                      <a:gd name="connsiteX19" fmla="*/ 733425 w 991791"/>
                      <a:gd name="connsiteY19" fmla="*/ 419894 h 533004"/>
                      <a:gd name="connsiteX20" fmla="*/ 707231 w 991791"/>
                      <a:gd name="connsiteY20" fmla="*/ 410369 h 533004"/>
                      <a:gd name="connsiteX21" fmla="*/ 683419 w 991791"/>
                      <a:gd name="connsiteY21" fmla="*/ 396082 h 533004"/>
                      <a:gd name="connsiteX22" fmla="*/ 664369 w 991791"/>
                      <a:gd name="connsiteY22" fmla="*/ 398463 h 533004"/>
                      <a:gd name="connsiteX23" fmla="*/ 642937 w 991791"/>
                      <a:gd name="connsiteY23" fmla="*/ 405607 h 533004"/>
                      <a:gd name="connsiteX24" fmla="*/ 635794 w 991791"/>
                      <a:gd name="connsiteY24" fmla="*/ 405607 h 533004"/>
                      <a:gd name="connsiteX25" fmla="*/ 628650 w 991791"/>
                      <a:gd name="connsiteY25" fmla="*/ 388938 h 533004"/>
                      <a:gd name="connsiteX26" fmla="*/ 614362 w 991791"/>
                      <a:gd name="connsiteY26" fmla="*/ 374650 h 533004"/>
                      <a:gd name="connsiteX27" fmla="*/ 581025 w 991791"/>
                      <a:gd name="connsiteY27" fmla="*/ 381794 h 533004"/>
                      <a:gd name="connsiteX28" fmla="*/ 566737 w 991791"/>
                      <a:gd name="connsiteY28" fmla="*/ 396082 h 533004"/>
                      <a:gd name="connsiteX29" fmla="*/ 561975 w 991791"/>
                      <a:gd name="connsiteY29" fmla="*/ 405607 h 533004"/>
                      <a:gd name="connsiteX30" fmla="*/ 576262 w 991791"/>
                      <a:gd name="connsiteY30" fmla="*/ 422275 h 533004"/>
                      <a:gd name="connsiteX31" fmla="*/ 595312 w 991791"/>
                      <a:gd name="connsiteY31" fmla="*/ 453232 h 533004"/>
                      <a:gd name="connsiteX32" fmla="*/ 600075 w 991791"/>
                      <a:gd name="connsiteY32" fmla="*/ 469900 h 533004"/>
                      <a:gd name="connsiteX33" fmla="*/ 578644 w 991791"/>
                      <a:gd name="connsiteY33" fmla="*/ 484188 h 533004"/>
                      <a:gd name="connsiteX34" fmla="*/ 559594 w 991791"/>
                      <a:gd name="connsiteY34" fmla="*/ 484188 h 533004"/>
                      <a:gd name="connsiteX35" fmla="*/ 547687 w 991791"/>
                      <a:gd name="connsiteY35" fmla="*/ 477044 h 533004"/>
                      <a:gd name="connsiteX36" fmla="*/ 538162 w 991791"/>
                      <a:gd name="connsiteY36" fmla="*/ 505619 h 533004"/>
                      <a:gd name="connsiteX37" fmla="*/ 531019 w 991791"/>
                      <a:gd name="connsiteY37" fmla="*/ 524669 h 533004"/>
                      <a:gd name="connsiteX38" fmla="*/ 516731 w 991791"/>
                      <a:gd name="connsiteY38" fmla="*/ 531813 h 533004"/>
                      <a:gd name="connsiteX39" fmla="*/ 481012 w 991791"/>
                      <a:gd name="connsiteY39" fmla="*/ 517525 h 533004"/>
                      <a:gd name="connsiteX40" fmla="*/ 461962 w 991791"/>
                      <a:gd name="connsiteY40" fmla="*/ 498475 h 533004"/>
                      <a:gd name="connsiteX41" fmla="*/ 435769 w 991791"/>
                      <a:gd name="connsiteY41" fmla="*/ 496094 h 533004"/>
                      <a:gd name="connsiteX42" fmla="*/ 414337 w 991791"/>
                      <a:gd name="connsiteY42" fmla="*/ 512763 h 533004"/>
                      <a:gd name="connsiteX43" fmla="*/ 388144 w 991791"/>
                      <a:gd name="connsiteY43" fmla="*/ 522288 h 533004"/>
                      <a:gd name="connsiteX44" fmla="*/ 357187 w 991791"/>
                      <a:gd name="connsiteY44" fmla="*/ 527050 h 533004"/>
                      <a:gd name="connsiteX45" fmla="*/ 333375 w 991791"/>
                      <a:gd name="connsiteY45" fmla="*/ 527050 h 533004"/>
                      <a:gd name="connsiteX46" fmla="*/ 345281 w 991791"/>
                      <a:gd name="connsiteY46" fmla="*/ 512763 h 533004"/>
                      <a:gd name="connsiteX47" fmla="*/ 345281 w 991791"/>
                      <a:gd name="connsiteY47" fmla="*/ 498475 h 533004"/>
                      <a:gd name="connsiteX48" fmla="*/ 330994 w 991791"/>
                      <a:gd name="connsiteY48" fmla="*/ 472282 h 533004"/>
                      <a:gd name="connsiteX49" fmla="*/ 345281 w 991791"/>
                      <a:gd name="connsiteY49" fmla="*/ 450850 h 533004"/>
                      <a:gd name="connsiteX50" fmla="*/ 352425 w 991791"/>
                      <a:gd name="connsiteY50" fmla="*/ 436563 h 533004"/>
                      <a:gd name="connsiteX51" fmla="*/ 352425 w 991791"/>
                      <a:gd name="connsiteY51" fmla="*/ 422275 h 533004"/>
                      <a:gd name="connsiteX52" fmla="*/ 342900 w 991791"/>
                      <a:gd name="connsiteY52" fmla="*/ 419894 h 533004"/>
                      <a:gd name="connsiteX53" fmla="*/ 314325 w 991791"/>
                      <a:gd name="connsiteY53" fmla="*/ 415132 h 533004"/>
                      <a:gd name="connsiteX54" fmla="*/ 330994 w 991791"/>
                      <a:gd name="connsiteY54" fmla="*/ 398463 h 533004"/>
                      <a:gd name="connsiteX55" fmla="*/ 345281 w 991791"/>
                      <a:gd name="connsiteY55" fmla="*/ 381794 h 533004"/>
                      <a:gd name="connsiteX56" fmla="*/ 350044 w 991791"/>
                      <a:gd name="connsiteY56" fmla="*/ 367507 h 533004"/>
                      <a:gd name="connsiteX57" fmla="*/ 340519 w 991791"/>
                      <a:gd name="connsiteY57" fmla="*/ 355600 h 533004"/>
                      <a:gd name="connsiteX58" fmla="*/ 328612 w 991791"/>
                      <a:gd name="connsiteY58" fmla="*/ 327025 h 533004"/>
                      <a:gd name="connsiteX59" fmla="*/ 330994 w 991791"/>
                      <a:gd name="connsiteY59" fmla="*/ 310357 h 533004"/>
                      <a:gd name="connsiteX60" fmla="*/ 314325 w 991791"/>
                      <a:gd name="connsiteY60" fmla="*/ 305594 h 533004"/>
                      <a:gd name="connsiteX61" fmla="*/ 300037 w 991791"/>
                      <a:gd name="connsiteY61" fmla="*/ 281782 h 533004"/>
                      <a:gd name="connsiteX62" fmla="*/ 304800 w 991791"/>
                      <a:gd name="connsiteY62" fmla="*/ 255588 h 533004"/>
                      <a:gd name="connsiteX63" fmla="*/ 292894 w 991791"/>
                      <a:gd name="connsiteY63" fmla="*/ 267494 h 533004"/>
                      <a:gd name="connsiteX64" fmla="*/ 269081 w 991791"/>
                      <a:gd name="connsiteY64" fmla="*/ 260350 h 533004"/>
                      <a:gd name="connsiteX65" fmla="*/ 245269 w 991791"/>
                      <a:gd name="connsiteY65" fmla="*/ 241300 h 533004"/>
                      <a:gd name="connsiteX66" fmla="*/ 228600 w 991791"/>
                      <a:gd name="connsiteY66" fmla="*/ 227013 h 533004"/>
                      <a:gd name="connsiteX67" fmla="*/ 238125 w 991791"/>
                      <a:gd name="connsiteY67" fmla="*/ 219869 h 533004"/>
                      <a:gd name="connsiteX68" fmla="*/ 235744 w 991791"/>
                      <a:gd name="connsiteY68" fmla="*/ 210344 h 533004"/>
                      <a:gd name="connsiteX69" fmla="*/ 228600 w 991791"/>
                      <a:gd name="connsiteY69" fmla="*/ 198438 h 533004"/>
                      <a:gd name="connsiteX70" fmla="*/ 247650 w 991791"/>
                      <a:gd name="connsiteY70" fmla="*/ 186532 h 533004"/>
                      <a:gd name="connsiteX71" fmla="*/ 252412 w 991791"/>
                      <a:gd name="connsiteY71" fmla="*/ 165100 h 533004"/>
                      <a:gd name="connsiteX72" fmla="*/ 261937 w 991791"/>
                      <a:gd name="connsiteY72" fmla="*/ 103188 h 533004"/>
                      <a:gd name="connsiteX73" fmla="*/ 261937 w 991791"/>
                      <a:gd name="connsiteY73" fmla="*/ 96044 h 533004"/>
                      <a:gd name="connsiteX74" fmla="*/ 254794 w 991791"/>
                      <a:gd name="connsiteY74" fmla="*/ 84138 h 533004"/>
                      <a:gd name="connsiteX75" fmla="*/ 242887 w 991791"/>
                      <a:gd name="connsiteY75" fmla="*/ 65088 h 533004"/>
                      <a:gd name="connsiteX76" fmla="*/ 245269 w 991791"/>
                      <a:gd name="connsiteY76" fmla="*/ 38894 h 533004"/>
                      <a:gd name="connsiteX77" fmla="*/ 245269 w 991791"/>
                      <a:gd name="connsiteY77" fmla="*/ 34132 h 533004"/>
                      <a:gd name="connsiteX78" fmla="*/ 214312 w 991791"/>
                      <a:gd name="connsiteY78" fmla="*/ 34132 h 533004"/>
                      <a:gd name="connsiteX79" fmla="*/ 190500 w 991791"/>
                      <a:gd name="connsiteY79" fmla="*/ 43657 h 533004"/>
                      <a:gd name="connsiteX80" fmla="*/ 152400 w 991791"/>
                      <a:gd name="connsiteY80" fmla="*/ 57944 h 533004"/>
                      <a:gd name="connsiteX81" fmla="*/ 119062 w 991791"/>
                      <a:gd name="connsiteY81" fmla="*/ 67469 h 533004"/>
                      <a:gd name="connsiteX82" fmla="*/ 121444 w 991791"/>
                      <a:gd name="connsiteY82" fmla="*/ 53182 h 533004"/>
                      <a:gd name="connsiteX83" fmla="*/ 116681 w 991791"/>
                      <a:gd name="connsiteY83" fmla="*/ 29369 h 533004"/>
                      <a:gd name="connsiteX84" fmla="*/ 111919 w 991791"/>
                      <a:gd name="connsiteY84" fmla="*/ 12700 h 533004"/>
                      <a:gd name="connsiteX85" fmla="*/ 76200 w 991791"/>
                      <a:gd name="connsiteY85" fmla="*/ 794 h 533004"/>
                      <a:gd name="connsiteX86" fmla="*/ 57150 w 991791"/>
                      <a:gd name="connsiteY86" fmla="*/ 7938 h 533004"/>
                      <a:gd name="connsiteX87" fmla="*/ 40481 w 991791"/>
                      <a:gd name="connsiteY87" fmla="*/ 29369 h 533004"/>
                      <a:gd name="connsiteX88" fmla="*/ 28575 w 991791"/>
                      <a:gd name="connsiteY88" fmla="*/ 41275 h 533004"/>
                      <a:gd name="connsiteX89" fmla="*/ 0 w 991791"/>
                      <a:gd name="connsiteY89" fmla="*/ 41275 h 533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991791" h="533004">
                        <a:moveTo>
                          <a:pt x="900112" y="193675"/>
                        </a:moveTo>
                        <a:cubicBezTo>
                          <a:pt x="906660" y="225227"/>
                          <a:pt x="913209" y="256779"/>
                          <a:pt x="914400" y="274638"/>
                        </a:cubicBezTo>
                        <a:cubicBezTo>
                          <a:pt x="915591" y="292497"/>
                          <a:pt x="908050" y="294085"/>
                          <a:pt x="907256" y="300832"/>
                        </a:cubicBezTo>
                        <a:cubicBezTo>
                          <a:pt x="906462" y="307579"/>
                          <a:pt x="903287" y="309166"/>
                          <a:pt x="909637" y="315119"/>
                        </a:cubicBezTo>
                        <a:cubicBezTo>
                          <a:pt x="915987" y="321072"/>
                          <a:pt x="932259" y="329009"/>
                          <a:pt x="945356" y="336550"/>
                        </a:cubicBezTo>
                        <a:cubicBezTo>
                          <a:pt x="958453" y="344091"/>
                          <a:pt x="984647" y="355204"/>
                          <a:pt x="988219" y="360363"/>
                        </a:cubicBezTo>
                        <a:cubicBezTo>
                          <a:pt x="991791" y="365523"/>
                          <a:pt x="966787" y="367507"/>
                          <a:pt x="966787" y="367507"/>
                        </a:cubicBezTo>
                        <a:cubicBezTo>
                          <a:pt x="960834" y="369491"/>
                          <a:pt x="954881" y="367903"/>
                          <a:pt x="952500" y="372269"/>
                        </a:cubicBezTo>
                        <a:cubicBezTo>
                          <a:pt x="950119" y="376635"/>
                          <a:pt x="953294" y="389334"/>
                          <a:pt x="952500" y="393700"/>
                        </a:cubicBezTo>
                        <a:cubicBezTo>
                          <a:pt x="951706" y="398066"/>
                          <a:pt x="952896" y="401638"/>
                          <a:pt x="947737" y="398463"/>
                        </a:cubicBezTo>
                        <a:cubicBezTo>
                          <a:pt x="942578" y="395288"/>
                          <a:pt x="927894" y="379809"/>
                          <a:pt x="921544" y="374650"/>
                        </a:cubicBezTo>
                        <a:cubicBezTo>
                          <a:pt x="915194" y="369491"/>
                          <a:pt x="915987" y="368301"/>
                          <a:pt x="909637" y="367507"/>
                        </a:cubicBezTo>
                        <a:cubicBezTo>
                          <a:pt x="903287" y="366713"/>
                          <a:pt x="894159" y="367507"/>
                          <a:pt x="883444" y="369888"/>
                        </a:cubicBezTo>
                        <a:cubicBezTo>
                          <a:pt x="872729" y="372269"/>
                          <a:pt x="855266" y="378619"/>
                          <a:pt x="845344" y="381794"/>
                        </a:cubicBezTo>
                        <a:cubicBezTo>
                          <a:pt x="835422" y="384969"/>
                          <a:pt x="828674" y="381794"/>
                          <a:pt x="823912" y="388938"/>
                        </a:cubicBezTo>
                        <a:cubicBezTo>
                          <a:pt x="819150" y="396082"/>
                          <a:pt x="822722" y="416720"/>
                          <a:pt x="816769" y="424657"/>
                        </a:cubicBezTo>
                        <a:cubicBezTo>
                          <a:pt x="810816" y="432595"/>
                          <a:pt x="797322" y="433785"/>
                          <a:pt x="788194" y="436563"/>
                        </a:cubicBezTo>
                        <a:cubicBezTo>
                          <a:pt x="779066" y="439341"/>
                          <a:pt x="768350" y="442913"/>
                          <a:pt x="762000" y="441325"/>
                        </a:cubicBezTo>
                        <a:cubicBezTo>
                          <a:pt x="755650" y="439738"/>
                          <a:pt x="754856" y="430610"/>
                          <a:pt x="750094" y="427038"/>
                        </a:cubicBezTo>
                        <a:cubicBezTo>
                          <a:pt x="745332" y="423466"/>
                          <a:pt x="740569" y="422672"/>
                          <a:pt x="733425" y="419894"/>
                        </a:cubicBezTo>
                        <a:cubicBezTo>
                          <a:pt x="726281" y="417116"/>
                          <a:pt x="715565" y="414338"/>
                          <a:pt x="707231" y="410369"/>
                        </a:cubicBezTo>
                        <a:cubicBezTo>
                          <a:pt x="698897" y="406400"/>
                          <a:pt x="690563" y="398066"/>
                          <a:pt x="683419" y="396082"/>
                        </a:cubicBezTo>
                        <a:cubicBezTo>
                          <a:pt x="676275" y="394098"/>
                          <a:pt x="671116" y="396876"/>
                          <a:pt x="664369" y="398463"/>
                        </a:cubicBezTo>
                        <a:cubicBezTo>
                          <a:pt x="657622" y="400051"/>
                          <a:pt x="647699" y="404416"/>
                          <a:pt x="642937" y="405607"/>
                        </a:cubicBezTo>
                        <a:cubicBezTo>
                          <a:pt x="638175" y="406798"/>
                          <a:pt x="638175" y="408385"/>
                          <a:pt x="635794" y="405607"/>
                        </a:cubicBezTo>
                        <a:cubicBezTo>
                          <a:pt x="633413" y="402829"/>
                          <a:pt x="632222" y="394098"/>
                          <a:pt x="628650" y="388938"/>
                        </a:cubicBezTo>
                        <a:cubicBezTo>
                          <a:pt x="625078" y="383779"/>
                          <a:pt x="622300" y="375841"/>
                          <a:pt x="614362" y="374650"/>
                        </a:cubicBezTo>
                        <a:cubicBezTo>
                          <a:pt x="606424" y="373459"/>
                          <a:pt x="588962" y="378222"/>
                          <a:pt x="581025" y="381794"/>
                        </a:cubicBezTo>
                        <a:cubicBezTo>
                          <a:pt x="573088" y="385366"/>
                          <a:pt x="569912" y="392113"/>
                          <a:pt x="566737" y="396082"/>
                        </a:cubicBezTo>
                        <a:cubicBezTo>
                          <a:pt x="563562" y="400051"/>
                          <a:pt x="560388" y="401242"/>
                          <a:pt x="561975" y="405607"/>
                        </a:cubicBezTo>
                        <a:cubicBezTo>
                          <a:pt x="563562" y="409972"/>
                          <a:pt x="570706" y="414337"/>
                          <a:pt x="576262" y="422275"/>
                        </a:cubicBezTo>
                        <a:cubicBezTo>
                          <a:pt x="581818" y="430213"/>
                          <a:pt x="591343" y="445295"/>
                          <a:pt x="595312" y="453232"/>
                        </a:cubicBezTo>
                        <a:cubicBezTo>
                          <a:pt x="599281" y="461170"/>
                          <a:pt x="602853" y="464741"/>
                          <a:pt x="600075" y="469900"/>
                        </a:cubicBezTo>
                        <a:cubicBezTo>
                          <a:pt x="597297" y="475059"/>
                          <a:pt x="585391" y="481807"/>
                          <a:pt x="578644" y="484188"/>
                        </a:cubicBezTo>
                        <a:cubicBezTo>
                          <a:pt x="571897" y="486569"/>
                          <a:pt x="564753" y="485379"/>
                          <a:pt x="559594" y="484188"/>
                        </a:cubicBezTo>
                        <a:cubicBezTo>
                          <a:pt x="554435" y="482997"/>
                          <a:pt x="551259" y="473472"/>
                          <a:pt x="547687" y="477044"/>
                        </a:cubicBezTo>
                        <a:cubicBezTo>
                          <a:pt x="544115" y="480616"/>
                          <a:pt x="540940" y="497682"/>
                          <a:pt x="538162" y="505619"/>
                        </a:cubicBezTo>
                        <a:cubicBezTo>
                          <a:pt x="535384" y="513556"/>
                          <a:pt x="534591" y="520304"/>
                          <a:pt x="531019" y="524669"/>
                        </a:cubicBezTo>
                        <a:cubicBezTo>
                          <a:pt x="527447" y="529034"/>
                          <a:pt x="525065" y="533004"/>
                          <a:pt x="516731" y="531813"/>
                        </a:cubicBezTo>
                        <a:cubicBezTo>
                          <a:pt x="508397" y="530622"/>
                          <a:pt x="490140" y="523081"/>
                          <a:pt x="481012" y="517525"/>
                        </a:cubicBezTo>
                        <a:cubicBezTo>
                          <a:pt x="471884" y="511969"/>
                          <a:pt x="469503" y="502047"/>
                          <a:pt x="461962" y="498475"/>
                        </a:cubicBezTo>
                        <a:cubicBezTo>
                          <a:pt x="454421" y="494903"/>
                          <a:pt x="443706" y="493713"/>
                          <a:pt x="435769" y="496094"/>
                        </a:cubicBezTo>
                        <a:cubicBezTo>
                          <a:pt x="427832" y="498475"/>
                          <a:pt x="422274" y="508397"/>
                          <a:pt x="414337" y="512763"/>
                        </a:cubicBezTo>
                        <a:cubicBezTo>
                          <a:pt x="406400" y="517129"/>
                          <a:pt x="397669" y="519907"/>
                          <a:pt x="388144" y="522288"/>
                        </a:cubicBezTo>
                        <a:cubicBezTo>
                          <a:pt x="378619" y="524669"/>
                          <a:pt x="366315" y="526256"/>
                          <a:pt x="357187" y="527050"/>
                        </a:cubicBezTo>
                        <a:cubicBezTo>
                          <a:pt x="348059" y="527844"/>
                          <a:pt x="335359" y="529431"/>
                          <a:pt x="333375" y="527050"/>
                        </a:cubicBezTo>
                        <a:cubicBezTo>
                          <a:pt x="331391" y="524669"/>
                          <a:pt x="343297" y="517526"/>
                          <a:pt x="345281" y="512763"/>
                        </a:cubicBezTo>
                        <a:cubicBezTo>
                          <a:pt x="347265" y="508001"/>
                          <a:pt x="347662" y="505222"/>
                          <a:pt x="345281" y="498475"/>
                        </a:cubicBezTo>
                        <a:cubicBezTo>
                          <a:pt x="342900" y="491728"/>
                          <a:pt x="330994" y="480219"/>
                          <a:pt x="330994" y="472282"/>
                        </a:cubicBezTo>
                        <a:cubicBezTo>
                          <a:pt x="330994" y="464345"/>
                          <a:pt x="341709" y="456803"/>
                          <a:pt x="345281" y="450850"/>
                        </a:cubicBezTo>
                        <a:cubicBezTo>
                          <a:pt x="348853" y="444897"/>
                          <a:pt x="351234" y="441325"/>
                          <a:pt x="352425" y="436563"/>
                        </a:cubicBezTo>
                        <a:cubicBezTo>
                          <a:pt x="353616" y="431801"/>
                          <a:pt x="354012" y="425053"/>
                          <a:pt x="352425" y="422275"/>
                        </a:cubicBezTo>
                        <a:cubicBezTo>
                          <a:pt x="350838" y="419497"/>
                          <a:pt x="349250" y="421084"/>
                          <a:pt x="342900" y="419894"/>
                        </a:cubicBezTo>
                        <a:cubicBezTo>
                          <a:pt x="336550" y="418704"/>
                          <a:pt x="316309" y="418704"/>
                          <a:pt x="314325" y="415132"/>
                        </a:cubicBezTo>
                        <a:cubicBezTo>
                          <a:pt x="312341" y="411560"/>
                          <a:pt x="325835" y="404019"/>
                          <a:pt x="330994" y="398463"/>
                        </a:cubicBezTo>
                        <a:cubicBezTo>
                          <a:pt x="336153" y="392907"/>
                          <a:pt x="342106" y="386953"/>
                          <a:pt x="345281" y="381794"/>
                        </a:cubicBezTo>
                        <a:cubicBezTo>
                          <a:pt x="348456" y="376635"/>
                          <a:pt x="350838" y="371873"/>
                          <a:pt x="350044" y="367507"/>
                        </a:cubicBezTo>
                        <a:cubicBezTo>
                          <a:pt x="349250" y="363141"/>
                          <a:pt x="344091" y="362347"/>
                          <a:pt x="340519" y="355600"/>
                        </a:cubicBezTo>
                        <a:cubicBezTo>
                          <a:pt x="336947" y="348853"/>
                          <a:pt x="330200" y="334566"/>
                          <a:pt x="328612" y="327025"/>
                        </a:cubicBezTo>
                        <a:cubicBezTo>
                          <a:pt x="327024" y="319484"/>
                          <a:pt x="333375" y="313929"/>
                          <a:pt x="330994" y="310357"/>
                        </a:cubicBezTo>
                        <a:cubicBezTo>
                          <a:pt x="328613" y="306785"/>
                          <a:pt x="319484" y="310356"/>
                          <a:pt x="314325" y="305594"/>
                        </a:cubicBezTo>
                        <a:cubicBezTo>
                          <a:pt x="309166" y="300832"/>
                          <a:pt x="301624" y="290116"/>
                          <a:pt x="300037" y="281782"/>
                        </a:cubicBezTo>
                        <a:cubicBezTo>
                          <a:pt x="298450" y="273448"/>
                          <a:pt x="305990" y="257969"/>
                          <a:pt x="304800" y="255588"/>
                        </a:cubicBezTo>
                        <a:cubicBezTo>
                          <a:pt x="303610" y="253207"/>
                          <a:pt x="298847" y="266700"/>
                          <a:pt x="292894" y="267494"/>
                        </a:cubicBezTo>
                        <a:cubicBezTo>
                          <a:pt x="286941" y="268288"/>
                          <a:pt x="277018" y="264716"/>
                          <a:pt x="269081" y="260350"/>
                        </a:cubicBezTo>
                        <a:cubicBezTo>
                          <a:pt x="261144" y="255984"/>
                          <a:pt x="252016" y="246856"/>
                          <a:pt x="245269" y="241300"/>
                        </a:cubicBezTo>
                        <a:cubicBezTo>
                          <a:pt x="238522" y="235744"/>
                          <a:pt x="229791" y="230585"/>
                          <a:pt x="228600" y="227013"/>
                        </a:cubicBezTo>
                        <a:cubicBezTo>
                          <a:pt x="227409" y="223441"/>
                          <a:pt x="236934" y="222647"/>
                          <a:pt x="238125" y="219869"/>
                        </a:cubicBezTo>
                        <a:cubicBezTo>
                          <a:pt x="239316" y="217091"/>
                          <a:pt x="237332" y="213916"/>
                          <a:pt x="235744" y="210344"/>
                        </a:cubicBezTo>
                        <a:cubicBezTo>
                          <a:pt x="234157" y="206772"/>
                          <a:pt x="226616" y="202407"/>
                          <a:pt x="228600" y="198438"/>
                        </a:cubicBezTo>
                        <a:cubicBezTo>
                          <a:pt x="230584" y="194469"/>
                          <a:pt x="243681" y="192088"/>
                          <a:pt x="247650" y="186532"/>
                        </a:cubicBezTo>
                        <a:cubicBezTo>
                          <a:pt x="251619" y="180976"/>
                          <a:pt x="250031" y="178991"/>
                          <a:pt x="252412" y="165100"/>
                        </a:cubicBezTo>
                        <a:cubicBezTo>
                          <a:pt x="254793" y="151209"/>
                          <a:pt x="260350" y="114697"/>
                          <a:pt x="261937" y="103188"/>
                        </a:cubicBezTo>
                        <a:cubicBezTo>
                          <a:pt x="263524" y="91679"/>
                          <a:pt x="263127" y="99219"/>
                          <a:pt x="261937" y="96044"/>
                        </a:cubicBezTo>
                        <a:cubicBezTo>
                          <a:pt x="260747" y="92869"/>
                          <a:pt x="257969" y="89297"/>
                          <a:pt x="254794" y="84138"/>
                        </a:cubicBezTo>
                        <a:cubicBezTo>
                          <a:pt x="251619" y="78979"/>
                          <a:pt x="244475" y="72629"/>
                          <a:pt x="242887" y="65088"/>
                        </a:cubicBezTo>
                        <a:cubicBezTo>
                          <a:pt x="241299" y="57547"/>
                          <a:pt x="244872" y="44053"/>
                          <a:pt x="245269" y="38894"/>
                        </a:cubicBezTo>
                        <a:cubicBezTo>
                          <a:pt x="245666" y="33735"/>
                          <a:pt x="250429" y="34926"/>
                          <a:pt x="245269" y="34132"/>
                        </a:cubicBezTo>
                        <a:cubicBezTo>
                          <a:pt x="240110" y="33338"/>
                          <a:pt x="223440" y="32545"/>
                          <a:pt x="214312" y="34132"/>
                        </a:cubicBezTo>
                        <a:cubicBezTo>
                          <a:pt x="205184" y="35720"/>
                          <a:pt x="190500" y="43657"/>
                          <a:pt x="190500" y="43657"/>
                        </a:cubicBezTo>
                        <a:cubicBezTo>
                          <a:pt x="180181" y="47626"/>
                          <a:pt x="164306" y="53975"/>
                          <a:pt x="152400" y="57944"/>
                        </a:cubicBezTo>
                        <a:cubicBezTo>
                          <a:pt x="140494" y="61913"/>
                          <a:pt x="124221" y="68263"/>
                          <a:pt x="119062" y="67469"/>
                        </a:cubicBezTo>
                        <a:cubicBezTo>
                          <a:pt x="113903" y="66675"/>
                          <a:pt x="121841" y="59532"/>
                          <a:pt x="121444" y="53182"/>
                        </a:cubicBezTo>
                        <a:cubicBezTo>
                          <a:pt x="121047" y="46832"/>
                          <a:pt x="118269" y="36116"/>
                          <a:pt x="116681" y="29369"/>
                        </a:cubicBezTo>
                        <a:cubicBezTo>
                          <a:pt x="115094" y="22622"/>
                          <a:pt x="118666" y="17462"/>
                          <a:pt x="111919" y="12700"/>
                        </a:cubicBezTo>
                        <a:cubicBezTo>
                          <a:pt x="105172" y="7938"/>
                          <a:pt x="85328" y="1588"/>
                          <a:pt x="76200" y="794"/>
                        </a:cubicBezTo>
                        <a:cubicBezTo>
                          <a:pt x="67072" y="0"/>
                          <a:pt x="63103" y="3176"/>
                          <a:pt x="57150" y="7938"/>
                        </a:cubicBezTo>
                        <a:cubicBezTo>
                          <a:pt x="51197" y="12700"/>
                          <a:pt x="45243" y="23813"/>
                          <a:pt x="40481" y="29369"/>
                        </a:cubicBezTo>
                        <a:cubicBezTo>
                          <a:pt x="35719" y="34925"/>
                          <a:pt x="35322" y="39291"/>
                          <a:pt x="28575" y="41275"/>
                        </a:cubicBezTo>
                        <a:cubicBezTo>
                          <a:pt x="21828" y="43259"/>
                          <a:pt x="0" y="50403"/>
                          <a:pt x="0" y="41275"/>
                        </a:cubicBezTo>
                      </a:path>
                    </a:pathLst>
                  </a:custGeom>
                  <a:noFill/>
                  <a:ln w="222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9" name="Freeform 758"/>
                  <p:cNvSpPr/>
                  <p:nvPr/>
                </p:nvSpPr>
                <p:spPr>
                  <a:xfrm>
                    <a:off x="4033044" y="2809875"/>
                    <a:ext cx="79772" cy="211137"/>
                  </a:xfrm>
                  <a:custGeom>
                    <a:avLst/>
                    <a:gdLst>
                      <a:gd name="connsiteX0" fmla="*/ 26987 w 79772"/>
                      <a:gd name="connsiteY0" fmla="*/ 0 h 211137"/>
                      <a:gd name="connsiteX1" fmla="*/ 72231 w 79772"/>
                      <a:gd name="connsiteY1" fmla="*/ 50006 h 211137"/>
                      <a:gd name="connsiteX2" fmla="*/ 72231 w 79772"/>
                      <a:gd name="connsiteY2" fmla="*/ 64294 h 211137"/>
                      <a:gd name="connsiteX3" fmla="*/ 53181 w 79772"/>
                      <a:gd name="connsiteY3" fmla="*/ 80963 h 211137"/>
                      <a:gd name="connsiteX4" fmla="*/ 62706 w 79772"/>
                      <a:gd name="connsiteY4" fmla="*/ 100013 h 211137"/>
                      <a:gd name="connsiteX5" fmla="*/ 72231 w 79772"/>
                      <a:gd name="connsiteY5" fmla="*/ 111919 h 211137"/>
                      <a:gd name="connsiteX6" fmla="*/ 53181 w 79772"/>
                      <a:gd name="connsiteY6" fmla="*/ 130969 h 211137"/>
                      <a:gd name="connsiteX7" fmla="*/ 12700 w 79772"/>
                      <a:gd name="connsiteY7" fmla="*/ 147638 h 211137"/>
                      <a:gd name="connsiteX8" fmla="*/ 794 w 79772"/>
                      <a:gd name="connsiteY8" fmla="*/ 157163 h 211137"/>
                      <a:gd name="connsiteX9" fmla="*/ 7937 w 79772"/>
                      <a:gd name="connsiteY9" fmla="*/ 190500 h 211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9772" h="211137">
                        <a:moveTo>
                          <a:pt x="26987" y="0"/>
                        </a:moveTo>
                        <a:cubicBezTo>
                          <a:pt x="45838" y="19645"/>
                          <a:pt x="64690" y="39290"/>
                          <a:pt x="72231" y="50006"/>
                        </a:cubicBezTo>
                        <a:cubicBezTo>
                          <a:pt x="79772" y="60722"/>
                          <a:pt x="75406" y="59135"/>
                          <a:pt x="72231" y="64294"/>
                        </a:cubicBezTo>
                        <a:cubicBezTo>
                          <a:pt x="69056" y="69454"/>
                          <a:pt x="54769" y="75010"/>
                          <a:pt x="53181" y="80963"/>
                        </a:cubicBezTo>
                        <a:cubicBezTo>
                          <a:pt x="51594" y="86916"/>
                          <a:pt x="59531" y="94854"/>
                          <a:pt x="62706" y="100013"/>
                        </a:cubicBezTo>
                        <a:cubicBezTo>
                          <a:pt x="65881" y="105172"/>
                          <a:pt x="73818" y="106760"/>
                          <a:pt x="72231" y="111919"/>
                        </a:cubicBezTo>
                        <a:cubicBezTo>
                          <a:pt x="70644" y="117078"/>
                          <a:pt x="63103" y="125016"/>
                          <a:pt x="53181" y="130969"/>
                        </a:cubicBezTo>
                        <a:cubicBezTo>
                          <a:pt x="43259" y="136922"/>
                          <a:pt x="21431" y="143272"/>
                          <a:pt x="12700" y="147638"/>
                        </a:cubicBezTo>
                        <a:cubicBezTo>
                          <a:pt x="3969" y="152004"/>
                          <a:pt x="1588" y="150019"/>
                          <a:pt x="794" y="157163"/>
                        </a:cubicBezTo>
                        <a:cubicBezTo>
                          <a:pt x="0" y="164307"/>
                          <a:pt x="17859" y="211137"/>
                          <a:pt x="7937" y="190500"/>
                        </a:cubicBezTo>
                      </a:path>
                    </a:pathLst>
                  </a:custGeom>
                  <a:noFill/>
                  <a:ln w="222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0" name="Freeform 759"/>
                  <p:cNvSpPr/>
                  <p:nvPr/>
                </p:nvSpPr>
                <p:spPr>
                  <a:xfrm>
                    <a:off x="4809728" y="2507456"/>
                    <a:ext cx="209947" cy="696516"/>
                  </a:xfrm>
                  <a:custGeom>
                    <a:avLst/>
                    <a:gdLst>
                      <a:gd name="connsiteX0" fmla="*/ 209947 w 209947"/>
                      <a:gd name="connsiteY0" fmla="*/ 0 h 696516"/>
                      <a:gd name="connsiteX1" fmla="*/ 167085 w 209947"/>
                      <a:gd name="connsiteY1" fmla="*/ 111919 h 696516"/>
                      <a:gd name="connsiteX2" fmla="*/ 164703 w 209947"/>
                      <a:gd name="connsiteY2" fmla="*/ 126207 h 696516"/>
                      <a:gd name="connsiteX3" fmla="*/ 140891 w 209947"/>
                      <a:gd name="connsiteY3" fmla="*/ 138113 h 696516"/>
                      <a:gd name="connsiteX4" fmla="*/ 124222 w 209947"/>
                      <a:gd name="connsiteY4" fmla="*/ 142875 h 696516"/>
                      <a:gd name="connsiteX5" fmla="*/ 102791 w 209947"/>
                      <a:gd name="connsiteY5" fmla="*/ 188119 h 696516"/>
                      <a:gd name="connsiteX6" fmla="*/ 102791 w 209947"/>
                      <a:gd name="connsiteY6" fmla="*/ 238125 h 696516"/>
                      <a:gd name="connsiteX7" fmla="*/ 95647 w 209947"/>
                      <a:gd name="connsiteY7" fmla="*/ 257175 h 696516"/>
                      <a:gd name="connsiteX8" fmla="*/ 105172 w 209947"/>
                      <a:gd name="connsiteY8" fmla="*/ 285750 h 696516"/>
                      <a:gd name="connsiteX9" fmla="*/ 143272 w 209947"/>
                      <a:gd name="connsiteY9" fmla="*/ 316707 h 696516"/>
                      <a:gd name="connsiteX10" fmla="*/ 169466 w 209947"/>
                      <a:gd name="connsiteY10" fmla="*/ 326232 h 696516"/>
                      <a:gd name="connsiteX11" fmla="*/ 164703 w 209947"/>
                      <a:gd name="connsiteY11" fmla="*/ 350044 h 696516"/>
                      <a:gd name="connsiteX12" fmla="*/ 145653 w 209947"/>
                      <a:gd name="connsiteY12" fmla="*/ 381000 h 696516"/>
                      <a:gd name="connsiteX13" fmla="*/ 128985 w 209947"/>
                      <a:gd name="connsiteY13" fmla="*/ 400050 h 696516"/>
                      <a:gd name="connsiteX14" fmla="*/ 119460 w 209947"/>
                      <a:gd name="connsiteY14" fmla="*/ 402432 h 696516"/>
                      <a:gd name="connsiteX15" fmla="*/ 105172 w 209947"/>
                      <a:gd name="connsiteY15" fmla="*/ 385763 h 696516"/>
                      <a:gd name="connsiteX16" fmla="*/ 93266 w 209947"/>
                      <a:gd name="connsiteY16" fmla="*/ 402432 h 696516"/>
                      <a:gd name="connsiteX17" fmla="*/ 36116 w 209947"/>
                      <a:gd name="connsiteY17" fmla="*/ 507207 h 696516"/>
                      <a:gd name="connsiteX18" fmla="*/ 21828 w 209947"/>
                      <a:gd name="connsiteY18" fmla="*/ 545307 h 696516"/>
                      <a:gd name="connsiteX19" fmla="*/ 397 w 209947"/>
                      <a:gd name="connsiteY19" fmla="*/ 564357 h 696516"/>
                      <a:gd name="connsiteX20" fmla="*/ 19447 w 209947"/>
                      <a:gd name="connsiteY20" fmla="*/ 578644 h 696516"/>
                      <a:gd name="connsiteX21" fmla="*/ 33735 w 209947"/>
                      <a:gd name="connsiteY21" fmla="*/ 595313 h 696516"/>
                      <a:gd name="connsiteX22" fmla="*/ 21828 w 209947"/>
                      <a:gd name="connsiteY22" fmla="*/ 607219 h 696516"/>
                      <a:gd name="connsiteX23" fmla="*/ 12303 w 209947"/>
                      <a:gd name="connsiteY23" fmla="*/ 614363 h 696516"/>
                      <a:gd name="connsiteX24" fmla="*/ 33735 w 209947"/>
                      <a:gd name="connsiteY24" fmla="*/ 640557 h 696516"/>
                      <a:gd name="connsiteX25" fmla="*/ 52785 w 209947"/>
                      <a:gd name="connsiteY25" fmla="*/ 642938 h 696516"/>
                      <a:gd name="connsiteX26" fmla="*/ 81360 w 209947"/>
                      <a:gd name="connsiteY26" fmla="*/ 633413 h 696516"/>
                      <a:gd name="connsiteX27" fmla="*/ 88503 w 209947"/>
                      <a:gd name="connsiteY27" fmla="*/ 623888 h 696516"/>
                      <a:gd name="connsiteX28" fmla="*/ 86122 w 209947"/>
                      <a:gd name="connsiteY28" fmla="*/ 609600 h 696516"/>
                      <a:gd name="connsiteX29" fmla="*/ 136128 w 209947"/>
                      <a:gd name="connsiteY29" fmla="*/ 638175 h 696516"/>
                      <a:gd name="connsiteX30" fmla="*/ 150416 w 209947"/>
                      <a:gd name="connsiteY30" fmla="*/ 647700 h 696516"/>
                      <a:gd name="connsiteX31" fmla="*/ 145653 w 209947"/>
                      <a:gd name="connsiteY31" fmla="*/ 666750 h 696516"/>
                      <a:gd name="connsiteX32" fmla="*/ 138510 w 209947"/>
                      <a:gd name="connsiteY32" fmla="*/ 688182 h 696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209947" h="696516">
                        <a:moveTo>
                          <a:pt x="209947" y="0"/>
                        </a:moveTo>
                        <a:cubicBezTo>
                          <a:pt x="192286" y="45442"/>
                          <a:pt x="174626" y="90884"/>
                          <a:pt x="167085" y="111919"/>
                        </a:cubicBezTo>
                        <a:cubicBezTo>
                          <a:pt x="159544" y="132954"/>
                          <a:pt x="169069" y="121841"/>
                          <a:pt x="164703" y="126207"/>
                        </a:cubicBezTo>
                        <a:cubicBezTo>
                          <a:pt x="160337" y="130573"/>
                          <a:pt x="147638" y="135335"/>
                          <a:pt x="140891" y="138113"/>
                        </a:cubicBezTo>
                        <a:cubicBezTo>
                          <a:pt x="134144" y="140891"/>
                          <a:pt x="130572" y="134541"/>
                          <a:pt x="124222" y="142875"/>
                        </a:cubicBezTo>
                        <a:cubicBezTo>
                          <a:pt x="117872" y="151209"/>
                          <a:pt x="106363" y="172244"/>
                          <a:pt x="102791" y="188119"/>
                        </a:cubicBezTo>
                        <a:cubicBezTo>
                          <a:pt x="99219" y="203994"/>
                          <a:pt x="103982" y="226616"/>
                          <a:pt x="102791" y="238125"/>
                        </a:cubicBezTo>
                        <a:cubicBezTo>
                          <a:pt x="101600" y="249634"/>
                          <a:pt x="95250" y="249238"/>
                          <a:pt x="95647" y="257175"/>
                        </a:cubicBezTo>
                        <a:cubicBezTo>
                          <a:pt x="96044" y="265112"/>
                          <a:pt x="97235" y="275828"/>
                          <a:pt x="105172" y="285750"/>
                        </a:cubicBezTo>
                        <a:cubicBezTo>
                          <a:pt x="113110" y="295672"/>
                          <a:pt x="132556" y="309960"/>
                          <a:pt x="143272" y="316707"/>
                        </a:cubicBezTo>
                        <a:cubicBezTo>
                          <a:pt x="153988" y="323454"/>
                          <a:pt x="165894" y="320676"/>
                          <a:pt x="169466" y="326232"/>
                        </a:cubicBezTo>
                        <a:cubicBezTo>
                          <a:pt x="173038" y="331788"/>
                          <a:pt x="168672" y="340916"/>
                          <a:pt x="164703" y="350044"/>
                        </a:cubicBezTo>
                        <a:cubicBezTo>
                          <a:pt x="160734" y="359172"/>
                          <a:pt x="151606" y="372666"/>
                          <a:pt x="145653" y="381000"/>
                        </a:cubicBezTo>
                        <a:cubicBezTo>
                          <a:pt x="139700" y="389334"/>
                          <a:pt x="133350" y="396478"/>
                          <a:pt x="128985" y="400050"/>
                        </a:cubicBezTo>
                        <a:cubicBezTo>
                          <a:pt x="124620" y="403622"/>
                          <a:pt x="123429" y="404813"/>
                          <a:pt x="119460" y="402432"/>
                        </a:cubicBezTo>
                        <a:cubicBezTo>
                          <a:pt x="115491" y="400051"/>
                          <a:pt x="109538" y="385763"/>
                          <a:pt x="105172" y="385763"/>
                        </a:cubicBezTo>
                        <a:cubicBezTo>
                          <a:pt x="100806" y="385763"/>
                          <a:pt x="104775" y="382191"/>
                          <a:pt x="93266" y="402432"/>
                        </a:cubicBezTo>
                        <a:cubicBezTo>
                          <a:pt x="81757" y="422673"/>
                          <a:pt x="48022" y="483395"/>
                          <a:pt x="36116" y="507207"/>
                        </a:cubicBezTo>
                        <a:cubicBezTo>
                          <a:pt x="24210" y="531019"/>
                          <a:pt x="27781" y="535782"/>
                          <a:pt x="21828" y="545307"/>
                        </a:cubicBezTo>
                        <a:cubicBezTo>
                          <a:pt x="15875" y="554832"/>
                          <a:pt x="794" y="558801"/>
                          <a:pt x="397" y="564357"/>
                        </a:cubicBezTo>
                        <a:cubicBezTo>
                          <a:pt x="0" y="569913"/>
                          <a:pt x="13891" y="573485"/>
                          <a:pt x="19447" y="578644"/>
                        </a:cubicBezTo>
                        <a:cubicBezTo>
                          <a:pt x="25003" y="583803"/>
                          <a:pt x="33338" y="590551"/>
                          <a:pt x="33735" y="595313"/>
                        </a:cubicBezTo>
                        <a:cubicBezTo>
                          <a:pt x="34132" y="600075"/>
                          <a:pt x="25400" y="604044"/>
                          <a:pt x="21828" y="607219"/>
                        </a:cubicBezTo>
                        <a:cubicBezTo>
                          <a:pt x="18256" y="610394"/>
                          <a:pt x="10319" y="608807"/>
                          <a:pt x="12303" y="614363"/>
                        </a:cubicBezTo>
                        <a:cubicBezTo>
                          <a:pt x="14287" y="619919"/>
                          <a:pt x="26988" y="635795"/>
                          <a:pt x="33735" y="640557"/>
                        </a:cubicBezTo>
                        <a:cubicBezTo>
                          <a:pt x="40482" y="645319"/>
                          <a:pt x="44847" y="644129"/>
                          <a:pt x="52785" y="642938"/>
                        </a:cubicBezTo>
                        <a:cubicBezTo>
                          <a:pt x="60723" y="641747"/>
                          <a:pt x="75407" y="636588"/>
                          <a:pt x="81360" y="633413"/>
                        </a:cubicBezTo>
                        <a:cubicBezTo>
                          <a:pt x="87313" y="630238"/>
                          <a:pt x="87709" y="627857"/>
                          <a:pt x="88503" y="623888"/>
                        </a:cubicBezTo>
                        <a:cubicBezTo>
                          <a:pt x="89297" y="619919"/>
                          <a:pt x="78185" y="607219"/>
                          <a:pt x="86122" y="609600"/>
                        </a:cubicBezTo>
                        <a:cubicBezTo>
                          <a:pt x="94059" y="611981"/>
                          <a:pt x="125412" y="631825"/>
                          <a:pt x="136128" y="638175"/>
                        </a:cubicBezTo>
                        <a:cubicBezTo>
                          <a:pt x="146844" y="644525"/>
                          <a:pt x="148829" y="642938"/>
                          <a:pt x="150416" y="647700"/>
                        </a:cubicBezTo>
                        <a:cubicBezTo>
                          <a:pt x="152003" y="652462"/>
                          <a:pt x="147637" y="660003"/>
                          <a:pt x="145653" y="666750"/>
                        </a:cubicBezTo>
                        <a:cubicBezTo>
                          <a:pt x="143669" y="673497"/>
                          <a:pt x="136526" y="696516"/>
                          <a:pt x="138510" y="688182"/>
                        </a:cubicBezTo>
                      </a:path>
                    </a:pathLst>
                  </a:custGeom>
                  <a:noFill/>
                  <a:ln w="222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1" name="Freeform 760"/>
                  <p:cNvSpPr/>
                  <p:nvPr/>
                </p:nvSpPr>
                <p:spPr>
                  <a:xfrm>
                    <a:off x="5169694" y="2807494"/>
                    <a:ext cx="483394" cy="454024"/>
                  </a:xfrm>
                  <a:custGeom>
                    <a:avLst/>
                    <a:gdLst>
                      <a:gd name="connsiteX0" fmla="*/ 483394 w 483394"/>
                      <a:gd name="connsiteY0" fmla="*/ 0 h 454024"/>
                      <a:gd name="connsiteX1" fmla="*/ 452437 w 483394"/>
                      <a:gd name="connsiteY1" fmla="*/ 47625 h 454024"/>
                      <a:gd name="connsiteX2" fmla="*/ 416719 w 483394"/>
                      <a:gd name="connsiteY2" fmla="*/ 61912 h 454024"/>
                      <a:gd name="connsiteX3" fmla="*/ 359569 w 483394"/>
                      <a:gd name="connsiteY3" fmla="*/ 78581 h 454024"/>
                      <a:gd name="connsiteX4" fmla="*/ 335756 w 483394"/>
                      <a:gd name="connsiteY4" fmla="*/ 85725 h 454024"/>
                      <a:gd name="connsiteX5" fmla="*/ 347662 w 483394"/>
                      <a:gd name="connsiteY5" fmla="*/ 109537 h 454024"/>
                      <a:gd name="connsiteX6" fmla="*/ 390525 w 483394"/>
                      <a:gd name="connsiteY6" fmla="*/ 159544 h 454024"/>
                      <a:gd name="connsiteX7" fmla="*/ 431006 w 483394"/>
                      <a:gd name="connsiteY7" fmla="*/ 197644 h 454024"/>
                      <a:gd name="connsiteX8" fmla="*/ 416719 w 483394"/>
                      <a:gd name="connsiteY8" fmla="*/ 202406 h 454024"/>
                      <a:gd name="connsiteX9" fmla="*/ 409575 w 483394"/>
                      <a:gd name="connsiteY9" fmla="*/ 214312 h 454024"/>
                      <a:gd name="connsiteX10" fmla="*/ 395287 w 483394"/>
                      <a:gd name="connsiteY10" fmla="*/ 238125 h 454024"/>
                      <a:gd name="connsiteX11" fmla="*/ 359569 w 483394"/>
                      <a:gd name="connsiteY11" fmla="*/ 247650 h 454024"/>
                      <a:gd name="connsiteX12" fmla="*/ 347662 w 483394"/>
                      <a:gd name="connsiteY12" fmla="*/ 247650 h 454024"/>
                      <a:gd name="connsiteX13" fmla="*/ 338137 w 483394"/>
                      <a:gd name="connsiteY13" fmla="*/ 223837 h 454024"/>
                      <a:gd name="connsiteX14" fmla="*/ 326231 w 483394"/>
                      <a:gd name="connsiteY14" fmla="*/ 192881 h 454024"/>
                      <a:gd name="connsiteX15" fmla="*/ 295275 w 483394"/>
                      <a:gd name="connsiteY15" fmla="*/ 190500 h 454024"/>
                      <a:gd name="connsiteX16" fmla="*/ 276225 w 483394"/>
                      <a:gd name="connsiteY16" fmla="*/ 207169 h 454024"/>
                      <a:gd name="connsiteX17" fmla="*/ 271462 w 483394"/>
                      <a:gd name="connsiteY17" fmla="*/ 235744 h 454024"/>
                      <a:gd name="connsiteX18" fmla="*/ 257175 w 483394"/>
                      <a:gd name="connsiteY18" fmla="*/ 285750 h 454024"/>
                      <a:gd name="connsiteX19" fmla="*/ 242887 w 483394"/>
                      <a:gd name="connsiteY19" fmla="*/ 311944 h 454024"/>
                      <a:gd name="connsiteX20" fmla="*/ 226219 w 483394"/>
                      <a:gd name="connsiteY20" fmla="*/ 321469 h 454024"/>
                      <a:gd name="connsiteX21" fmla="*/ 195262 w 483394"/>
                      <a:gd name="connsiteY21" fmla="*/ 328612 h 454024"/>
                      <a:gd name="connsiteX22" fmla="*/ 180975 w 483394"/>
                      <a:gd name="connsiteY22" fmla="*/ 340519 h 454024"/>
                      <a:gd name="connsiteX23" fmla="*/ 176212 w 483394"/>
                      <a:gd name="connsiteY23" fmla="*/ 378619 h 454024"/>
                      <a:gd name="connsiteX24" fmla="*/ 150019 w 483394"/>
                      <a:gd name="connsiteY24" fmla="*/ 371475 h 454024"/>
                      <a:gd name="connsiteX25" fmla="*/ 111919 w 483394"/>
                      <a:gd name="connsiteY25" fmla="*/ 400050 h 454024"/>
                      <a:gd name="connsiteX26" fmla="*/ 76200 w 483394"/>
                      <a:gd name="connsiteY26" fmla="*/ 423862 h 454024"/>
                      <a:gd name="connsiteX27" fmla="*/ 30956 w 483394"/>
                      <a:gd name="connsiteY27" fmla="*/ 440531 h 454024"/>
                      <a:gd name="connsiteX28" fmla="*/ 0 w 483394"/>
                      <a:gd name="connsiteY28" fmla="*/ 452437 h 45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83394" h="454024">
                        <a:moveTo>
                          <a:pt x="483394" y="0"/>
                        </a:moveTo>
                        <a:cubicBezTo>
                          <a:pt x="473472" y="18653"/>
                          <a:pt x="463550" y="37306"/>
                          <a:pt x="452437" y="47625"/>
                        </a:cubicBezTo>
                        <a:cubicBezTo>
                          <a:pt x="441324" y="57944"/>
                          <a:pt x="432197" y="56753"/>
                          <a:pt x="416719" y="61912"/>
                        </a:cubicBezTo>
                        <a:cubicBezTo>
                          <a:pt x="401241" y="67071"/>
                          <a:pt x="359569" y="78581"/>
                          <a:pt x="359569" y="78581"/>
                        </a:cubicBezTo>
                        <a:cubicBezTo>
                          <a:pt x="346075" y="82550"/>
                          <a:pt x="337741" y="80566"/>
                          <a:pt x="335756" y="85725"/>
                        </a:cubicBezTo>
                        <a:cubicBezTo>
                          <a:pt x="333771" y="90884"/>
                          <a:pt x="338534" y="97234"/>
                          <a:pt x="347662" y="109537"/>
                        </a:cubicBezTo>
                        <a:cubicBezTo>
                          <a:pt x="356790" y="121840"/>
                          <a:pt x="376635" y="144860"/>
                          <a:pt x="390525" y="159544"/>
                        </a:cubicBezTo>
                        <a:cubicBezTo>
                          <a:pt x="404415" y="174228"/>
                          <a:pt x="426640" y="190500"/>
                          <a:pt x="431006" y="197644"/>
                        </a:cubicBezTo>
                        <a:cubicBezTo>
                          <a:pt x="435372" y="204788"/>
                          <a:pt x="420291" y="199628"/>
                          <a:pt x="416719" y="202406"/>
                        </a:cubicBezTo>
                        <a:cubicBezTo>
                          <a:pt x="413147" y="205184"/>
                          <a:pt x="409575" y="214312"/>
                          <a:pt x="409575" y="214312"/>
                        </a:cubicBezTo>
                        <a:cubicBezTo>
                          <a:pt x="406003" y="220265"/>
                          <a:pt x="403621" y="232569"/>
                          <a:pt x="395287" y="238125"/>
                        </a:cubicBezTo>
                        <a:cubicBezTo>
                          <a:pt x="386953" y="243681"/>
                          <a:pt x="367507" y="246062"/>
                          <a:pt x="359569" y="247650"/>
                        </a:cubicBezTo>
                        <a:cubicBezTo>
                          <a:pt x="351631" y="249238"/>
                          <a:pt x="351234" y="251619"/>
                          <a:pt x="347662" y="247650"/>
                        </a:cubicBezTo>
                        <a:cubicBezTo>
                          <a:pt x="344090" y="243681"/>
                          <a:pt x="341709" y="232965"/>
                          <a:pt x="338137" y="223837"/>
                        </a:cubicBezTo>
                        <a:cubicBezTo>
                          <a:pt x="334565" y="214709"/>
                          <a:pt x="333375" y="198437"/>
                          <a:pt x="326231" y="192881"/>
                        </a:cubicBezTo>
                        <a:cubicBezTo>
                          <a:pt x="319087" y="187325"/>
                          <a:pt x="303609" y="188119"/>
                          <a:pt x="295275" y="190500"/>
                        </a:cubicBezTo>
                        <a:cubicBezTo>
                          <a:pt x="286941" y="192881"/>
                          <a:pt x="280194" y="199628"/>
                          <a:pt x="276225" y="207169"/>
                        </a:cubicBezTo>
                        <a:cubicBezTo>
                          <a:pt x="272256" y="214710"/>
                          <a:pt x="274637" y="222647"/>
                          <a:pt x="271462" y="235744"/>
                        </a:cubicBezTo>
                        <a:cubicBezTo>
                          <a:pt x="268287" y="248841"/>
                          <a:pt x="261938" y="273050"/>
                          <a:pt x="257175" y="285750"/>
                        </a:cubicBezTo>
                        <a:cubicBezTo>
                          <a:pt x="252412" y="298450"/>
                          <a:pt x="248046" y="305991"/>
                          <a:pt x="242887" y="311944"/>
                        </a:cubicBezTo>
                        <a:cubicBezTo>
                          <a:pt x="237728" y="317897"/>
                          <a:pt x="234156" y="318691"/>
                          <a:pt x="226219" y="321469"/>
                        </a:cubicBezTo>
                        <a:cubicBezTo>
                          <a:pt x="218282" y="324247"/>
                          <a:pt x="202803" y="325437"/>
                          <a:pt x="195262" y="328612"/>
                        </a:cubicBezTo>
                        <a:cubicBezTo>
                          <a:pt x="187721" y="331787"/>
                          <a:pt x="184150" y="332185"/>
                          <a:pt x="180975" y="340519"/>
                        </a:cubicBezTo>
                        <a:cubicBezTo>
                          <a:pt x="177800" y="348853"/>
                          <a:pt x="181371" y="373460"/>
                          <a:pt x="176212" y="378619"/>
                        </a:cubicBezTo>
                        <a:cubicBezTo>
                          <a:pt x="171053" y="383778"/>
                          <a:pt x="160735" y="367903"/>
                          <a:pt x="150019" y="371475"/>
                        </a:cubicBezTo>
                        <a:cubicBezTo>
                          <a:pt x="139303" y="375047"/>
                          <a:pt x="124222" y="391319"/>
                          <a:pt x="111919" y="400050"/>
                        </a:cubicBezTo>
                        <a:cubicBezTo>
                          <a:pt x="99616" y="408781"/>
                          <a:pt x="89694" y="417115"/>
                          <a:pt x="76200" y="423862"/>
                        </a:cubicBezTo>
                        <a:cubicBezTo>
                          <a:pt x="62706" y="430609"/>
                          <a:pt x="30956" y="440531"/>
                          <a:pt x="30956" y="440531"/>
                        </a:cubicBezTo>
                        <a:cubicBezTo>
                          <a:pt x="18256" y="445294"/>
                          <a:pt x="1587" y="454024"/>
                          <a:pt x="0" y="452437"/>
                        </a:cubicBezTo>
                      </a:path>
                    </a:pathLst>
                  </a:custGeom>
                  <a:noFill/>
                  <a:ln w="222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2" name="Freeform 761"/>
                  <p:cNvSpPr/>
                  <p:nvPr/>
                </p:nvSpPr>
                <p:spPr>
                  <a:xfrm>
                    <a:off x="5836708" y="3327400"/>
                    <a:ext cx="710142" cy="632354"/>
                  </a:xfrm>
                  <a:custGeom>
                    <a:avLst/>
                    <a:gdLst>
                      <a:gd name="connsiteX0" fmla="*/ 710142 w 710142"/>
                      <a:gd name="connsiteY0" fmla="*/ 0 h 632354"/>
                      <a:gd name="connsiteX1" fmla="*/ 678392 w 710142"/>
                      <a:gd name="connsiteY1" fmla="*/ 44450 h 632354"/>
                      <a:gd name="connsiteX2" fmla="*/ 624417 w 710142"/>
                      <a:gd name="connsiteY2" fmla="*/ 50800 h 632354"/>
                      <a:gd name="connsiteX3" fmla="*/ 595842 w 710142"/>
                      <a:gd name="connsiteY3" fmla="*/ 47625 h 632354"/>
                      <a:gd name="connsiteX4" fmla="*/ 592667 w 710142"/>
                      <a:gd name="connsiteY4" fmla="*/ 79375 h 632354"/>
                      <a:gd name="connsiteX5" fmla="*/ 564092 w 710142"/>
                      <a:gd name="connsiteY5" fmla="*/ 114300 h 632354"/>
                      <a:gd name="connsiteX6" fmla="*/ 564092 w 710142"/>
                      <a:gd name="connsiteY6" fmla="*/ 133350 h 632354"/>
                      <a:gd name="connsiteX7" fmla="*/ 595842 w 710142"/>
                      <a:gd name="connsiteY7" fmla="*/ 133350 h 632354"/>
                      <a:gd name="connsiteX8" fmla="*/ 605367 w 710142"/>
                      <a:gd name="connsiteY8" fmla="*/ 146050 h 632354"/>
                      <a:gd name="connsiteX9" fmla="*/ 605367 w 710142"/>
                      <a:gd name="connsiteY9" fmla="*/ 161925 h 632354"/>
                      <a:gd name="connsiteX10" fmla="*/ 579967 w 710142"/>
                      <a:gd name="connsiteY10" fmla="*/ 180975 h 632354"/>
                      <a:gd name="connsiteX11" fmla="*/ 564092 w 710142"/>
                      <a:gd name="connsiteY11" fmla="*/ 212725 h 632354"/>
                      <a:gd name="connsiteX12" fmla="*/ 570442 w 710142"/>
                      <a:gd name="connsiteY12" fmla="*/ 228600 h 632354"/>
                      <a:gd name="connsiteX13" fmla="*/ 573617 w 710142"/>
                      <a:gd name="connsiteY13" fmla="*/ 244475 h 632354"/>
                      <a:gd name="connsiteX14" fmla="*/ 554567 w 710142"/>
                      <a:gd name="connsiteY14" fmla="*/ 269875 h 632354"/>
                      <a:gd name="connsiteX15" fmla="*/ 548217 w 710142"/>
                      <a:gd name="connsiteY15" fmla="*/ 314325 h 632354"/>
                      <a:gd name="connsiteX16" fmla="*/ 522817 w 710142"/>
                      <a:gd name="connsiteY16" fmla="*/ 323850 h 632354"/>
                      <a:gd name="connsiteX17" fmla="*/ 494242 w 710142"/>
                      <a:gd name="connsiteY17" fmla="*/ 323850 h 632354"/>
                      <a:gd name="connsiteX18" fmla="*/ 465667 w 710142"/>
                      <a:gd name="connsiteY18" fmla="*/ 368300 h 632354"/>
                      <a:gd name="connsiteX19" fmla="*/ 443442 w 710142"/>
                      <a:gd name="connsiteY19" fmla="*/ 387350 h 632354"/>
                      <a:gd name="connsiteX20" fmla="*/ 395817 w 710142"/>
                      <a:gd name="connsiteY20" fmla="*/ 396875 h 632354"/>
                      <a:gd name="connsiteX21" fmla="*/ 351367 w 710142"/>
                      <a:gd name="connsiteY21" fmla="*/ 396875 h 632354"/>
                      <a:gd name="connsiteX22" fmla="*/ 325967 w 710142"/>
                      <a:gd name="connsiteY22" fmla="*/ 384175 h 632354"/>
                      <a:gd name="connsiteX23" fmla="*/ 316442 w 710142"/>
                      <a:gd name="connsiteY23" fmla="*/ 365125 h 632354"/>
                      <a:gd name="connsiteX24" fmla="*/ 306917 w 710142"/>
                      <a:gd name="connsiteY24" fmla="*/ 361950 h 632354"/>
                      <a:gd name="connsiteX25" fmla="*/ 297392 w 710142"/>
                      <a:gd name="connsiteY25" fmla="*/ 390525 h 632354"/>
                      <a:gd name="connsiteX26" fmla="*/ 240242 w 710142"/>
                      <a:gd name="connsiteY26" fmla="*/ 412750 h 632354"/>
                      <a:gd name="connsiteX27" fmla="*/ 198967 w 710142"/>
                      <a:gd name="connsiteY27" fmla="*/ 428625 h 632354"/>
                      <a:gd name="connsiteX28" fmla="*/ 195792 w 710142"/>
                      <a:gd name="connsiteY28" fmla="*/ 447675 h 632354"/>
                      <a:gd name="connsiteX29" fmla="*/ 183092 w 710142"/>
                      <a:gd name="connsiteY29" fmla="*/ 457200 h 632354"/>
                      <a:gd name="connsiteX30" fmla="*/ 148167 w 710142"/>
                      <a:gd name="connsiteY30" fmla="*/ 450850 h 632354"/>
                      <a:gd name="connsiteX31" fmla="*/ 135467 w 710142"/>
                      <a:gd name="connsiteY31" fmla="*/ 460375 h 632354"/>
                      <a:gd name="connsiteX32" fmla="*/ 132292 w 710142"/>
                      <a:gd name="connsiteY32" fmla="*/ 492125 h 632354"/>
                      <a:gd name="connsiteX33" fmla="*/ 110067 w 710142"/>
                      <a:gd name="connsiteY33" fmla="*/ 508000 h 632354"/>
                      <a:gd name="connsiteX34" fmla="*/ 40217 w 710142"/>
                      <a:gd name="connsiteY34" fmla="*/ 517525 h 632354"/>
                      <a:gd name="connsiteX35" fmla="*/ 17992 w 710142"/>
                      <a:gd name="connsiteY35" fmla="*/ 530225 h 632354"/>
                      <a:gd name="connsiteX36" fmla="*/ 21167 w 710142"/>
                      <a:gd name="connsiteY36" fmla="*/ 546100 h 632354"/>
                      <a:gd name="connsiteX37" fmla="*/ 17992 w 710142"/>
                      <a:gd name="connsiteY37" fmla="*/ 558800 h 632354"/>
                      <a:gd name="connsiteX38" fmla="*/ 5292 w 710142"/>
                      <a:gd name="connsiteY38" fmla="*/ 565150 h 632354"/>
                      <a:gd name="connsiteX39" fmla="*/ 2117 w 710142"/>
                      <a:gd name="connsiteY39" fmla="*/ 631825 h 632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10142" h="632354">
                        <a:moveTo>
                          <a:pt x="710142" y="0"/>
                        </a:moveTo>
                        <a:cubicBezTo>
                          <a:pt x="701411" y="17991"/>
                          <a:pt x="692680" y="35983"/>
                          <a:pt x="678392" y="44450"/>
                        </a:cubicBezTo>
                        <a:cubicBezTo>
                          <a:pt x="664104" y="52917"/>
                          <a:pt x="638175" y="50271"/>
                          <a:pt x="624417" y="50800"/>
                        </a:cubicBezTo>
                        <a:cubicBezTo>
                          <a:pt x="610659" y="51329"/>
                          <a:pt x="601134" y="42863"/>
                          <a:pt x="595842" y="47625"/>
                        </a:cubicBezTo>
                        <a:cubicBezTo>
                          <a:pt x="590550" y="52388"/>
                          <a:pt x="597959" y="68263"/>
                          <a:pt x="592667" y="79375"/>
                        </a:cubicBezTo>
                        <a:cubicBezTo>
                          <a:pt x="587375" y="90488"/>
                          <a:pt x="568854" y="105304"/>
                          <a:pt x="564092" y="114300"/>
                        </a:cubicBezTo>
                        <a:cubicBezTo>
                          <a:pt x="559330" y="123296"/>
                          <a:pt x="558800" y="130175"/>
                          <a:pt x="564092" y="133350"/>
                        </a:cubicBezTo>
                        <a:cubicBezTo>
                          <a:pt x="569384" y="136525"/>
                          <a:pt x="588963" y="131233"/>
                          <a:pt x="595842" y="133350"/>
                        </a:cubicBezTo>
                        <a:cubicBezTo>
                          <a:pt x="602721" y="135467"/>
                          <a:pt x="603780" y="141288"/>
                          <a:pt x="605367" y="146050"/>
                        </a:cubicBezTo>
                        <a:cubicBezTo>
                          <a:pt x="606954" y="150812"/>
                          <a:pt x="609600" y="156104"/>
                          <a:pt x="605367" y="161925"/>
                        </a:cubicBezTo>
                        <a:cubicBezTo>
                          <a:pt x="601134" y="167746"/>
                          <a:pt x="586846" y="172508"/>
                          <a:pt x="579967" y="180975"/>
                        </a:cubicBezTo>
                        <a:cubicBezTo>
                          <a:pt x="573088" y="189442"/>
                          <a:pt x="565680" y="204787"/>
                          <a:pt x="564092" y="212725"/>
                        </a:cubicBezTo>
                        <a:cubicBezTo>
                          <a:pt x="562504" y="220663"/>
                          <a:pt x="568855" y="223308"/>
                          <a:pt x="570442" y="228600"/>
                        </a:cubicBezTo>
                        <a:cubicBezTo>
                          <a:pt x="572029" y="233892"/>
                          <a:pt x="576263" y="237596"/>
                          <a:pt x="573617" y="244475"/>
                        </a:cubicBezTo>
                        <a:cubicBezTo>
                          <a:pt x="570971" y="251354"/>
                          <a:pt x="558800" y="258233"/>
                          <a:pt x="554567" y="269875"/>
                        </a:cubicBezTo>
                        <a:cubicBezTo>
                          <a:pt x="550334" y="281517"/>
                          <a:pt x="553509" y="305329"/>
                          <a:pt x="548217" y="314325"/>
                        </a:cubicBezTo>
                        <a:cubicBezTo>
                          <a:pt x="542925" y="323321"/>
                          <a:pt x="531813" y="322263"/>
                          <a:pt x="522817" y="323850"/>
                        </a:cubicBezTo>
                        <a:cubicBezTo>
                          <a:pt x="513821" y="325437"/>
                          <a:pt x="503767" y="316442"/>
                          <a:pt x="494242" y="323850"/>
                        </a:cubicBezTo>
                        <a:cubicBezTo>
                          <a:pt x="484717" y="331258"/>
                          <a:pt x="474134" y="357717"/>
                          <a:pt x="465667" y="368300"/>
                        </a:cubicBezTo>
                        <a:cubicBezTo>
                          <a:pt x="457200" y="378883"/>
                          <a:pt x="455084" y="382588"/>
                          <a:pt x="443442" y="387350"/>
                        </a:cubicBezTo>
                        <a:cubicBezTo>
                          <a:pt x="431800" y="392112"/>
                          <a:pt x="411163" y="395288"/>
                          <a:pt x="395817" y="396875"/>
                        </a:cubicBezTo>
                        <a:cubicBezTo>
                          <a:pt x="380471" y="398463"/>
                          <a:pt x="363009" y="398992"/>
                          <a:pt x="351367" y="396875"/>
                        </a:cubicBezTo>
                        <a:cubicBezTo>
                          <a:pt x="339725" y="394758"/>
                          <a:pt x="331788" y="389467"/>
                          <a:pt x="325967" y="384175"/>
                        </a:cubicBezTo>
                        <a:cubicBezTo>
                          <a:pt x="320146" y="378883"/>
                          <a:pt x="319617" y="368829"/>
                          <a:pt x="316442" y="365125"/>
                        </a:cubicBezTo>
                        <a:cubicBezTo>
                          <a:pt x="313267" y="361421"/>
                          <a:pt x="310092" y="357717"/>
                          <a:pt x="306917" y="361950"/>
                        </a:cubicBezTo>
                        <a:cubicBezTo>
                          <a:pt x="303742" y="366183"/>
                          <a:pt x="308504" y="382058"/>
                          <a:pt x="297392" y="390525"/>
                        </a:cubicBezTo>
                        <a:cubicBezTo>
                          <a:pt x="286280" y="398992"/>
                          <a:pt x="240242" y="412750"/>
                          <a:pt x="240242" y="412750"/>
                        </a:cubicBezTo>
                        <a:cubicBezTo>
                          <a:pt x="223838" y="419100"/>
                          <a:pt x="206375" y="422804"/>
                          <a:pt x="198967" y="428625"/>
                        </a:cubicBezTo>
                        <a:cubicBezTo>
                          <a:pt x="191559" y="434446"/>
                          <a:pt x="198438" y="442913"/>
                          <a:pt x="195792" y="447675"/>
                        </a:cubicBezTo>
                        <a:cubicBezTo>
                          <a:pt x="193146" y="452437"/>
                          <a:pt x="191030" y="456671"/>
                          <a:pt x="183092" y="457200"/>
                        </a:cubicBezTo>
                        <a:cubicBezTo>
                          <a:pt x="175155" y="457729"/>
                          <a:pt x="156105" y="450321"/>
                          <a:pt x="148167" y="450850"/>
                        </a:cubicBezTo>
                        <a:cubicBezTo>
                          <a:pt x="140230" y="451379"/>
                          <a:pt x="138113" y="453496"/>
                          <a:pt x="135467" y="460375"/>
                        </a:cubicBezTo>
                        <a:cubicBezTo>
                          <a:pt x="132821" y="467254"/>
                          <a:pt x="136525" y="484188"/>
                          <a:pt x="132292" y="492125"/>
                        </a:cubicBezTo>
                        <a:cubicBezTo>
                          <a:pt x="128059" y="500062"/>
                          <a:pt x="125413" y="503767"/>
                          <a:pt x="110067" y="508000"/>
                        </a:cubicBezTo>
                        <a:cubicBezTo>
                          <a:pt x="94721" y="512233"/>
                          <a:pt x="55563" y="513821"/>
                          <a:pt x="40217" y="517525"/>
                        </a:cubicBezTo>
                        <a:cubicBezTo>
                          <a:pt x="24871" y="521229"/>
                          <a:pt x="21167" y="525463"/>
                          <a:pt x="17992" y="530225"/>
                        </a:cubicBezTo>
                        <a:cubicBezTo>
                          <a:pt x="14817" y="534987"/>
                          <a:pt x="21167" y="541338"/>
                          <a:pt x="21167" y="546100"/>
                        </a:cubicBezTo>
                        <a:cubicBezTo>
                          <a:pt x="21167" y="550862"/>
                          <a:pt x="20638" y="555625"/>
                          <a:pt x="17992" y="558800"/>
                        </a:cubicBezTo>
                        <a:cubicBezTo>
                          <a:pt x="15346" y="561975"/>
                          <a:pt x="7938" y="552979"/>
                          <a:pt x="5292" y="565150"/>
                        </a:cubicBezTo>
                        <a:cubicBezTo>
                          <a:pt x="2646" y="577321"/>
                          <a:pt x="0" y="632354"/>
                          <a:pt x="2117" y="631825"/>
                        </a:cubicBezTo>
                      </a:path>
                    </a:pathLst>
                  </a:custGeom>
                  <a:noFill/>
                  <a:ln w="222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3" name="Freeform 762"/>
                  <p:cNvSpPr/>
                  <p:nvPr/>
                </p:nvSpPr>
                <p:spPr>
                  <a:xfrm>
                    <a:off x="6251575" y="3517900"/>
                    <a:ext cx="825500" cy="466725"/>
                  </a:xfrm>
                  <a:custGeom>
                    <a:avLst/>
                    <a:gdLst>
                      <a:gd name="connsiteX0" fmla="*/ 825500 w 825500"/>
                      <a:gd name="connsiteY0" fmla="*/ 0 h 466725"/>
                      <a:gd name="connsiteX1" fmla="*/ 809625 w 825500"/>
                      <a:gd name="connsiteY1" fmla="*/ 50800 h 466725"/>
                      <a:gd name="connsiteX2" fmla="*/ 790575 w 825500"/>
                      <a:gd name="connsiteY2" fmla="*/ 76200 h 466725"/>
                      <a:gd name="connsiteX3" fmla="*/ 746125 w 825500"/>
                      <a:gd name="connsiteY3" fmla="*/ 98425 h 466725"/>
                      <a:gd name="connsiteX4" fmla="*/ 701675 w 825500"/>
                      <a:gd name="connsiteY4" fmla="*/ 136525 h 466725"/>
                      <a:gd name="connsiteX5" fmla="*/ 679450 w 825500"/>
                      <a:gd name="connsiteY5" fmla="*/ 171450 h 466725"/>
                      <a:gd name="connsiteX6" fmla="*/ 650875 w 825500"/>
                      <a:gd name="connsiteY6" fmla="*/ 187325 h 466725"/>
                      <a:gd name="connsiteX7" fmla="*/ 619125 w 825500"/>
                      <a:gd name="connsiteY7" fmla="*/ 215900 h 466725"/>
                      <a:gd name="connsiteX8" fmla="*/ 577850 w 825500"/>
                      <a:gd name="connsiteY8" fmla="*/ 222250 h 466725"/>
                      <a:gd name="connsiteX9" fmla="*/ 533400 w 825500"/>
                      <a:gd name="connsiteY9" fmla="*/ 231775 h 466725"/>
                      <a:gd name="connsiteX10" fmla="*/ 530225 w 825500"/>
                      <a:gd name="connsiteY10" fmla="*/ 279400 h 466725"/>
                      <a:gd name="connsiteX11" fmla="*/ 546100 w 825500"/>
                      <a:gd name="connsiteY11" fmla="*/ 336550 h 466725"/>
                      <a:gd name="connsiteX12" fmla="*/ 530225 w 825500"/>
                      <a:gd name="connsiteY12" fmla="*/ 349250 h 466725"/>
                      <a:gd name="connsiteX13" fmla="*/ 514350 w 825500"/>
                      <a:gd name="connsiteY13" fmla="*/ 390525 h 466725"/>
                      <a:gd name="connsiteX14" fmla="*/ 527050 w 825500"/>
                      <a:gd name="connsiteY14" fmla="*/ 431800 h 466725"/>
                      <a:gd name="connsiteX15" fmla="*/ 517525 w 825500"/>
                      <a:gd name="connsiteY15" fmla="*/ 444500 h 466725"/>
                      <a:gd name="connsiteX16" fmla="*/ 498475 w 825500"/>
                      <a:gd name="connsiteY16" fmla="*/ 441325 h 466725"/>
                      <a:gd name="connsiteX17" fmla="*/ 485775 w 825500"/>
                      <a:gd name="connsiteY17" fmla="*/ 441325 h 466725"/>
                      <a:gd name="connsiteX18" fmla="*/ 476250 w 825500"/>
                      <a:gd name="connsiteY18" fmla="*/ 454025 h 466725"/>
                      <a:gd name="connsiteX19" fmla="*/ 447675 w 825500"/>
                      <a:gd name="connsiteY19" fmla="*/ 441325 h 466725"/>
                      <a:gd name="connsiteX20" fmla="*/ 422275 w 825500"/>
                      <a:gd name="connsiteY20" fmla="*/ 438150 h 466725"/>
                      <a:gd name="connsiteX21" fmla="*/ 371475 w 825500"/>
                      <a:gd name="connsiteY21" fmla="*/ 431800 h 466725"/>
                      <a:gd name="connsiteX22" fmla="*/ 333375 w 825500"/>
                      <a:gd name="connsiteY22" fmla="*/ 428625 h 466725"/>
                      <a:gd name="connsiteX23" fmla="*/ 304800 w 825500"/>
                      <a:gd name="connsiteY23" fmla="*/ 415925 h 466725"/>
                      <a:gd name="connsiteX24" fmla="*/ 288925 w 825500"/>
                      <a:gd name="connsiteY24" fmla="*/ 425450 h 466725"/>
                      <a:gd name="connsiteX25" fmla="*/ 241300 w 825500"/>
                      <a:gd name="connsiteY25" fmla="*/ 425450 h 466725"/>
                      <a:gd name="connsiteX26" fmla="*/ 171450 w 825500"/>
                      <a:gd name="connsiteY26" fmla="*/ 422275 h 466725"/>
                      <a:gd name="connsiteX27" fmla="*/ 88900 w 825500"/>
                      <a:gd name="connsiteY27" fmla="*/ 396875 h 466725"/>
                      <a:gd name="connsiteX28" fmla="*/ 69850 w 825500"/>
                      <a:gd name="connsiteY28" fmla="*/ 393700 h 466725"/>
                      <a:gd name="connsiteX29" fmla="*/ 69850 w 825500"/>
                      <a:gd name="connsiteY29" fmla="*/ 400050 h 466725"/>
                      <a:gd name="connsiteX30" fmla="*/ 47625 w 825500"/>
                      <a:gd name="connsiteY30" fmla="*/ 403225 h 466725"/>
                      <a:gd name="connsiteX31" fmla="*/ 22225 w 825500"/>
                      <a:gd name="connsiteY31" fmla="*/ 428625 h 466725"/>
                      <a:gd name="connsiteX32" fmla="*/ 0 w 825500"/>
                      <a:gd name="connsiteY32" fmla="*/ 457200 h 466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25500" h="466725">
                        <a:moveTo>
                          <a:pt x="825500" y="0"/>
                        </a:moveTo>
                        <a:cubicBezTo>
                          <a:pt x="820473" y="19050"/>
                          <a:pt x="815446" y="38100"/>
                          <a:pt x="809625" y="50800"/>
                        </a:cubicBezTo>
                        <a:cubicBezTo>
                          <a:pt x="803804" y="63500"/>
                          <a:pt x="801158" y="68263"/>
                          <a:pt x="790575" y="76200"/>
                        </a:cubicBezTo>
                        <a:cubicBezTo>
                          <a:pt x="779992" y="84137"/>
                          <a:pt x="760942" y="88371"/>
                          <a:pt x="746125" y="98425"/>
                        </a:cubicBezTo>
                        <a:cubicBezTo>
                          <a:pt x="731308" y="108479"/>
                          <a:pt x="712788" y="124354"/>
                          <a:pt x="701675" y="136525"/>
                        </a:cubicBezTo>
                        <a:cubicBezTo>
                          <a:pt x="690562" y="148696"/>
                          <a:pt x="687917" y="162983"/>
                          <a:pt x="679450" y="171450"/>
                        </a:cubicBezTo>
                        <a:cubicBezTo>
                          <a:pt x="670983" y="179917"/>
                          <a:pt x="660929" y="179917"/>
                          <a:pt x="650875" y="187325"/>
                        </a:cubicBezTo>
                        <a:cubicBezTo>
                          <a:pt x="640821" y="194733"/>
                          <a:pt x="631296" y="210079"/>
                          <a:pt x="619125" y="215900"/>
                        </a:cubicBezTo>
                        <a:cubicBezTo>
                          <a:pt x="606954" y="221721"/>
                          <a:pt x="592137" y="219604"/>
                          <a:pt x="577850" y="222250"/>
                        </a:cubicBezTo>
                        <a:cubicBezTo>
                          <a:pt x="563563" y="224896"/>
                          <a:pt x="541337" y="222250"/>
                          <a:pt x="533400" y="231775"/>
                        </a:cubicBezTo>
                        <a:cubicBezTo>
                          <a:pt x="525463" y="241300"/>
                          <a:pt x="528108" y="261938"/>
                          <a:pt x="530225" y="279400"/>
                        </a:cubicBezTo>
                        <a:cubicBezTo>
                          <a:pt x="532342" y="296862"/>
                          <a:pt x="546100" y="324908"/>
                          <a:pt x="546100" y="336550"/>
                        </a:cubicBezTo>
                        <a:cubicBezTo>
                          <a:pt x="546100" y="348192"/>
                          <a:pt x="535517" y="340254"/>
                          <a:pt x="530225" y="349250"/>
                        </a:cubicBezTo>
                        <a:cubicBezTo>
                          <a:pt x="524933" y="358246"/>
                          <a:pt x="514879" y="376767"/>
                          <a:pt x="514350" y="390525"/>
                        </a:cubicBezTo>
                        <a:cubicBezTo>
                          <a:pt x="513821" y="404283"/>
                          <a:pt x="526521" y="422804"/>
                          <a:pt x="527050" y="431800"/>
                        </a:cubicBezTo>
                        <a:cubicBezTo>
                          <a:pt x="527579" y="440796"/>
                          <a:pt x="522287" y="442913"/>
                          <a:pt x="517525" y="444500"/>
                        </a:cubicBezTo>
                        <a:cubicBezTo>
                          <a:pt x="512763" y="446087"/>
                          <a:pt x="503767" y="441854"/>
                          <a:pt x="498475" y="441325"/>
                        </a:cubicBezTo>
                        <a:cubicBezTo>
                          <a:pt x="493183" y="440796"/>
                          <a:pt x="489479" y="439208"/>
                          <a:pt x="485775" y="441325"/>
                        </a:cubicBezTo>
                        <a:cubicBezTo>
                          <a:pt x="482071" y="443442"/>
                          <a:pt x="482600" y="454025"/>
                          <a:pt x="476250" y="454025"/>
                        </a:cubicBezTo>
                        <a:cubicBezTo>
                          <a:pt x="469900" y="454025"/>
                          <a:pt x="456671" y="443971"/>
                          <a:pt x="447675" y="441325"/>
                        </a:cubicBezTo>
                        <a:cubicBezTo>
                          <a:pt x="438679" y="438679"/>
                          <a:pt x="422275" y="438150"/>
                          <a:pt x="422275" y="438150"/>
                        </a:cubicBezTo>
                        <a:lnTo>
                          <a:pt x="371475" y="431800"/>
                        </a:lnTo>
                        <a:cubicBezTo>
                          <a:pt x="356658" y="430213"/>
                          <a:pt x="344488" y="431271"/>
                          <a:pt x="333375" y="428625"/>
                        </a:cubicBezTo>
                        <a:cubicBezTo>
                          <a:pt x="322262" y="425979"/>
                          <a:pt x="312208" y="416454"/>
                          <a:pt x="304800" y="415925"/>
                        </a:cubicBezTo>
                        <a:cubicBezTo>
                          <a:pt x="297392" y="415396"/>
                          <a:pt x="299508" y="423863"/>
                          <a:pt x="288925" y="425450"/>
                        </a:cubicBezTo>
                        <a:cubicBezTo>
                          <a:pt x="278342" y="427038"/>
                          <a:pt x="260879" y="425979"/>
                          <a:pt x="241300" y="425450"/>
                        </a:cubicBezTo>
                        <a:cubicBezTo>
                          <a:pt x="221721" y="424921"/>
                          <a:pt x="196850" y="427037"/>
                          <a:pt x="171450" y="422275"/>
                        </a:cubicBezTo>
                        <a:cubicBezTo>
                          <a:pt x="146050" y="417513"/>
                          <a:pt x="105833" y="401637"/>
                          <a:pt x="88900" y="396875"/>
                        </a:cubicBezTo>
                        <a:cubicBezTo>
                          <a:pt x="71967" y="392113"/>
                          <a:pt x="73025" y="393171"/>
                          <a:pt x="69850" y="393700"/>
                        </a:cubicBezTo>
                        <a:cubicBezTo>
                          <a:pt x="66675" y="394229"/>
                          <a:pt x="73554" y="398463"/>
                          <a:pt x="69850" y="400050"/>
                        </a:cubicBezTo>
                        <a:cubicBezTo>
                          <a:pt x="66146" y="401637"/>
                          <a:pt x="55563" y="398463"/>
                          <a:pt x="47625" y="403225"/>
                        </a:cubicBezTo>
                        <a:cubicBezTo>
                          <a:pt x="39688" y="407988"/>
                          <a:pt x="30163" y="419629"/>
                          <a:pt x="22225" y="428625"/>
                        </a:cubicBezTo>
                        <a:cubicBezTo>
                          <a:pt x="14288" y="437621"/>
                          <a:pt x="6879" y="466725"/>
                          <a:pt x="0" y="457200"/>
                        </a:cubicBezTo>
                      </a:path>
                    </a:pathLst>
                  </a:custGeom>
                  <a:noFill/>
                  <a:ln w="222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15" name="Group 763"/>
                  <p:cNvGrpSpPr/>
                  <p:nvPr/>
                </p:nvGrpSpPr>
                <p:grpSpPr>
                  <a:xfrm>
                    <a:off x="6781800" y="3954463"/>
                    <a:ext cx="1568450" cy="307975"/>
                    <a:chOff x="6781800" y="3954463"/>
                    <a:chExt cx="1568450" cy="307975"/>
                  </a:xfrm>
                </p:grpSpPr>
                <p:sp>
                  <p:nvSpPr>
                    <p:cNvPr id="767" name="Freeform 766"/>
                    <p:cNvSpPr/>
                    <p:nvPr/>
                  </p:nvSpPr>
                  <p:spPr>
                    <a:xfrm>
                      <a:off x="7851775" y="4076700"/>
                      <a:ext cx="498475" cy="151342"/>
                    </a:xfrm>
                    <a:custGeom>
                      <a:avLst/>
                      <a:gdLst>
                        <a:gd name="connsiteX0" fmla="*/ 498475 w 498475"/>
                        <a:gd name="connsiteY0" fmla="*/ 0 h 151342"/>
                        <a:gd name="connsiteX1" fmla="*/ 457200 w 498475"/>
                        <a:gd name="connsiteY1" fmla="*/ 44450 h 151342"/>
                        <a:gd name="connsiteX2" fmla="*/ 447675 w 498475"/>
                        <a:gd name="connsiteY2" fmla="*/ 73025 h 151342"/>
                        <a:gd name="connsiteX3" fmla="*/ 457200 w 498475"/>
                        <a:gd name="connsiteY3" fmla="*/ 98425 h 151342"/>
                        <a:gd name="connsiteX4" fmla="*/ 441325 w 498475"/>
                        <a:gd name="connsiteY4" fmla="*/ 114300 h 151342"/>
                        <a:gd name="connsiteX5" fmla="*/ 400050 w 498475"/>
                        <a:gd name="connsiteY5" fmla="*/ 136525 h 151342"/>
                        <a:gd name="connsiteX6" fmla="*/ 368300 w 498475"/>
                        <a:gd name="connsiteY6" fmla="*/ 123825 h 151342"/>
                        <a:gd name="connsiteX7" fmla="*/ 342900 w 498475"/>
                        <a:gd name="connsiteY7" fmla="*/ 104775 h 151342"/>
                        <a:gd name="connsiteX8" fmla="*/ 314325 w 498475"/>
                        <a:gd name="connsiteY8" fmla="*/ 88900 h 151342"/>
                        <a:gd name="connsiteX9" fmla="*/ 288925 w 498475"/>
                        <a:gd name="connsiteY9" fmla="*/ 98425 h 151342"/>
                        <a:gd name="connsiteX10" fmla="*/ 257175 w 498475"/>
                        <a:gd name="connsiteY10" fmla="*/ 120650 h 151342"/>
                        <a:gd name="connsiteX11" fmla="*/ 228600 w 498475"/>
                        <a:gd name="connsiteY11" fmla="*/ 107950 h 151342"/>
                        <a:gd name="connsiteX12" fmla="*/ 193675 w 498475"/>
                        <a:gd name="connsiteY12" fmla="*/ 101600 h 151342"/>
                        <a:gd name="connsiteX13" fmla="*/ 133350 w 498475"/>
                        <a:gd name="connsiteY13" fmla="*/ 107950 h 151342"/>
                        <a:gd name="connsiteX14" fmla="*/ 111125 w 498475"/>
                        <a:gd name="connsiteY14" fmla="*/ 111125 h 151342"/>
                        <a:gd name="connsiteX15" fmla="*/ 101600 w 498475"/>
                        <a:gd name="connsiteY15" fmla="*/ 133350 h 151342"/>
                        <a:gd name="connsiteX16" fmla="*/ 76200 w 498475"/>
                        <a:gd name="connsiteY16" fmla="*/ 146050 h 151342"/>
                        <a:gd name="connsiteX17" fmla="*/ 12700 w 498475"/>
                        <a:gd name="connsiteY17" fmla="*/ 146050 h 151342"/>
                        <a:gd name="connsiteX18" fmla="*/ 0 w 498475"/>
                        <a:gd name="connsiteY18" fmla="*/ 146050 h 151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98475" h="151342">
                          <a:moveTo>
                            <a:pt x="498475" y="0"/>
                          </a:moveTo>
                          <a:cubicBezTo>
                            <a:pt x="482071" y="16139"/>
                            <a:pt x="465667" y="32279"/>
                            <a:pt x="457200" y="44450"/>
                          </a:cubicBezTo>
                          <a:cubicBezTo>
                            <a:pt x="448733" y="56621"/>
                            <a:pt x="447675" y="64029"/>
                            <a:pt x="447675" y="73025"/>
                          </a:cubicBezTo>
                          <a:cubicBezTo>
                            <a:pt x="447675" y="82021"/>
                            <a:pt x="458258" y="91546"/>
                            <a:pt x="457200" y="98425"/>
                          </a:cubicBezTo>
                          <a:cubicBezTo>
                            <a:pt x="456142" y="105304"/>
                            <a:pt x="450850" y="107950"/>
                            <a:pt x="441325" y="114300"/>
                          </a:cubicBezTo>
                          <a:cubicBezTo>
                            <a:pt x="431800" y="120650"/>
                            <a:pt x="412221" y="134938"/>
                            <a:pt x="400050" y="136525"/>
                          </a:cubicBezTo>
                          <a:cubicBezTo>
                            <a:pt x="387879" y="138112"/>
                            <a:pt x="377825" y="129117"/>
                            <a:pt x="368300" y="123825"/>
                          </a:cubicBezTo>
                          <a:cubicBezTo>
                            <a:pt x="358775" y="118533"/>
                            <a:pt x="351896" y="110596"/>
                            <a:pt x="342900" y="104775"/>
                          </a:cubicBezTo>
                          <a:cubicBezTo>
                            <a:pt x="333904" y="98954"/>
                            <a:pt x="323321" y="89958"/>
                            <a:pt x="314325" y="88900"/>
                          </a:cubicBezTo>
                          <a:cubicBezTo>
                            <a:pt x="305329" y="87842"/>
                            <a:pt x="298450" y="93133"/>
                            <a:pt x="288925" y="98425"/>
                          </a:cubicBezTo>
                          <a:cubicBezTo>
                            <a:pt x="279400" y="103717"/>
                            <a:pt x="267229" y="119063"/>
                            <a:pt x="257175" y="120650"/>
                          </a:cubicBezTo>
                          <a:cubicBezTo>
                            <a:pt x="247121" y="122237"/>
                            <a:pt x="239183" y="111125"/>
                            <a:pt x="228600" y="107950"/>
                          </a:cubicBezTo>
                          <a:cubicBezTo>
                            <a:pt x="218017" y="104775"/>
                            <a:pt x="209550" y="101600"/>
                            <a:pt x="193675" y="101600"/>
                          </a:cubicBezTo>
                          <a:cubicBezTo>
                            <a:pt x="177800" y="101600"/>
                            <a:pt x="147108" y="106363"/>
                            <a:pt x="133350" y="107950"/>
                          </a:cubicBezTo>
                          <a:cubicBezTo>
                            <a:pt x="119592" y="109537"/>
                            <a:pt x="116417" y="106892"/>
                            <a:pt x="111125" y="111125"/>
                          </a:cubicBezTo>
                          <a:cubicBezTo>
                            <a:pt x="105833" y="115358"/>
                            <a:pt x="107421" y="127529"/>
                            <a:pt x="101600" y="133350"/>
                          </a:cubicBezTo>
                          <a:cubicBezTo>
                            <a:pt x="95779" y="139171"/>
                            <a:pt x="91017" y="143933"/>
                            <a:pt x="76200" y="146050"/>
                          </a:cubicBezTo>
                          <a:cubicBezTo>
                            <a:pt x="61383" y="148167"/>
                            <a:pt x="12700" y="146050"/>
                            <a:pt x="12700" y="146050"/>
                          </a:cubicBezTo>
                          <a:cubicBezTo>
                            <a:pt x="0" y="146050"/>
                            <a:pt x="5292" y="151342"/>
                            <a:pt x="0" y="146050"/>
                          </a:cubicBezTo>
                        </a:path>
                      </a:pathLst>
                    </a:custGeom>
                    <a:noFill/>
                    <a:ln w="222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918" name="Group 767"/>
                    <p:cNvGrpSpPr/>
                    <p:nvPr/>
                  </p:nvGrpSpPr>
                  <p:grpSpPr>
                    <a:xfrm>
                      <a:off x="6781800" y="3954463"/>
                      <a:ext cx="1073150" cy="307975"/>
                      <a:chOff x="6781800" y="3954463"/>
                      <a:chExt cx="1073150" cy="307975"/>
                    </a:xfrm>
                  </p:grpSpPr>
                  <p:sp>
                    <p:nvSpPr>
                      <p:cNvPr id="769" name="Freeform 768"/>
                      <p:cNvSpPr/>
                      <p:nvPr/>
                    </p:nvSpPr>
                    <p:spPr>
                      <a:xfrm>
                        <a:off x="7277100" y="4085696"/>
                        <a:ext cx="577850" cy="176742"/>
                      </a:xfrm>
                      <a:custGeom>
                        <a:avLst/>
                        <a:gdLst>
                          <a:gd name="connsiteX0" fmla="*/ 577850 w 577850"/>
                          <a:gd name="connsiteY0" fmla="*/ 133879 h 176742"/>
                          <a:gd name="connsiteX1" fmla="*/ 530225 w 577850"/>
                          <a:gd name="connsiteY1" fmla="*/ 89429 h 176742"/>
                          <a:gd name="connsiteX2" fmla="*/ 539750 w 577850"/>
                          <a:gd name="connsiteY2" fmla="*/ 64029 h 176742"/>
                          <a:gd name="connsiteX3" fmla="*/ 539750 w 577850"/>
                          <a:gd name="connsiteY3" fmla="*/ 41804 h 176742"/>
                          <a:gd name="connsiteX4" fmla="*/ 501650 w 577850"/>
                          <a:gd name="connsiteY4" fmla="*/ 41804 h 176742"/>
                          <a:gd name="connsiteX5" fmla="*/ 463550 w 577850"/>
                          <a:gd name="connsiteY5" fmla="*/ 51329 h 176742"/>
                          <a:gd name="connsiteX6" fmla="*/ 438150 w 577850"/>
                          <a:gd name="connsiteY6" fmla="*/ 57679 h 176742"/>
                          <a:gd name="connsiteX7" fmla="*/ 415925 w 577850"/>
                          <a:gd name="connsiteY7" fmla="*/ 57679 h 176742"/>
                          <a:gd name="connsiteX8" fmla="*/ 377825 w 577850"/>
                          <a:gd name="connsiteY8" fmla="*/ 105304 h 176742"/>
                          <a:gd name="connsiteX9" fmla="*/ 346075 w 577850"/>
                          <a:gd name="connsiteY9" fmla="*/ 124354 h 176742"/>
                          <a:gd name="connsiteX10" fmla="*/ 276225 w 577850"/>
                          <a:gd name="connsiteY10" fmla="*/ 130704 h 176742"/>
                          <a:gd name="connsiteX11" fmla="*/ 254000 w 577850"/>
                          <a:gd name="connsiteY11" fmla="*/ 149754 h 176742"/>
                          <a:gd name="connsiteX12" fmla="*/ 215900 w 577850"/>
                          <a:gd name="connsiteY12" fmla="*/ 159279 h 176742"/>
                          <a:gd name="connsiteX13" fmla="*/ 187325 w 577850"/>
                          <a:gd name="connsiteY13" fmla="*/ 162454 h 176742"/>
                          <a:gd name="connsiteX14" fmla="*/ 168275 w 577850"/>
                          <a:gd name="connsiteY14" fmla="*/ 168804 h 176742"/>
                          <a:gd name="connsiteX15" fmla="*/ 133350 w 577850"/>
                          <a:gd name="connsiteY15" fmla="*/ 114829 h 176742"/>
                          <a:gd name="connsiteX16" fmla="*/ 88900 w 577850"/>
                          <a:gd name="connsiteY16" fmla="*/ 60854 h 176742"/>
                          <a:gd name="connsiteX17" fmla="*/ 47625 w 577850"/>
                          <a:gd name="connsiteY17" fmla="*/ 25929 h 176742"/>
                          <a:gd name="connsiteX18" fmla="*/ 9525 w 577850"/>
                          <a:gd name="connsiteY18" fmla="*/ 3704 h 176742"/>
                          <a:gd name="connsiteX19" fmla="*/ 0 w 577850"/>
                          <a:gd name="connsiteY19" fmla="*/ 3704 h 1767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77850" h="176742">
                            <a:moveTo>
                              <a:pt x="577850" y="133879"/>
                            </a:moveTo>
                            <a:cubicBezTo>
                              <a:pt x="557212" y="117475"/>
                              <a:pt x="536575" y="101071"/>
                              <a:pt x="530225" y="89429"/>
                            </a:cubicBezTo>
                            <a:cubicBezTo>
                              <a:pt x="523875" y="77787"/>
                              <a:pt x="538162" y="71967"/>
                              <a:pt x="539750" y="64029"/>
                            </a:cubicBezTo>
                            <a:cubicBezTo>
                              <a:pt x="541338" y="56091"/>
                              <a:pt x="546100" y="45508"/>
                              <a:pt x="539750" y="41804"/>
                            </a:cubicBezTo>
                            <a:cubicBezTo>
                              <a:pt x="533400" y="38100"/>
                              <a:pt x="514350" y="40217"/>
                              <a:pt x="501650" y="41804"/>
                            </a:cubicBezTo>
                            <a:cubicBezTo>
                              <a:pt x="488950" y="43391"/>
                              <a:pt x="463550" y="51329"/>
                              <a:pt x="463550" y="51329"/>
                            </a:cubicBezTo>
                            <a:cubicBezTo>
                              <a:pt x="452967" y="53975"/>
                              <a:pt x="446087" y="56621"/>
                              <a:pt x="438150" y="57679"/>
                            </a:cubicBezTo>
                            <a:cubicBezTo>
                              <a:pt x="430213" y="58737"/>
                              <a:pt x="425979" y="49742"/>
                              <a:pt x="415925" y="57679"/>
                            </a:cubicBezTo>
                            <a:cubicBezTo>
                              <a:pt x="405871" y="65616"/>
                              <a:pt x="389467" y="94192"/>
                              <a:pt x="377825" y="105304"/>
                            </a:cubicBezTo>
                            <a:cubicBezTo>
                              <a:pt x="366183" y="116417"/>
                              <a:pt x="363008" y="120121"/>
                              <a:pt x="346075" y="124354"/>
                            </a:cubicBezTo>
                            <a:cubicBezTo>
                              <a:pt x="329142" y="128587"/>
                              <a:pt x="291571" y="126471"/>
                              <a:pt x="276225" y="130704"/>
                            </a:cubicBezTo>
                            <a:cubicBezTo>
                              <a:pt x="260879" y="134937"/>
                              <a:pt x="264054" y="144992"/>
                              <a:pt x="254000" y="149754"/>
                            </a:cubicBezTo>
                            <a:cubicBezTo>
                              <a:pt x="243946" y="154517"/>
                              <a:pt x="227012" y="157162"/>
                              <a:pt x="215900" y="159279"/>
                            </a:cubicBezTo>
                            <a:cubicBezTo>
                              <a:pt x="204788" y="161396"/>
                              <a:pt x="195263" y="160866"/>
                              <a:pt x="187325" y="162454"/>
                            </a:cubicBezTo>
                            <a:cubicBezTo>
                              <a:pt x="179387" y="164042"/>
                              <a:pt x="177271" y="176742"/>
                              <a:pt x="168275" y="168804"/>
                            </a:cubicBezTo>
                            <a:cubicBezTo>
                              <a:pt x="159279" y="160867"/>
                              <a:pt x="146579" y="132821"/>
                              <a:pt x="133350" y="114829"/>
                            </a:cubicBezTo>
                            <a:cubicBezTo>
                              <a:pt x="120121" y="96837"/>
                              <a:pt x="103187" y="75671"/>
                              <a:pt x="88900" y="60854"/>
                            </a:cubicBezTo>
                            <a:cubicBezTo>
                              <a:pt x="74613" y="46037"/>
                              <a:pt x="60854" y="35454"/>
                              <a:pt x="47625" y="25929"/>
                            </a:cubicBezTo>
                            <a:cubicBezTo>
                              <a:pt x="34396" y="16404"/>
                              <a:pt x="17462" y="7408"/>
                              <a:pt x="9525" y="3704"/>
                            </a:cubicBezTo>
                            <a:cubicBezTo>
                              <a:pt x="1588" y="0"/>
                              <a:pt x="10054" y="22754"/>
                              <a:pt x="0" y="3704"/>
                            </a:cubicBezTo>
                          </a:path>
                        </a:pathLst>
                      </a:custGeom>
                      <a:noFill/>
                      <a:ln w="222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70" name="Freeform 769"/>
                      <p:cNvSpPr/>
                      <p:nvPr/>
                    </p:nvSpPr>
                    <p:spPr>
                      <a:xfrm>
                        <a:off x="6781800" y="3954463"/>
                        <a:ext cx="498475" cy="247649"/>
                      </a:xfrm>
                      <a:custGeom>
                        <a:avLst/>
                        <a:gdLst>
                          <a:gd name="connsiteX0" fmla="*/ 0 w 498475"/>
                          <a:gd name="connsiteY0" fmla="*/ 1587 h 247649"/>
                          <a:gd name="connsiteX1" fmla="*/ 88900 w 498475"/>
                          <a:gd name="connsiteY1" fmla="*/ 1587 h 247649"/>
                          <a:gd name="connsiteX2" fmla="*/ 107950 w 498475"/>
                          <a:gd name="connsiteY2" fmla="*/ 11112 h 247649"/>
                          <a:gd name="connsiteX3" fmla="*/ 111125 w 498475"/>
                          <a:gd name="connsiteY3" fmla="*/ 42862 h 247649"/>
                          <a:gd name="connsiteX4" fmla="*/ 142875 w 498475"/>
                          <a:gd name="connsiteY4" fmla="*/ 55562 h 247649"/>
                          <a:gd name="connsiteX5" fmla="*/ 168275 w 498475"/>
                          <a:gd name="connsiteY5" fmla="*/ 68262 h 247649"/>
                          <a:gd name="connsiteX6" fmla="*/ 209550 w 498475"/>
                          <a:gd name="connsiteY6" fmla="*/ 103187 h 247649"/>
                          <a:gd name="connsiteX7" fmla="*/ 263525 w 498475"/>
                          <a:gd name="connsiteY7" fmla="*/ 119062 h 247649"/>
                          <a:gd name="connsiteX8" fmla="*/ 307975 w 498475"/>
                          <a:gd name="connsiteY8" fmla="*/ 125412 h 247649"/>
                          <a:gd name="connsiteX9" fmla="*/ 339725 w 498475"/>
                          <a:gd name="connsiteY9" fmla="*/ 134937 h 247649"/>
                          <a:gd name="connsiteX10" fmla="*/ 352425 w 498475"/>
                          <a:gd name="connsiteY10" fmla="*/ 153987 h 247649"/>
                          <a:gd name="connsiteX11" fmla="*/ 368300 w 498475"/>
                          <a:gd name="connsiteY11" fmla="*/ 182562 h 247649"/>
                          <a:gd name="connsiteX12" fmla="*/ 390525 w 498475"/>
                          <a:gd name="connsiteY12" fmla="*/ 207962 h 247649"/>
                          <a:gd name="connsiteX13" fmla="*/ 387350 w 498475"/>
                          <a:gd name="connsiteY13" fmla="*/ 217487 h 247649"/>
                          <a:gd name="connsiteX14" fmla="*/ 441325 w 498475"/>
                          <a:gd name="connsiteY14" fmla="*/ 217487 h 247649"/>
                          <a:gd name="connsiteX15" fmla="*/ 450850 w 498475"/>
                          <a:gd name="connsiteY15" fmla="*/ 236537 h 247649"/>
                          <a:gd name="connsiteX16" fmla="*/ 463550 w 498475"/>
                          <a:gd name="connsiteY16" fmla="*/ 242887 h 247649"/>
                          <a:gd name="connsiteX17" fmla="*/ 479425 w 498475"/>
                          <a:gd name="connsiteY17" fmla="*/ 207962 h 247649"/>
                          <a:gd name="connsiteX18" fmla="*/ 469900 w 498475"/>
                          <a:gd name="connsiteY18" fmla="*/ 176212 h 247649"/>
                          <a:gd name="connsiteX19" fmla="*/ 488950 w 498475"/>
                          <a:gd name="connsiteY19" fmla="*/ 147637 h 247649"/>
                          <a:gd name="connsiteX20" fmla="*/ 498475 w 498475"/>
                          <a:gd name="connsiteY20" fmla="*/ 138112 h 2476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98475" h="247649">
                            <a:moveTo>
                              <a:pt x="0" y="1587"/>
                            </a:moveTo>
                            <a:cubicBezTo>
                              <a:pt x="35454" y="793"/>
                              <a:pt x="70908" y="0"/>
                              <a:pt x="88900" y="1587"/>
                            </a:cubicBezTo>
                            <a:cubicBezTo>
                              <a:pt x="106892" y="3175"/>
                              <a:pt x="104246" y="4233"/>
                              <a:pt x="107950" y="11112"/>
                            </a:cubicBezTo>
                            <a:cubicBezTo>
                              <a:pt x="111654" y="17991"/>
                              <a:pt x="105304" y="35454"/>
                              <a:pt x="111125" y="42862"/>
                            </a:cubicBezTo>
                            <a:cubicBezTo>
                              <a:pt x="116946" y="50270"/>
                              <a:pt x="133350" y="51329"/>
                              <a:pt x="142875" y="55562"/>
                            </a:cubicBezTo>
                            <a:cubicBezTo>
                              <a:pt x="152400" y="59795"/>
                              <a:pt x="157163" y="60325"/>
                              <a:pt x="168275" y="68262"/>
                            </a:cubicBezTo>
                            <a:cubicBezTo>
                              <a:pt x="179388" y="76200"/>
                              <a:pt x="193675" y="94720"/>
                              <a:pt x="209550" y="103187"/>
                            </a:cubicBezTo>
                            <a:cubicBezTo>
                              <a:pt x="225425" y="111654"/>
                              <a:pt x="247121" y="115358"/>
                              <a:pt x="263525" y="119062"/>
                            </a:cubicBezTo>
                            <a:cubicBezTo>
                              <a:pt x="279929" y="122766"/>
                              <a:pt x="295275" y="122766"/>
                              <a:pt x="307975" y="125412"/>
                            </a:cubicBezTo>
                            <a:cubicBezTo>
                              <a:pt x="320675" y="128058"/>
                              <a:pt x="332317" y="130175"/>
                              <a:pt x="339725" y="134937"/>
                            </a:cubicBezTo>
                            <a:cubicBezTo>
                              <a:pt x="347133" y="139700"/>
                              <a:pt x="347663" y="146050"/>
                              <a:pt x="352425" y="153987"/>
                            </a:cubicBezTo>
                            <a:cubicBezTo>
                              <a:pt x="357188" y="161925"/>
                              <a:pt x="361950" y="173566"/>
                              <a:pt x="368300" y="182562"/>
                            </a:cubicBezTo>
                            <a:cubicBezTo>
                              <a:pt x="374650" y="191558"/>
                              <a:pt x="387350" y="202141"/>
                              <a:pt x="390525" y="207962"/>
                            </a:cubicBezTo>
                            <a:cubicBezTo>
                              <a:pt x="393700" y="213783"/>
                              <a:pt x="378883" y="215900"/>
                              <a:pt x="387350" y="217487"/>
                            </a:cubicBezTo>
                            <a:cubicBezTo>
                              <a:pt x="395817" y="219074"/>
                              <a:pt x="430742" y="214312"/>
                              <a:pt x="441325" y="217487"/>
                            </a:cubicBezTo>
                            <a:cubicBezTo>
                              <a:pt x="451908" y="220662"/>
                              <a:pt x="447146" y="232304"/>
                              <a:pt x="450850" y="236537"/>
                            </a:cubicBezTo>
                            <a:cubicBezTo>
                              <a:pt x="454554" y="240770"/>
                              <a:pt x="458788" y="247649"/>
                              <a:pt x="463550" y="242887"/>
                            </a:cubicBezTo>
                            <a:cubicBezTo>
                              <a:pt x="468312" y="238125"/>
                              <a:pt x="478367" y="219074"/>
                              <a:pt x="479425" y="207962"/>
                            </a:cubicBezTo>
                            <a:cubicBezTo>
                              <a:pt x="480483" y="196850"/>
                              <a:pt x="468313" y="186266"/>
                              <a:pt x="469900" y="176212"/>
                            </a:cubicBezTo>
                            <a:cubicBezTo>
                              <a:pt x="471487" y="166158"/>
                              <a:pt x="484188" y="153987"/>
                              <a:pt x="488950" y="147637"/>
                            </a:cubicBezTo>
                            <a:cubicBezTo>
                              <a:pt x="493712" y="141287"/>
                              <a:pt x="496093" y="139699"/>
                              <a:pt x="498475" y="138112"/>
                            </a:cubicBezTo>
                          </a:path>
                        </a:pathLst>
                      </a:custGeom>
                      <a:noFill/>
                      <a:ln w="222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765" name="Freeform 764"/>
                  <p:cNvSpPr/>
                  <p:nvPr/>
                </p:nvSpPr>
                <p:spPr>
                  <a:xfrm>
                    <a:off x="7765256" y="4219575"/>
                    <a:ext cx="116682" cy="440531"/>
                  </a:xfrm>
                  <a:custGeom>
                    <a:avLst/>
                    <a:gdLst>
                      <a:gd name="connsiteX0" fmla="*/ 116682 w 116682"/>
                      <a:gd name="connsiteY0" fmla="*/ 440531 h 440531"/>
                      <a:gd name="connsiteX1" fmla="*/ 54769 w 116682"/>
                      <a:gd name="connsiteY1" fmla="*/ 369094 h 440531"/>
                      <a:gd name="connsiteX2" fmla="*/ 30957 w 116682"/>
                      <a:gd name="connsiteY2" fmla="*/ 347663 h 440531"/>
                      <a:gd name="connsiteX3" fmla="*/ 11907 w 116682"/>
                      <a:gd name="connsiteY3" fmla="*/ 338138 h 440531"/>
                      <a:gd name="connsiteX4" fmla="*/ 2382 w 116682"/>
                      <a:gd name="connsiteY4" fmla="*/ 326231 h 440531"/>
                      <a:gd name="connsiteX5" fmla="*/ 0 w 116682"/>
                      <a:gd name="connsiteY5" fmla="*/ 304800 h 440531"/>
                      <a:gd name="connsiteX6" fmla="*/ 2382 w 116682"/>
                      <a:gd name="connsiteY6" fmla="*/ 271463 h 440531"/>
                      <a:gd name="connsiteX7" fmla="*/ 2382 w 116682"/>
                      <a:gd name="connsiteY7" fmla="*/ 250031 h 440531"/>
                      <a:gd name="connsiteX8" fmla="*/ 14288 w 116682"/>
                      <a:gd name="connsiteY8" fmla="*/ 238125 h 440531"/>
                      <a:gd name="connsiteX9" fmla="*/ 45244 w 116682"/>
                      <a:gd name="connsiteY9" fmla="*/ 228600 h 440531"/>
                      <a:gd name="connsiteX10" fmla="*/ 66675 w 116682"/>
                      <a:gd name="connsiteY10" fmla="*/ 228600 h 440531"/>
                      <a:gd name="connsiteX11" fmla="*/ 66675 w 116682"/>
                      <a:gd name="connsiteY11" fmla="*/ 216694 h 440531"/>
                      <a:gd name="connsiteX12" fmla="*/ 57150 w 116682"/>
                      <a:gd name="connsiteY12" fmla="*/ 211931 h 440531"/>
                      <a:gd name="connsiteX13" fmla="*/ 30957 w 116682"/>
                      <a:gd name="connsiteY13" fmla="*/ 200025 h 440531"/>
                      <a:gd name="connsiteX14" fmla="*/ 9525 w 116682"/>
                      <a:gd name="connsiteY14" fmla="*/ 176213 h 440531"/>
                      <a:gd name="connsiteX15" fmla="*/ 0 w 116682"/>
                      <a:gd name="connsiteY15" fmla="*/ 147638 h 440531"/>
                      <a:gd name="connsiteX16" fmla="*/ 9525 w 116682"/>
                      <a:gd name="connsiteY16" fmla="*/ 126206 h 440531"/>
                      <a:gd name="connsiteX17" fmla="*/ 30957 w 116682"/>
                      <a:gd name="connsiteY17" fmla="*/ 97631 h 440531"/>
                      <a:gd name="connsiteX18" fmla="*/ 30957 w 116682"/>
                      <a:gd name="connsiteY18" fmla="*/ 78581 h 440531"/>
                      <a:gd name="connsiteX19" fmla="*/ 21432 w 116682"/>
                      <a:gd name="connsiteY19" fmla="*/ 47625 h 440531"/>
                      <a:gd name="connsiteX20" fmla="*/ 47625 w 116682"/>
                      <a:gd name="connsiteY20" fmla="*/ 40481 h 440531"/>
                      <a:gd name="connsiteX21" fmla="*/ 69057 w 116682"/>
                      <a:gd name="connsiteY21" fmla="*/ 28575 h 440531"/>
                      <a:gd name="connsiteX22" fmla="*/ 78582 w 116682"/>
                      <a:gd name="connsiteY22" fmla="*/ 14288 h 440531"/>
                      <a:gd name="connsiteX23" fmla="*/ 88107 w 116682"/>
                      <a:gd name="connsiteY23" fmla="*/ 0 h 440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16682" h="440531">
                        <a:moveTo>
                          <a:pt x="116682" y="440531"/>
                        </a:moveTo>
                        <a:cubicBezTo>
                          <a:pt x="92869" y="412551"/>
                          <a:pt x="69056" y="384572"/>
                          <a:pt x="54769" y="369094"/>
                        </a:cubicBezTo>
                        <a:cubicBezTo>
                          <a:pt x="40482" y="353616"/>
                          <a:pt x="38101" y="352822"/>
                          <a:pt x="30957" y="347663"/>
                        </a:cubicBezTo>
                        <a:cubicBezTo>
                          <a:pt x="23813" y="342504"/>
                          <a:pt x="16669" y="341710"/>
                          <a:pt x="11907" y="338138"/>
                        </a:cubicBezTo>
                        <a:cubicBezTo>
                          <a:pt x="7145" y="334566"/>
                          <a:pt x="4366" y="331787"/>
                          <a:pt x="2382" y="326231"/>
                        </a:cubicBezTo>
                        <a:cubicBezTo>
                          <a:pt x="398" y="320675"/>
                          <a:pt x="0" y="313928"/>
                          <a:pt x="0" y="304800"/>
                        </a:cubicBezTo>
                        <a:cubicBezTo>
                          <a:pt x="0" y="295672"/>
                          <a:pt x="1985" y="280591"/>
                          <a:pt x="2382" y="271463"/>
                        </a:cubicBezTo>
                        <a:cubicBezTo>
                          <a:pt x="2779" y="262335"/>
                          <a:pt x="398" y="255587"/>
                          <a:pt x="2382" y="250031"/>
                        </a:cubicBezTo>
                        <a:cubicBezTo>
                          <a:pt x="4366" y="244475"/>
                          <a:pt x="7144" y="241697"/>
                          <a:pt x="14288" y="238125"/>
                        </a:cubicBezTo>
                        <a:cubicBezTo>
                          <a:pt x="21432" y="234553"/>
                          <a:pt x="36513" y="230188"/>
                          <a:pt x="45244" y="228600"/>
                        </a:cubicBezTo>
                        <a:cubicBezTo>
                          <a:pt x="53975" y="227012"/>
                          <a:pt x="63103" y="230584"/>
                          <a:pt x="66675" y="228600"/>
                        </a:cubicBezTo>
                        <a:cubicBezTo>
                          <a:pt x="70247" y="226616"/>
                          <a:pt x="68262" y="219472"/>
                          <a:pt x="66675" y="216694"/>
                        </a:cubicBezTo>
                        <a:cubicBezTo>
                          <a:pt x="65088" y="213916"/>
                          <a:pt x="63103" y="214709"/>
                          <a:pt x="57150" y="211931"/>
                        </a:cubicBezTo>
                        <a:cubicBezTo>
                          <a:pt x="51197" y="209153"/>
                          <a:pt x="38895" y="205978"/>
                          <a:pt x="30957" y="200025"/>
                        </a:cubicBezTo>
                        <a:cubicBezTo>
                          <a:pt x="23020" y="194072"/>
                          <a:pt x="14684" y="184944"/>
                          <a:pt x="9525" y="176213"/>
                        </a:cubicBezTo>
                        <a:cubicBezTo>
                          <a:pt x="4366" y="167482"/>
                          <a:pt x="0" y="155972"/>
                          <a:pt x="0" y="147638"/>
                        </a:cubicBezTo>
                        <a:cubicBezTo>
                          <a:pt x="0" y="139304"/>
                          <a:pt x="4366" y="134540"/>
                          <a:pt x="9525" y="126206"/>
                        </a:cubicBezTo>
                        <a:cubicBezTo>
                          <a:pt x="14684" y="117872"/>
                          <a:pt x="27385" y="105568"/>
                          <a:pt x="30957" y="97631"/>
                        </a:cubicBezTo>
                        <a:cubicBezTo>
                          <a:pt x="34529" y="89694"/>
                          <a:pt x="32544" y="86915"/>
                          <a:pt x="30957" y="78581"/>
                        </a:cubicBezTo>
                        <a:cubicBezTo>
                          <a:pt x="29370" y="70247"/>
                          <a:pt x="18654" y="53975"/>
                          <a:pt x="21432" y="47625"/>
                        </a:cubicBezTo>
                        <a:cubicBezTo>
                          <a:pt x="24210" y="41275"/>
                          <a:pt x="39687" y="43656"/>
                          <a:pt x="47625" y="40481"/>
                        </a:cubicBezTo>
                        <a:cubicBezTo>
                          <a:pt x="55563" y="37306"/>
                          <a:pt x="63898" y="32940"/>
                          <a:pt x="69057" y="28575"/>
                        </a:cubicBezTo>
                        <a:cubicBezTo>
                          <a:pt x="74216" y="24210"/>
                          <a:pt x="78582" y="14288"/>
                          <a:pt x="78582" y="14288"/>
                        </a:cubicBezTo>
                        <a:cubicBezTo>
                          <a:pt x="81757" y="9526"/>
                          <a:pt x="83345" y="25797"/>
                          <a:pt x="88107" y="0"/>
                        </a:cubicBezTo>
                      </a:path>
                    </a:pathLst>
                  </a:custGeom>
                  <a:noFill/>
                  <a:ln w="222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6" name="Freeform 765"/>
                  <p:cNvSpPr/>
                  <p:nvPr/>
                </p:nvSpPr>
                <p:spPr>
                  <a:xfrm>
                    <a:off x="6475413" y="4171950"/>
                    <a:ext cx="687387" cy="481013"/>
                  </a:xfrm>
                  <a:custGeom>
                    <a:avLst/>
                    <a:gdLst>
                      <a:gd name="connsiteX0" fmla="*/ 18256 w 687387"/>
                      <a:gd name="connsiteY0" fmla="*/ 481013 h 481013"/>
                      <a:gd name="connsiteX1" fmla="*/ 1587 w 687387"/>
                      <a:gd name="connsiteY1" fmla="*/ 433388 h 481013"/>
                      <a:gd name="connsiteX2" fmla="*/ 27781 w 687387"/>
                      <a:gd name="connsiteY2" fmla="*/ 414338 h 481013"/>
                      <a:gd name="connsiteX3" fmla="*/ 70643 w 687387"/>
                      <a:gd name="connsiteY3" fmla="*/ 395288 h 481013"/>
                      <a:gd name="connsiteX4" fmla="*/ 96837 w 687387"/>
                      <a:gd name="connsiteY4" fmla="*/ 378619 h 481013"/>
                      <a:gd name="connsiteX5" fmla="*/ 106362 w 687387"/>
                      <a:gd name="connsiteY5" fmla="*/ 369094 h 481013"/>
                      <a:gd name="connsiteX6" fmla="*/ 187325 w 687387"/>
                      <a:gd name="connsiteY6" fmla="*/ 347663 h 481013"/>
                      <a:gd name="connsiteX7" fmla="*/ 220662 w 687387"/>
                      <a:gd name="connsiteY7" fmla="*/ 340519 h 481013"/>
                      <a:gd name="connsiteX8" fmla="*/ 268287 w 687387"/>
                      <a:gd name="connsiteY8" fmla="*/ 342900 h 481013"/>
                      <a:gd name="connsiteX9" fmla="*/ 323056 w 687387"/>
                      <a:gd name="connsiteY9" fmla="*/ 354806 h 481013"/>
                      <a:gd name="connsiteX10" fmla="*/ 365918 w 687387"/>
                      <a:gd name="connsiteY10" fmla="*/ 357188 h 481013"/>
                      <a:gd name="connsiteX11" fmla="*/ 411162 w 687387"/>
                      <a:gd name="connsiteY11" fmla="*/ 333375 h 481013"/>
                      <a:gd name="connsiteX12" fmla="*/ 468312 w 687387"/>
                      <a:gd name="connsiteY12" fmla="*/ 330994 h 481013"/>
                      <a:gd name="connsiteX13" fmla="*/ 520700 w 687387"/>
                      <a:gd name="connsiteY13" fmla="*/ 319088 h 481013"/>
                      <a:gd name="connsiteX14" fmla="*/ 534987 w 687387"/>
                      <a:gd name="connsiteY14" fmla="*/ 302419 h 481013"/>
                      <a:gd name="connsiteX15" fmla="*/ 530225 w 687387"/>
                      <a:gd name="connsiteY15" fmla="*/ 252413 h 481013"/>
                      <a:gd name="connsiteX16" fmla="*/ 530225 w 687387"/>
                      <a:gd name="connsiteY16" fmla="*/ 219075 h 481013"/>
                      <a:gd name="connsiteX17" fmla="*/ 544512 w 687387"/>
                      <a:gd name="connsiteY17" fmla="*/ 176213 h 481013"/>
                      <a:gd name="connsiteX18" fmla="*/ 551656 w 687387"/>
                      <a:gd name="connsiteY18" fmla="*/ 145256 h 481013"/>
                      <a:gd name="connsiteX19" fmla="*/ 563562 w 687387"/>
                      <a:gd name="connsiteY19" fmla="*/ 109538 h 481013"/>
                      <a:gd name="connsiteX20" fmla="*/ 580231 w 687387"/>
                      <a:gd name="connsiteY20" fmla="*/ 69056 h 481013"/>
                      <a:gd name="connsiteX21" fmla="*/ 611187 w 687387"/>
                      <a:gd name="connsiteY21" fmla="*/ 61913 h 481013"/>
                      <a:gd name="connsiteX22" fmla="*/ 649287 w 687387"/>
                      <a:gd name="connsiteY22" fmla="*/ 54769 h 481013"/>
                      <a:gd name="connsiteX23" fmla="*/ 663575 w 687387"/>
                      <a:gd name="connsiteY23" fmla="*/ 21431 h 481013"/>
                      <a:gd name="connsiteX24" fmla="*/ 668337 w 687387"/>
                      <a:gd name="connsiteY24" fmla="*/ 7144 h 481013"/>
                      <a:gd name="connsiteX25" fmla="*/ 687387 w 687387"/>
                      <a:gd name="connsiteY25" fmla="*/ 0 h 481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687387" h="481013">
                        <a:moveTo>
                          <a:pt x="18256" y="481013"/>
                        </a:moveTo>
                        <a:cubicBezTo>
                          <a:pt x="9128" y="462756"/>
                          <a:pt x="0" y="444500"/>
                          <a:pt x="1587" y="433388"/>
                        </a:cubicBezTo>
                        <a:cubicBezTo>
                          <a:pt x="3174" y="422276"/>
                          <a:pt x="16272" y="420688"/>
                          <a:pt x="27781" y="414338"/>
                        </a:cubicBezTo>
                        <a:cubicBezTo>
                          <a:pt x="39290" y="407988"/>
                          <a:pt x="59134" y="401241"/>
                          <a:pt x="70643" y="395288"/>
                        </a:cubicBezTo>
                        <a:cubicBezTo>
                          <a:pt x="82152" y="389335"/>
                          <a:pt x="90884" y="382985"/>
                          <a:pt x="96837" y="378619"/>
                        </a:cubicBezTo>
                        <a:cubicBezTo>
                          <a:pt x="102790" y="374253"/>
                          <a:pt x="91281" y="374253"/>
                          <a:pt x="106362" y="369094"/>
                        </a:cubicBezTo>
                        <a:cubicBezTo>
                          <a:pt x="121443" y="363935"/>
                          <a:pt x="168275" y="352425"/>
                          <a:pt x="187325" y="347663"/>
                        </a:cubicBezTo>
                        <a:cubicBezTo>
                          <a:pt x="206375" y="342901"/>
                          <a:pt x="207168" y="341313"/>
                          <a:pt x="220662" y="340519"/>
                        </a:cubicBezTo>
                        <a:cubicBezTo>
                          <a:pt x="234156" y="339725"/>
                          <a:pt x="251221" y="340519"/>
                          <a:pt x="268287" y="342900"/>
                        </a:cubicBezTo>
                        <a:cubicBezTo>
                          <a:pt x="285353" y="345281"/>
                          <a:pt x="306784" y="352425"/>
                          <a:pt x="323056" y="354806"/>
                        </a:cubicBezTo>
                        <a:cubicBezTo>
                          <a:pt x="339328" y="357187"/>
                          <a:pt x="351234" y="360760"/>
                          <a:pt x="365918" y="357188"/>
                        </a:cubicBezTo>
                        <a:cubicBezTo>
                          <a:pt x="380602" y="353616"/>
                          <a:pt x="394096" y="337741"/>
                          <a:pt x="411162" y="333375"/>
                        </a:cubicBezTo>
                        <a:cubicBezTo>
                          <a:pt x="428228" y="329009"/>
                          <a:pt x="450056" y="333375"/>
                          <a:pt x="468312" y="330994"/>
                        </a:cubicBezTo>
                        <a:cubicBezTo>
                          <a:pt x="486568" y="328613"/>
                          <a:pt x="509588" y="323850"/>
                          <a:pt x="520700" y="319088"/>
                        </a:cubicBezTo>
                        <a:cubicBezTo>
                          <a:pt x="531812" y="314326"/>
                          <a:pt x="533400" y="313531"/>
                          <a:pt x="534987" y="302419"/>
                        </a:cubicBezTo>
                        <a:cubicBezTo>
                          <a:pt x="536574" y="291307"/>
                          <a:pt x="531019" y="266304"/>
                          <a:pt x="530225" y="252413"/>
                        </a:cubicBezTo>
                        <a:cubicBezTo>
                          <a:pt x="529431" y="238522"/>
                          <a:pt x="527844" y="231775"/>
                          <a:pt x="530225" y="219075"/>
                        </a:cubicBezTo>
                        <a:cubicBezTo>
                          <a:pt x="532606" y="206375"/>
                          <a:pt x="540940" y="188516"/>
                          <a:pt x="544512" y="176213"/>
                        </a:cubicBezTo>
                        <a:cubicBezTo>
                          <a:pt x="548084" y="163910"/>
                          <a:pt x="548481" y="156369"/>
                          <a:pt x="551656" y="145256"/>
                        </a:cubicBezTo>
                        <a:cubicBezTo>
                          <a:pt x="554831" y="134143"/>
                          <a:pt x="558799" y="122238"/>
                          <a:pt x="563562" y="109538"/>
                        </a:cubicBezTo>
                        <a:cubicBezTo>
                          <a:pt x="568325" y="96838"/>
                          <a:pt x="572294" y="76993"/>
                          <a:pt x="580231" y="69056"/>
                        </a:cubicBezTo>
                        <a:cubicBezTo>
                          <a:pt x="588168" y="61119"/>
                          <a:pt x="599678" y="64294"/>
                          <a:pt x="611187" y="61913"/>
                        </a:cubicBezTo>
                        <a:cubicBezTo>
                          <a:pt x="622696" y="59532"/>
                          <a:pt x="640556" y="61516"/>
                          <a:pt x="649287" y="54769"/>
                        </a:cubicBezTo>
                        <a:cubicBezTo>
                          <a:pt x="658018" y="48022"/>
                          <a:pt x="660400" y="29369"/>
                          <a:pt x="663575" y="21431"/>
                        </a:cubicBezTo>
                        <a:cubicBezTo>
                          <a:pt x="666750" y="13493"/>
                          <a:pt x="664368" y="10716"/>
                          <a:pt x="668337" y="7144"/>
                        </a:cubicBezTo>
                        <a:cubicBezTo>
                          <a:pt x="672306" y="3572"/>
                          <a:pt x="680640" y="10716"/>
                          <a:pt x="687387" y="0"/>
                        </a:cubicBezTo>
                      </a:path>
                    </a:pathLst>
                  </a:custGeom>
                  <a:noFill/>
                  <a:ln w="2222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753" name="TextBox 372"/>
              <p:cNvSpPr txBox="1"/>
              <p:nvPr/>
            </p:nvSpPr>
            <p:spPr>
              <a:xfrm>
                <a:off x="3200400" y="4191000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Surface Water Treatment Plants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49" name="Oval 748"/>
            <p:cNvSpPr/>
            <p:nvPr/>
          </p:nvSpPr>
          <p:spPr>
            <a:xfrm>
              <a:off x="4663440" y="4754880"/>
              <a:ext cx="45719" cy="45719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127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4654296" y="4974336"/>
              <a:ext cx="73152" cy="73152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127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1" name="Oval 750"/>
            <p:cNvSpPr/>
            <p:nvPr/>
          </p:nvSpPr>
          <p:spPr>
            <a:xfrm>
              <a:off x="4648200" y="5184648"/>
              <a:ext cx="100584" cy="100584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127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990600"/>
          </a:xfrm>
        </p:spPr>
        <p:txBody>
          <a:bodyPr/>
          <a:lstStyle/>
          <a:p>
            <a:r>
              <a:rPr lang="en-US" dirty="0" smtClean="0"/>
              <a:t>CHLORINATION STATION DENSITY</a:t>
            </a:r>
            <a:endParaRPr lang="en-US" dirty="0"/>
          </a:p>
        </p:txBody>
      </p:sp>
      <p:grpSp>
        <p:nvGrpSpPr>
          <p:cNvPr id="3" name="Group 914"/>
          <p:cNvGrpSpPr/>
          <p:nvPr/>
        </p:nvGrpSpPr>
        <p:grpSpPr>
          <a:xfrm>
            <a:off x="0" y="1600200"/>
            <a:ext cx="9144002" cy="5049571"/>
            <a:chOff x="-2" y="1219201"/>
            <a:chExt cx="9144002" cy="5049571"/>
          </a:xfrm>
        </p:grpSpPr>
        <p:grpSp>
          <p:nvGrpSpPr>
            <p:cNvPr id="4" name="Group 915"/>
            <p:cNvGrpSpPr/>
            <p:nvPr/>
          </p:nvGrpSpPr>
          <p:grpSpPr>
            <a:xfrm>
              <a:off x="-2" y="1219201"/>
              <a:ext cx="9144002" cy="5049571"/>
              <a:chOff x="-2" y="1219201"/>
              <a:chExt cx="9144002" cy="5049571"/>
            </a:xfrm>
          </p:grpSpPr>
          <p:grpSp>
            <p:nvGrpSpPr>
              <p:cNvPr id="5" name="Group 976"/>
              <p:cNvGrpSpPr/>
              <p:nvPr/>
            </p:nvGrpSpPr>
            <p:grpSpPr>
              <a:xfrm>
                <a:off x="-2" y="1219201"/>
                <a:ext cx="9144002" cy="4952999"/>
                <a:chOff x="-2" y="1219201"/>
                <a:chExt cx="9144002" cy="4952999"/>
              </a:xfrm>
            </p:grpSpPr>
            <p:grpSp>
              <p:nvGrpSpPr>
                <p:cNvPr id="6" name="Group 994"/>
                <p:cNvGrpSpPr/>
                <p:nvPr/>
              </p:nvGrpSpPr>
              <p:grpSpPr>
                <a:xfrm>
                  <a:off x="-2" y="1219201"/>
                  <a:ext cx="9144002" cy="4952999"/>
                  <a:chOff x="-2" y="1219201"/>
                  <a:chExt cx="9144002" cy="4952999"/>
                </a:xfrm>
              </p:grpSpPr>
              <p:pic>
                <p:nvPicPr>
                  <p:cNvPr id="1010" name="Picture 1009" descr="F:\Cuba_part_2\Paper_2\For_Jose_Omar\Outline1.gif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5400000">
                    <a:off x="2646292" y="-1198491"/>
                    <a:ext cx="3505199" cy="87977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grpSp>
                <p:nvGrpSpPr>
                  <p:cNvPr id="7" name="Group 1010"/>
                  <p:cNvGrpSpPr/>
                  <p:nvPr/>
                </p:nvGrpSpPr>
                <p:grpSpPr>
                  <a:xfrm>
                    <a:off x="110571" y="1219201"/>
                    <a:ext cx="9033429" cy="3962399"/>
                    <a:chOff x="110032" y="1196731"/>
                    <a:chExt cx="8989396" cy="5130846"/>
                  </a:xfrm>
                </p:grpSpPr>
                <p:grpSp>
                  <p:nvGrpSpPr>
                    <p:cNvPr id="8" name="Group 1081"/>
                    <p:cNvGrpSpPr/>
                    <p:nvPr/>
                  </p:nvGrpSpPr>
                  <p:grpSpPr>
                    <a:xfrm>
                      <a:off x="110032" y="1196731"/>
                      <a:ext cx="8989396" cy="5130846"/>
                      <a:chOff x="110032" y="1196731"/>
                      <a:chExt cx="8989396" cy="5130846"/>
                    </a:xfrm>
                  </p:grpSpPr>
                  <p:grpSp>
                    <p:nvGrpSpPr>
                      <p:cNvPr id="9" name="Group 1084"/>
                      <p:cNvGrpSpPr/>
                      <p:nvPr/>
                    </p:nvGrpSpPr>
                    <p:grpSpPr>
                      <a:xfrm>
                        <a:off x="110032" y="1196731"/>
                        <a:ext cx="8989396" cy="5130846"/>
                        <a:chOff x="110032" y="1196731"/>
                        <a:chExt cx="8989396" cy="5130846"/>
                      </a:xfrm>
                    </p:grpSpPr>
                    <p:grpSp>
                      <p:nvGrpSpPr>
                        <p:cNvPr id="10" name="Group 1087"/>
                        <p:cNvGrpSpPr/>
                        <p:nvPr/>
                      </p:nvGrpSpPr>
                      <p:grpSpPr>
                        <a:xfrm>
                          <a:off x="110032" y="1196731"/>
                          <a:ext cx="8989396" cy="5130846"/>
                          <a:chOff x="110032" y="1196731"/>
                          <a:chExt cx="8989396" cy="5130846"/>
                        </a:xfrm>
                      </p:grpSpPr>
                      <p:grpSp>
                        <p:nvGrpSpPr>
                          <p:cNvPr id="11" name="Group 1089"/>
                          <p:cNvGrpSpPr/>
                          <p:nvPr/>
                        </p:nvGrpSpPr>
                        <p:grpSpPr>
                          <a:xfrm>
                            <a:off x="110032" y="1196731"/>
                            <a:ext cx="8989396" cy="5130846"/>
                            <a:chOff x="110032" y="1196731"/>
                            <a:chExt cx="8989396" cy="5130846"/>
                          </a:xfrm>
                        </p:grpSpPr>
                        <p:grpSp>
                          <p:nvGrpSpPr>
                            <p:cNvPr id="12" name="Group 1091"/>
                            <p:cNvGrpSpPr/>
                            <p:nvPr/>
                          </p:nvGrpSpPr>
                          <p:grpSpPr>
                            <a:xfrm>
                              <a:off x="110032" y="1196731"/>
                              <a:ext cx="8989396" cy="5130846"/>
                              <a:chOff x="110032" y="1196731"/>
                              <a:chExt cx="8989396" cy="5130846"/>
                            </a:xfrm>
                          </p:grpSpPr>
                          <p:grpSp>
                            <p:nvGrpSpPr>
                              <p:cNvPr id="13" name="Group 1093"/>
                              <p:cNvGrpSpPr/>
                              <p:nvPr/>
                            </p:nvGrpSpPr>
                            <p:grpSpPr>
                              <a:xfrm>
                                <a:off x="110032" y="1196731"/>
                                <a:ext cx="8989396" cy="5130846"/>
                                <a:chOff x="110032" y="1196731"/>
                                <a:chExt cx="8989396" cy="5130846"/>
                              </a:xfrm>
                            </p:grpSpPr>
                            <p:grpSp>
                              <p:nvGrpSpPr>
                                <p:cNvPr id="14" name="Group 1095"/>
                                <p:cNvGrpSpPr/>
                                <p:nvPr/>
                              </p:nvGrpSpPr>
                              <p:grpSpPr>
                                <a:xfrm>
                                  <a:off x="110032" y="1196731"/>
                                  <a:ext cx="8989396" cy="5130846"/>
                                  <a:chOff x="110032" y="1196731"/>
                                  <a:chExt cx="8989396" cy="5130846"/>
                                </a:xfrm>
                              </p:grpSpPr>
                              <p:grpSp>
                                <p:nvGrpSpPr>
                                  <p:cNvPr id="15" name="Group 1097"/>
                                  <p:cNvGrpSpPr/>
                                  <p:nvPr/>
                                </p:nvGrpSpPr>
                                <p:grpSpPr>
                                  <a:xfrm>
                                    <a:off x="110032" y="1196731"/>
                                    <a:ext cx="8989396" cy="5130846"/>
                                    <a:chOff x="102356" y="510931"/>
                                    <a:chExt cx="8362229" cy="5130846"/>
                                  </a:xfrm>
                                </p:grpSpPr>
                                <p:grpSp>
                                  <p:nvGrpSpPr>
                                    <p:cNvPr id="16" name="Group 109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02356" y="510931"/>
                                      <a:ext cx="8362229" cy="5130846"/>
                                      <a:chOff x="102356" y="510931"/>
                                      <a:chExt cx="8362229" cy="5130846"/>
                                    </a:xfrm>
                                  </p:grpSpPr>
                                  <p:grpSp>
                                    <p:nvGrpSpPr>
                                      <p:cNvPr id="17" name="Group 110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02356" y="510931"/>
                                        <a:ext cx="8362229" cy="4535996"/>
                                        <a:chOff x="102356" y="510931"/>
                                        <a:chExt cx="8362229" cy="4535996"/>
                                      </a:xfrm>
                                    </p:grpSpPr>
                                    <p:grpSp>
                                      <p:nvGrpSpPr>
                                        <p:cNvPr id="18" name="Group 1103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02356" y="510931"/>
                                          <a:ext cx="8021161" cy="4535996"/>
                                          <a:chOff x="484312" y="1447611"/>
                                          <a:chExt cx="8096126" cy="3511739"/>
                                        </a:xfrm>
                                      </p:grpSpPr>
                                      <p:grpSp>
                                        <p:nvGrpSpPr>
                                          <p:cNvPr id="19" name="Group 1105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484312" y="1447611"/>
                                            <a:ext cx="7694488" cy="3511739"/>
                                            <a:chOff x="484312" y="1447611"/>
                                            <a:chExt cx="7694488" cy="3511739"/>
                                          </a:xfrm>
                                        </p:grpSpPr>
                                        <p:grpSp>
                                          <p:nvGrpSpPr>
                                            <p:cNvPr id="20" name="Group 1122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484312" y="1447611"/>
                                              <a:ext cx="7694488" cy="3511739"/>
                                              <a:chOff x="484312" y="1447611"/>
                                              <a:chExt cx="7694488" cy="3511739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21" name="Group 1137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484312" y="1447611"/>
                                                <a:ext cx="7694488" cy="3057868"/>
                                                <a:chOff x="484312" y="1447611"/>
                                                <a:chExt cx="7694488" cy="3057868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22" name="Group 1157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484312" y="1447611"/>
                                                  <a:ext cx="7694488" cy="3038664"/>
                                                  <a:chOff x="484312" y="1447611"/>
                                                  <a:chExt cx="7694488" cy="3038664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23" name="Group 1160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484312" y="1447611"/>
                                                    <a:ext cx="6513388" cy="2785722"/>
                                                    <a:chOff x="484312" y="1447611"/>
                                                    <a:chExt cx="6513388" cy="2785722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24" name="Group 1180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484312" y="1447611"/>
                                                      <a:ext cx="6098897" cy="2754105"/>
                                                      <a:chOff x="484312" y="1447611"/>
                                                      <a:chExt cx="6098897" cy="2754105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25" name="Group 1192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484312" y="1447611"/>
                                                        <a:ext cx="6018882" cy="2754105"/>
                                                        <a:chOff x="484312" y="1447611"/>
                                                        <a:chExt cx="6018882" cy="2754105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26" name="Group 1196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484312" y="1447611"/>
                                                          <a:ext cx="5178830" cy="2143469"/>
                                                          <a:chOff x="484312" y="1447611"/>
                                                          <a:chExt cx="5178830" cy="2143469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27" name="Group 1215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484312" y="1447611"/>
                                                            <a:ext cx="4586163" cy="2143469"/>
                                                            <a:chOff x="484312" y="1447611"/>
                                                            <a:chExt cx="4586163" cy="2143469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28" name="Group 1234"/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484312" y="1447611"/>
                                                              <a:ext cx="4468688" cy="2143469"/>
                                                              <a:chOff x="484312" y="1447611"/>
                                                              <a:chExt cx="4468688" cy="2143469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29" name="Group 1249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484312" y="1447611"/>
                                                                <a:ext cx="4468688" cy="2143469"/>
                                                                <a:chOff x="484312" y="1447611"/>
                                                                <a:chExt cx="4468688" cy="2143469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30" name="Group 1277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484312" y="1997073"/>
                                                                  <a:ext cx="4468688" cy="1240236"/>
                                                                  <a:chOff x="484312" y="1997073"/>
                                                                  <a:chExt cx="4468688" cy="1240236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31" name="Group 1282"/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484312" y="1997073"/>
                                                                    <a:ext cx="3736454" cy="1240236"/>
                                                                    <a:chOff x="484312" y="1997073"/>
                                                                    <a:chExt cx="3736454" cy="1240236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896" name="Group 1284"/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484312" y="1997073"/>
                                                                      <a:ext cx="3370932" cy="1203317"/>
                                                                      <a:chOff x="484312" y="1997073"/>
                                                                      <a:chExt cx="3370932" cy="1203317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897" name="Group 1298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484312" y="1997073"/>
                                                                        <a:ext cx="2612503" cy="1203317"/>
                                                                        <a:chOff x="484313" y="1997075"/>
                                                                        <a:chExt cx="2612503" cy="1203317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898" name="Group 1316"/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484313" y="2134949"/>
                                                                          <a:ext cx="1598125" cy="1065443"/>
                                                                          <a:chOff x="304800" y="2431256"/>
                                                                          <a:chExt cx="1366493" cy="860823"/>
                                                                        </a:xfrm>
                                                                      </p:grpSpPr>
                                                                      <p:sp>
                                                                        <p:nvSpPr>
                                                                          <p:cNvPr id="1343" name="Freeform 1342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870087" y="2776538"/>
                                                                            <a:ext cx="94980" cy="247650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0 w 98425"/>
                                                                              <a:gd name="connsiteY0" fmla="*/ 0 h 247650"/>
                                                                              <a:gd name="connsiteX1" fmla="*/ 40481 w 98425"/>
                                                                              <a:gd name="connsiteY1" fmla="*/ 30956 h 247650"/>
                                                                              <a:gd name="connsiteX2" fmla="*/ 52388 w 98425"/>
                                                                              <a:gd name="connsiteY2" fmla="*/ 69056 h 247650"/>
                                                                              <a:gd name="connsiteX3" fmla="*/ 69056 w 98425"/>
                                                                              <a:gd name="connsiteY3" fmla="*/ 59531 h 247650"/>
                                                                              <a:gd name="connsiteX4" fmla="*/ 83344 w 98425"/>
                                                                              <a:gd name="connsiteY4" fmla="*/ 61912 h 247650"/>
                                                                              <a:gd name="connsiteX5" fmla="*/ 88106 w 98425"/>
                                                                              <a:gd name="connsiteY5" fmla="*/ 64293 h 247650"/>
                                                                              <a:gd name="connsiteX6" fmla="*/ 78581 w 98425"/>
                                                                              <a:gd name="connsiteY6" fmla="*/ 80962 h 247650"/>
                                                                              <a:gd name="connsiteX7" fmla="*/ 85725 w 98425"/>
                                                                              <a:gd name="connsiteY7" fmla="*/ 119062 h 247650"/>
                                                                              <a:gd name="connsiteX8" fmla="*/ 95250 w 98425"/>
                                                                              <a:gd name="connsiteY8" fmla="*/ 138112 h 247650"/>
                                                                              <a:gd name="connsiteX9" fmla="*/ 66675 w 98425"/>
                                                                              <a:gd name="connsiteY9" fmla="*/ 150018 h 247650"/>
                                                                              <a:gd name="connsiteX10" fmla="*/ 78581 w 98425"/>
                                                                              <a:gd name="connsiteY10" fmla="*/ 166687 h 247650"/>
                                                                              <a:gd name="connsiteX11" fmla="*/ 88106 w 98425"/>
                                                                              <a:gd name="connsiteY11" fmla="*/ 178593 h 247650"/>
                                                                              <a:gd name="connsiteX12" fmla="*/ 71438 w 98425"/>
                                                                              <a:gd name="connsiteY12" fmla="*/ 190500 h 247650"/>
                                                                              <a:gd name="connsiteX13" fmla="*/ 83344 w 98425"/>
                                                                              <a:gd name="connsiteY13" fmla="*/ 211931 h 247650"/>
                                                                              <a:gd name="connsiteX14" fmla="*/ 85725 w 98425"/>
                                                                              <a:gd name="connsiteY14" fmla="*/ 247650 h 247650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98425" h="247650">
                                                                                <a:moveTo>
                                                                                  <a:pt x="0" y="0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15875" y="9723"/>
                                                                                  <a:pt x="31750" y="19447"/>
                                                                                  <a:pt x="40481" y="309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9212" y="42465"/>
                                                                                  <a:pt x="47626" y="64294"/>
                                                                                  <a:pt x="52388" y="690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7150" y="73818"/>
                                                                                  <a:pt x="63897" y="60722"/>
                                                                                  <a:pt x="69056" y="595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4215" y="58340"/>
                                                                                  <a:pt x="80169" y="61118"/>
                                                                                  <a:pt x="83344" y="619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6519" y="62706"/>
                                                                                  <a:pt x="88900" y="61118"/>
                                                                                  <a:pt x="88106" y="642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7312" y="67468"/>
                                                                                  <a:pt x="78978" y="71834"/>
                                                                                  <a:pt x="78581" y="809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8184" y="90090"/>
                                                                                  <a:pt x="82947" y="109537"/>
                                                                                  <a:pt x="85725" y="1190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8503" y="128587"/>
                                                                                  <a:pt x="98425" y="132953"/>
                                                                                  <a:pt x="95250" y="1381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2075" y="143271"/>
                                                                                  <a:pt x="69453" y="145256"/>
                                                                                  <a:pt x="66675" y="15001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3897" y="154781"/>
                                                                                  <a:pt x="75009" y="161925"/>
                                                                                  <a:pt x="78581" y="1666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2153" y="171449"/>
                                                                                  <a:pt x="89296" y="174624"/>
                                                                                  <a:pt x="88106" y="1785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6916" y="182562"/>
                                                                                  <a:pt x="72232" y="184944"/>
                                                                                  <a:pt x="71438" y="1905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0644" y="196056"/>
                                                                                  <a:pt x="80963" y="202406"/>
                                                                                  <a:pt x="83344" y="2119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5725" y="221456"/>
                                                                                  <a:pt x="85725" y="234553"/>
                                                                                  <a:pt x="85725" y="247650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grpSp>
                                                                        <p:nvGrpSpPr>
                                                                          <p:cNvPr id="899" name="Group 1343"/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304800" y="2431256"/>
                                                                            <a:ext cx="1366493" cy="860823"/>
                                                                            <a:chOff x="995363" y="2050256"/>
                                                                            <a:chExt cx="1416049" cy="860823"/>
                                                                          </a:xfrm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900" name="Group 1344"/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995363" y="2050256"/>
                                                                              <a:ext cx="1416049" cy="860823"/>
                                                                              <a:chOff x="995363" y="2050256"/>
                                                                              <a:chExt cx="1416049" cy="860823"/>
                                                                            </a:xfrm>
                                                                          </p:grpSpPr>
                                                                          <p:sp>
                                                                            <p:nvSpPr>
                                                                              <p:cNvPr id="1358" name="Freeform 1357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1359694" y="2050256"/>
                                                                                <a:ext cx="981075" cy="545307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981075 w 981075"/>
                                                                                  <a:gd name="connsiteY0" fmla="*/ 33338 h 545307"/>
                                                                                  <a:gd name="connsiteX1" fmla="*/ 935831 w 981075"/>
                                                                                  <a:gd name="connsiteY1" fmla="*/ 7144 h 545307"/>
                                                                                  <a:gd name="connsiteX2" fmla="*/ 907256 w 981075"/>
                                                                                  <a:gd name="connsiteY2" fmla="*/ 7144 h 545307"/>
                                                                                  <a:gd name="connsiteX3" fmla="*/ 881062 w 981075"/>
                                                                                  <a:gd name="connsiteY3" fmla="*/ 7144 h 545307"/>
                                                                                  <a:gd name="connsiteX4" fmla="*/ 862012 w 981075"/>
                                                                                  <a:gd name="connsiteY4" fmla="*/ 40482 h 545307"/>
                                                                                  <a:gd name="connsiteX5" fmla="*/ 850106 w 981075"/>
                                                                                  <a:gd name="connsiteY5" fmla="*/ 45244 h 545307"/>
                                                                                  <a:gd name="connsiteX6" fmla="*/ 831056 w 981075"/>
                                                                                  <a:gd name="connsiteY6" fmla="*/ 40482 h 545307"/>
                                                                                  <a:gd name="connsiteX7" fmla="*/ 835819 w 981075"/>
                                                                                  <a:gd name="connsiteY7" fmla="*/ 11907 h 545307"/>
                                                                                  <a:gd name="connsiteX8" fmla="*/ 835819 w 981075"/>
                                                                                  <a:gd name="connsiteY8" fmla="*/ 0 h 545307"/>
                                                                                  <a:gd name="connsiteX9" fmla="*/ 809625 w 981075"/>
                                                                                  <a:gd name="connsiteY9" fmla="*/ 11907 h 545307"/>
                                                                                  <a:gd name="connsiteX10" fmla="*/ 745331 w 981075"/>
                                                                                  <a:gd name="connsiteY10" fmla="*/ 50007 h 545307"/>
                                                                                  <a:gd name="connsiteX11" fmla="*/ 731044 w 981075"/>
                                                                                  <a:gd name="connsiteY11" fmla="*/ 59532 h 545307"/>
                                                                                  <a:gd name="connsiteX12" fmla="*/ 731044 w 981075"/>
                                                                                  <a:gd name="connsiteY12" fmla="*/ 76200 h 545307"/>
                                                                                  <a:gd name="connsiteX13" fmla="*/ 731044 w 981075"/>
                                                                                  <a:gd name="connsiteY13" fmla="*/ 90488 h 545307"/>
                                                                                  <a:gd name="connsiteX14" fmla="*/ 716756 w 981075"/>
                                                                                  <a:gd name="connsiteY14" fmla="*/ 95250 h 545307"/>
                                                                                  <a:gd name="connsiteX15" fmla="*/ 697706 w 981075"/>
                                                                                  <a:gd name="connsiteY15" fmla="*/ 100013 h 545307"/>
                                                                                  <a:gd name="connsiteX16" fmla="*/ 683419 w 981075"/>
                                                                                  <a:gd name="connsiteY16" fmla="*/ 102394 h 545307"/>
                                                                                  <a:gd name="connsiteX17" fmla="*/ 678656 w 981075"/>
                                                                                  <a:gd name="connsiteY17" fmla="*/ 95250 h 545307"/>
                                                                                  <a:gd name="connsiteX18" fmla="*/ 664369 w 981075"/>
                                                                                  <a:gd name="connsiteY18" fmla="*/ 83344 h 545307"/>
                                                                                  <a:gd name="connsiteX19" fmla="*/ 659606 w 981075"/>
                                                                                  <a:gd name="connsiteY19" fmla="*/ 78582 h 545307"/>
                                                                                  <a:gd name="connsiteX20" fmla="*/ 542925 w 981075"/>
                                                                                  <a:gd name="connsiteY20" fmla="*/ 126207 h 545307"/>
                                                                                  <a:gd name="connsiteX21" fmla="*/ 528637 w 981075"/>
                                                                                  <a:gd name="connsiteY21" fmla="*/ 140494 h 545307"/>
                                                                                  <a:gd name="connsiteX22" fmla="*/ 516731 w 981075"/>
                                                                                  <a:gd name="connsiteY22" fmla="*/ 154782 h 545307"/>
                                                                                  <a:gd name="connsiteX23" fmla="*/ 500062 w 981075"/>
                                                                                  <a:gd name="connsiteY23" fmla="*/ 147638 h 545307"/>
                                                                                  <a:gd name="connsiteX24" fmla="*/ 485775 w 981075"/>
                                                                                  <a:gd name="connsiteY24" fmla="*/ 135732 h 545307"/>
                                                                                  <a:gd name="connsiteX25" fmla="*/ 483394 w 981075"/>
                                                                                  <a:gd name="connsiteY25" fmla="*/ 133350 h 545307"/>
                                                                                  <a:gd name="connsiteX26" fmla="*/ 464344 w 981075"/>
                                                                                  <a:gd name="connsiteY26" fmla="*/ 147638 h 545307"/>
                                                                                  <a:gd name="connsiteX27" fmla="*/ 457200 w 981075"/>
                                                                                  <a:gd name="connsiteY27" fmla="*/ 154782 h 545307"/>
                                                                                  <a:gd name="connsiteX28" fmla="*/ 431006 w 981075"/>
                                                                                  <a:gd name="connsiteY28" fmla="*/ 135732 h 545307"/>
                                                                                  <a:gd name="connsiteX29" fmla="*/ 421481 w 981075"/>
                                                                                  <a:gd name="connsiteY29" fmla="*/ 133350 h 545307"/>
                                                                                  <a:gd name="connsiteX30" fmla="*/ 409575 w 981075"/>
                                                                                  <a:gd name="connsiteY30" fmla="*/ 157163 h 545307"/>
                                                                                  <a:gd name="connsiteX31" fmla="*/ 409575 w 981075"/>
                                                                                  <a:gd name="connsiteY31" fmla="*/ 164307 h 545307"/>
                                                                                  <a:gd name="connsiteX32" fmla="*/ 407194 w 981075"/>
                                                                                  <a:gd name="connsiteY32" fmla="*/ 169069 h 545307"/>
                                                                                  <a:gd name="connsiteX33" fmla="*/ 302419 w 981075"/>
                                                                                  <a:gd name="connsiteY33" fmla="*/ 223838 h 545307"/>
                                                                                  <a:gd name="connsiteX34" fmla="*/ 285750 w 981075"/>
                                                                                  <a:gd name="connsiteY34" fmla="*/ 200025 h 545307"/>
                                                                                  <a:gd name="connsiteX35" fmla="*/ 269081 w 981075"/>
                                                                                  <a:gd name="connsiteY35" fmla="*/ 209550 h 545307"/>
                                                                                  <a:gd name="connsiteX36" fmla="*/ 252412 w 981075"/>
                                                                                  <a:gd name="connsiteY36" fmla="*/ 219075 h 545307"/>
                                                                                  <a:gd name="connsiteX37" fmla="*/ 238125 w 981075"/>
                                                                                  <a:gd name="connsiteY37" fmla="*/ 233363 h 545307"/>
                                                                                  <a:gd name="connsiteX38" fmla="*/ 216694 w 981075"/>
                                                                                  <a:gd name="connsiteY38" fmla="*/ 252413 h 545307"/>
                                                                                  <a:gd name="connsiteX39" fmla="*/ 200025 w 981075"/>
                                                                                  <a:gd name="connsiteY39" fmla="*/ 235744 h 545307"/>
                                                                                  <a:gd name="connsiteX40" fmla="*/ 204787 w 981075"/>
                                                                                  <a:gd name="connsiteY40" fmla="*/ 276225 h 545307"/>
                                                                                  <a:gd name="connsiteX41" fmla="*/ 185737 w 981075"/>
                                                                                  <a:gd name="connsiteY41" fmla="*/ 285750 h 545307"/>
                                                                                  <a:gd name="connsiteX42" fmla="*/ 161925 w 981075"/>
                                                                                  <a:gd name="connsiteY42" fmla="*/ 292894 h 545307"/>
                                                                                  <a:gd name="connsiteX43" fmla="*/ 147637 w 981075"/>
                                                                                  <a:gd name="connsiteY43" fmla="*/ 295275 h 545307"/>
                                                                                  <a:gd name="connsiteX44" fmla="*/ 128587 w 981075"/>
                                                                                  <a:gd name="connsiteY44" fmla="*/ 335757 h 545307"/>
                                                                                  <a:gd name="connsiteX45" fmla="*/ 92869 w 981075"/>
                                                                                  <a:gd name="connsiteY45" fmla="*/ 369094 h 545307"/>
                                                                                  <a:gd name="connsiteX46" fmla="*/ 59531 w 981075"/>
                                                                                  <a:gd name="connsiteY46" fmla="*/ 411957 h 545307"/>
                                                                                  <a:gd name="connsiteX47" fmla="*/ 30956 w 981075"/>
                                                                                  <a:gd name="connsiteY47" fmla="*/ 464344 h 545307"/>
                                                                                  <a:gd name="connsiteX48" fmla="*/ 4762 w 981075"/>
                                                                                  <a:gd name="connsiteY48" fmla="*/ 521494 h 545307"/>
                                                                                  <a:gd name="connsiteX49" fmla="*/ 2381 w 981075"/>
                                                                                  <a:gd name="connsiteY49" fmla="*/ 545307 h 545307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6" y="connsiteY1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7" y="connsiteY1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8" y="connsiteY1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9" y="connsiteY1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0" y="connsiteY2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1" y="connsiteY2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2" y="connsiteY2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3" y="connsiteY2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4" y="connsiteY2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5" y="connsiteY2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6" y="connsiteY2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7" y="connsiteY2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8" y="connsiteY2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9" y="connsiteY2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0" y="connsiteY3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1" y="connsiteY3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2" y="connsiteY3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3" y="connsiteY3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4" y="connsiteY3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5" y="connsiteY3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6" y="connsiteY3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7" y="connsiteY3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8" y="connsiteY3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9" y="connsiteY3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0" y="connsiteY4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1" y="connsiteY4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2" y="connsiteY4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3" y="connsiteY4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4" y="connsiteY4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5" y="connsiteY4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6" y="connsiteY4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7" y="connsiteY4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8" y="connsiteY4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9" y="connsiteY49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981075" h="545307">
                                                                                    <a:moveTo>
                                                                                      <a:pt x="981075" y="33338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964604" y="22424"/>
                                                                                      <a:pt x="948134" y="11510"/>
                                                                                      <a:pt x="935831" y="71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23528" y="2778"/>
                                                                                      <a:pt x="907256" y="7144"/>
                                                                                      <a:pt x="907256" y="71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98128" y="7144"/>
                                                                                      <a:pt x="888603" y="1588"/>
                                                                                      <a:pt x="881062" y="71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73521" y="12700"/>
                                                                                      <a:pt x="867171" y="34132"/>
                                                                                      <a:pt x="862012" y="404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56853" y="46832"/>
                                                                                      <a:pt x="855265" y="45244"/>
                                                                                      <a:pt x="850106" y="452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44947" y="45244"/>
                                                                                      <a:pt x="833437" y="46038"/>
                                                                                      <a:pt x="831056" y="404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28675" y="34926"/>
                                                                                      <a:pt x="835025" y="18654"/>
                                                                                      <a:pt x="835819" y="119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36613" y="5160"/>
                                                                                      <a:pt x="840185" y="0"/>
                                                                                      <a:pt x="835819" y="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31453" y="0"/>
                                                                                      <a:pt x="824706" y="3573"/>
                                                                                      <a:pt x="809625" y="119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94544" y="20241"/>
                                                                                      <a:pt x="758428" y="42070"/>
                                                                                      <a:pt x="745331" y="500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32234" y="57944"/>
                                                                                      <a:pt x="733425" y="55166"/>
                                                                                      <a:pt x="731044" y="5953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28663" y="63898"/>
                                                                                      <a:pt x="731044" y="76200"/>
                                                                                      <a:pt x="731044" y="762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31044" y="81359"/>
                                                                                      <a:pt x="733425" y="87313"/>
                                                                                      <a:pt x="731044" y="904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28663" y="93663"/>
                                                                                      <a:pt x="722312" y="93663"/>
                                                                                      <a:pt x="716756" y="952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11200" y="96837"/>
                                                                                      <a:pt x="703262" y="98822"/>
                                                                                      <a:pt x="697706" y="1000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92150" y="101204"/>
                                                                                      <a:pt x="686594" y="103188"/>
                                                                                      <a:pt x="683419" y="1023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80244" y="101600"/>
                                                                                      <a:pt x="681831" y="98425"/>
                                                                                      <a:pt x="678656" y="952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75481" y="92075"/>
                                                                                      <a:pt x="667544" y="86122"/>
                                                                                      <a:pt x="664369" y="833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61194" y="80566"/>
                                                                                      <a:pt x="679847" y="71438"/>
                                                                                      <a:pt x="659606" y="785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39365" y="85726"/>
                                                                                      <a:pt x="564753" y="115888"/>
                                                                                      <a:pt x="542925" y="1262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21097" y="136526"/>
                                                                                      <a:pt x="533003" y="135732"/>
                                                                                      <a:pt x="528637" y="1404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24271" y="145256"/>
                                                                                      <a:pt x="521493" y="153591"/>
                                                                                      <a:pt x="516731" y="1547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11969" y="155973"/>
                                                                                      <a:pt x="505221" y="150813"/>
                                                                                      <a:pt x="500062" y="1476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94903" y="144463"/>
                                                                                      <a:pt x="488553" y="138113"/>
                                                                                      <a:pt x="485775" y="13573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82997" y="133351"/>
                                                                                      <a:pt x="486966" y="131366"/>
                                                                                      <a:pt x="483394" y="1333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79822" y="135334"/>
                                                                                      <a:pt x="468710" y="144066"/>
                                                                                      <a:pt x="464344" y="1476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59978" y="151210"/>
                                                                                      <a:pt x="462756" y="156766"/>
                                                                                      <a:pt x="457200" y="1547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51644" y="152798"/>
                                                                                      <a:pt x="436959" y="139304"/>
                                                                                      <a:pt x="431006" y="13573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25053" y="132160"/>
                                                                                      <a:pt x="425053" y="129778"/>
                                                                                      <a:pt x="421481" y="1333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17909" y="136922"/>
                                                                                      <a:pt x="411559" y="152004"/>
                                                                                      <a:pt x="409575" y="1571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07591" y="162323"/>
                                                                                      <a:pt x="409972" y="162323"/>
                                                                                      <a:pt x="409575" y="1643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09178" y="166291"/>
                                                                                      <a:pt x="425053" y="159147"/>
                                                                                      <a:pt x="407194" y="1690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89335" y="178991"/>
                                                                                      <a:pt x="322660" y="218679"/>
                                                                                      <a:pt x="302419" y="2238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82178" y="228997"/>
                                                                                      <a:pt x="291306" y="202406"/>
                                                                                      <a:pt x="285750" y="2000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80194" y="197644"/>
                                                                                      <a:pt x="269081" y="209550"/>
                                                                                      <a:pt x="269081" y="2095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63525" y="212725"/>
                                                                                      <a:pt x="257571" y="215106"/>
                                                                                      <a:pt x="252412" y="2190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47253" y="223044"/>
                                                                                      <a:pt x="244078" y="227807"/>
                                                                                      <a:pt x="238125" y="2333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32172" y="238919"/>
                                                                                      <a:pt x="223044" y="252016"/>
                                                                                      <a:pt x="216694" y="2524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10344" y="252810"/>
                                                                                      <a:pt x="202009" y="231775"/>
                                                                                      <a:pt x="200025" y="2357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98041" y="239713"/>
                                                                                      <a:pt x="207168" y="267891"/>
                                                                                      <a:pt x="204787" y="2762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02406" y="284559"/>
                                                                                      <a:pt x="192880" y="282972"/>
                                                                                      <a:pt x="185737" y="2857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78594" y="288528"/>
                                                                                      <a:pt x="168275" y="291307"/>
                                                                                      <a:pt x="161925" y="2928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5575" y="294482"/>
                                                                                      <a:pt x="153193" y="288131"/>
                                                                                      <a:pt x="147637" y="2952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2081" y="302419"/>
                                                                                      <a:pt x="137715" y="323454"/>
                                                                                      <a:pt x="128587" y="33575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9459" y="348060"/>
                                                                                      <a:pt x="104378" y="356394"/>
                                                                                      <a:pt x="92869" y="3690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1360" y="381794"/>
                                                                                      <a:pt x="69850" y="396082"/>
                                                                                      <a:pt x="59531" y="41195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9212" y="427832"/>
                                                                                      <a:pt x="40084" y="446088"/>
                                                                                      <a:pt x="30956" y="4643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1828" y="482600"/>
                                                                                      <a:pt x="9524" y="508000"/>
                                                                                      <a:pt x="4762" y="5214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0" y="534988"/>
                                                                                      <a:pt x="1190" y="540147"/>
                                                                                      <a:pt x="2381" y="545307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59" name="Freeform 1358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995363" y="2588419"/>
                                                                                <a:ext cx="433784" cy="235744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366712 w 433784"/>
                                                                                  <a:gd name="connsiteY0" fmla="*/ 0 h 235744"/>
                                                                                  <a:gd name="connsiteX1" fmla="*/ 397668 w 433784"/>
                                                                                  <a:gd name="connsiteY1" fmla="*/ 45244 h 235744"/>
                                                                                  <a:gd name="connsiteX2" fmla="*/ 414337 w 433784"/>
                                                                                  <a:gd name="connsiteY2" fmla="*/ 71437 h 235744"/>
                                                                                  <a:gd name="connsiteX3" fmla="*/ 409575 w 433784"/>
                                                                                  <a:gd name="connsiteY3" fmla="*/ 90487 h 235744"/>
                                                                                  <a:gd name="connsiteX4" fmla="*/ 428625 w 433784"/>
                                                                                  <a:gd name="connsiteY4" fmla="*/ 104775 h 235744"/>
                                                                                  <a:gd name="connsiteX5" fmla="*/ 433387 w 433784"/>
                                                                                  <a:gd name="connsiteY5" fmla="*/ 119062 h 235744"/>
                                                                                  <a:gd name="connsiteX6" fmla="*/ 431006 w 433784"/>
                                                                                  <a:gd name="connsiteY6" fmla="*/ 130969 h 235744"/>
                                                                                  <a:gd name="connsiteX7" fmla="*/ 426243 w 433784"/>
                                                                                  <a:gd name="connsiteY7" fmla="*/ 142875 h 235744"/>
                                                                                  <a:gd name="connsiteX8" fmla="*/ 423862 w 433784"/>
                                                                                  <a:gd name="connsiteY8" fmla="*/ 154781 h 235744"/>
                                                                                  <a:gd name="connsiteX9" fmla="*/ 411956 w 433784"/>
                                                                                  <a:gd name="connsiteY9" fmla="*/ 154781 h 235744"/>
                                                                                  <a:gd name="connsiteX10" fmla="*/ 400050 w 433784"/>
                                                                                  <a:gd name="connsiteY10" fmla="*/ 145256 h 235744"/>
                                                                                  <a:gd name="connsiteX11" fmla="*/ 390525 w 433784"/>
                                                                                  <a:gd name="connsiteY11" fmla="*/ 133350 h 235744"/>
                                                                                  <a:gd name="connsiteX12" fmla="*/ 376237 w 433784"/>
                                                                                  <a:gd name="connsiteY12" fmla="*/ 128587 h 235744"/>
                                                                                  <a:gd name="connsiteX13" fmla="*/ 366712 w 433784"/>
                                                                                  <a:gd name="connsiteY13" fmla="*/ 133350 h 235744"/>
                                                                                  <a:gd name="connsiteX14" fmla="*/ 357187 w 433784"/>
                                                                                  <a:gd name="connsiteY14" fmla="*/ 133350 h 235744"/>
                                                                                  <a:gd name="connsiteX15" fmla="*/ 338137 w 433784"/>
                                                                                  <a:gd name="connsiteY15" fmla="*/ 133350 h 235744"/>
                                                                                  <a:gd name="connsiteX16" fmla="*/ 323850 w 433784"/>
                                                                                  <a:gd name="connsiteY16" fmla="*/ 111919 h 235744"/>
                                                                                  <a:gd name="connsiteX17" fmla="*/ 316706 w 433784"/>
                                                                                  <a:gd name="connsiteY17" fmla="*/ 111919 h 235744"/>
                                                                                  <a:gd name="connsiteX18" fmla="*/ 304800 w 433784"/>
                                                                                  <a:gd name="connsiteY18" fmla="*/ 116681 h 235744"/>
                                                                                  <a:gd name="connsiteX19" fmla="*/ 288131 w 433784"/>
                                                                                  <a:gd name="connsiteY19" fmla="*/ 119062 h 235744"/>
                                                                                  <a:gd name="connsiteX20" fmla="*/ 269081 w 433784"/>
                                                                                  <a:gd name="connsiteY20" fmla="*/ 121444 h 235744"/>
                                                                                  <a:gd name="connsiteX21" fmla="*/ 161925 w 433784"/>
                                                                                  <a:gd name="connsiteY21" fmla="*/ 166687 h 235744"/>
                                                                                  <a:gd name="connsiteX22" fmla="*/ 150018 w 433784"/>
                                                                                  <a:gd name="connsiteY22" fmla="*/ 180975 h 235744"/>
                                                                                  <a:gd name="connsiteX23" fmla="*/ 130968 w 433784"/>
                                                                                  <a:gd name="connsiteY23" fmla="*/ 188119 h 235744"/>
                                                                                  <a:gd name="connsiteX24" fmla="*/ 123825 w 433784"/>
                                                                                  <a:gd name="connsiteY24" fmla="*/ 197644 h 235744"/>
                                                                                  <a:gd name="connsiteX25" fmla="*/ 104775 w 433784"/>
                                                                                  <a:gd name="connsiteY25" fmla="*/ 183356 h 235744"/>
                                                                                  <a:gd name="connsiteX26" fmla="*/ 95250 w 433784"/>
                                                                                  <a:gd name="connsiteY26" fmla="*/ 178594 h 235744"/>
                                                                                  <a:gd name="connsiteX27" fmla="*/ 78581 w 433784"/>
                                                                                  <a:gd name="connsiteY27" fmla="*/ 178594 h 235744"/>
                                                                                  <a:gd name="connsiteX28" fmla="*/ 64293 w 433784"/>
                                                                                  <a:gd name="connsiteY28" fmla="*/ 183356 h 235744"/>
                                                                                  <a:gd name="connsiteX29" fmla="*/ 45243 w 433784"/>
                                                                                  <a:gd name="connsiteY29" fmla="*/ 188119 h 235744"/>
                                                                                  <a:gd name="connsiteX30" fmla="*/ 26193 w 433784"/>
                                                                                  <a:gd name="connsiteY30" fmla="*/ 190500 h 235744"/>
                                                                                  <a:gd name="connsiteX31" fmla="*/ 7143 w 433784"/>
                                                                                  <a:gd name="connsiteY31" fmla="*/ 195262 h 235744"/>
                                                                                  <a:gd name="connsiteX32" fmla="*/ 7143 w 433784"/>
                                                                                  <a:gd name="connsiteY32" fmla="*/ 195262 h 235744"/>
                                                                                  <a:gd name="connsiteX33" fmla="*/ 0 w 433784"/>
                                                                                  <a:gd name="connsiteY33" fmla="*/ 195262 h 235744"/>
                                                                                  <a:gd name="connsiteX34" fmla="*/ 7143 w 433784"/>
                                                                                  <a:gd name="connsiteY34" fmla="*/ 211931 h 235744"/>
                                                                                  <a:gd name="connsiteX35" fmla="*/ 19050 w 433784"/>
                                                                                  <a:gd name="connsiteY35" fmla="*/ 221456 h 235744"/>
                                                                                  <a:gd name="connsiteX36" fmla="*/ 30956 w 433784"/>
                                                                                  <a:gd name="connsiteY36" fmla="*/ 235744 h 235744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6" y="connsiteY1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7" y="connsiteY1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8" y="connsiteY1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9" y="connsiteY1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0" y="connsiteY2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1" y="connsiteY2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2" y="connsiteY2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3" y="connsiteY2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4" y="connsiteY2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5" y="connsiteY2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6" y="connsiteY2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7" y="connsiteY2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8" y="connsiteY2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9" y="connsiteY2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0" y="connsiteY3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1" y="connsiteY3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2" y="connsiteY3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3" y="connsiteY3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4" y="connsiteY3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5" y="connsiteY3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6" y="connsiteY36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433784" h="235744">
                                                                                    <a:moveTo>
                                                                                      <a:pt x="366712" y="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378221" y="16669"/>
                                                                                      <a:pt x="389731" y="33338"/>
                                                                                      <a:pt x="397668" y="452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05605" y="57150"/>
                                                                                      <a:pt x="412353" y="63897"/>
                                                                                      <a:pt x="414337" y="7143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16321" y="78977"/>
                                                                                      <a:pt x="407194" y="84931"/>
                                                                                      <a:pt x="409575" y="9048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11956" y="96043"/>
                                                                                      <a:pt x="424656" y="100013"/>
                                                                                      <a:pt x="428625" y="1047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32594" y="109537"/>
                                                                                      <a:pt x="432990" y="114696"/>
                                                                                      <a:pt x="433387" y="11906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33784" y="123428"/>
                                                                                      <a:pt x="432197" y="127000"/>
                                                                                      <a:pt x="431006" y="1309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29815" y="134938"/>
                                                                                      <a:pt x="427434" y="138906"/>
                                                                                      <a:pt x="426243" y="1428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25052" y="146844"/>
                                                                                      <a:pt x="426243" y="152797"/>
                                                                                      <a:pt x="423862" y="1547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21481" y="156765"/>
                                                                                      <a:pt x="415925" y="156368"/>
                                                                                      <a:pt x="411956" y="1547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07987" y="153194"/>
                                                                                      <a:pt x="403622" y="148828"/>
                                                                                      <a:pt x="400050" y="1452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96478" y="141684"/>
                                                                                      <a:pt x="394494" y="136128"/>
                                                                                      <a:pt x="390525" y="1333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86556" y="130572"/>
                                                                                      <a:pt x="380206" y="128587"/>
                                                                                      <a:pt x="376237" y="12858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72268" y="128587"/>
                                                                                      <a:pt x="369887" y="132556"/>
                                                                                      <a:pt x="366712" y="1333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63537" y="134144"/>
                                                                                      <a:pt x="357187" y="133350"/>
                                                                                      <a:pt x="357187" y="1333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52425" y="133350"/>
                                                                                      <a:pt x="343693" y="136922"/>
                                                                                      <a:pt x="338137" y="1333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32581" y="129778"/>
                                                                                      <a:pt x="327422" y="115491"/>
                                                                                      <a:pt x="323850" y="1119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20278" y="108347"/>
                                                                                      <a:pt x="319881" y="111125"/>
                                                                                      <a:pt x="316706" y="1119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13531" y="112713"/>
                                                                                      <a:pt x="309563" y="115490"/>
                                                                                      <a:pt x="304800" y="1166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00037" y="117872"/>
                                                                                      <a:pt x="288131" y="119062"/>
                                                                                      <a:pt x="288131" y="11906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82178" y="119856"/>
                                                                                      <a:pt x="290115" y="113507"/>
                                                                                      <a:pt x="269081" y="1214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48047" y="129381"/>
                                                                                      <a:pt x="181769" y="156765"/>
                                                                                      <a:pt x="161925" y="16668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2081" y="176609"/>
                                                                                      <a:pt x="155178" y="177403"/>
                                                                                      <a:pt x="150018" y="1809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4859" y="184547"/>
                                                                                      <a:pt x="135334" y="185341"/>
                                                                                      <a:pt x="130968" y="1881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6603" y="190897"/>
                                                                                      <a:pt x="128190" y="198438"/>
                                                                                      <a:pt x="123825" y="1976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9460" y="196850"/>
                                                                                      <a:pt x="109537" y="186531"/>
                                                                                      <a:pt x="104775" y="1833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0013" y="180181"/>
                                                                                      <a:pt x="99616" y="179388"/>
                                                                                      <a:pt x="95250" y="1785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0884" y="177800"/>
                                                                                      <a:pt x="83741" y="177800"/>
                                                                                      <a:pt x="78581" y="1785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3422" y="179388"/>
                                                                                      <a:pt x="69849" y="181769"/>
                                                                                      <a:pt x="64293" y="1833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8737" y="184943"/>
                                                                                      <a:pt x="51593" y="186928"/>
                                                                                      <a:pt x="45243" y="1881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8893" y="189310"/>
                                                                                      <a:pt x="32543" y="189310"/>
                                                                                      <a:pt x="26193" y="1905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9843" y="191690"/>
                                                                                      <a:pt x="7143" y="195262"/>
                                                                                      <a:pt x="7143" y="195262"/>
                                                                                    </a:cubicBezTo>
                                                                                    <a:lnTo>
                                                                                      <a:pt x="7143" y="195262"/>
                                                                                    </a:lnTo>
                                                                                    <a:cubicBezTo>
                                                                                      <a:pt x="5953" y="195262"/>
                                                                                      <a:pt x="0" y="192484"/>
                                                                                      <a:pt x="0" y="19526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0" y="198040"/>
                                                                                      <a:pt x="3968" y="207565"/>
                                                                                      <a:pt x="7143" y="2119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318" y="216297"/>
                                                                                      <a:pt x="15081" y="217487"/>
                                                                                      <a:pt x="19050" y="2214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3019" y="225425"/>
                                                                                      <a:pt x="28575" y="232966"/>
                                                                                      <a:pt x="30956" y="235744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60" name="Freeform 1359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1002506" y="2345531"/>
                                                                                <a:ext cx="1408906" cy="565548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0 w 1408906"/>
                                                                                  <a:gd name="connsiteY0" fmla="*/ 459582 h 565548"/>
                                                                                  <a:gd name="connsiteX1" fmla="*/ 35719 w 1408906"/>
                                                                                  <a:gd name="connsiteY1" fmla="*/ 497682 h 565548"/>
                                                                                  <a:gd name="connsiteX2" fmla="*/ 80963 w 1408906"/>
                                                                                  <a:gd name="connsiteY2" fmla="*/ 500063 h 565548"/>
                                                                                  <a:gd name="connsiteX3" fmla="*/ 109538 w 1408906"/>
                                                                                  <a:gd name="connsiteY3" fmla="*/ 500063 h 565548"/>
                                                                                  <a:gd name="connsiteX4" fmla="*/ 123825 w 1408906"/>
                                                                                  <a:gd name="connsiteY4" fmla="*/ 500063 h 565548"/>
                                                                                  <a:gd name="connsiteX5" fmla="*/ 152400 w 1408906"/>
                                                                                  <a:gd name="connsiteY5" fmla="*/ 459582 h 565548"/>
                                                                                  <a:gd name="connsiteX6" fmla="*/ 166688 w 1408906"/>
                                                                                  <a:gd name="connsiteY6" fmla="*/ 442913 h 565548"/>
                                                                                  <a:gd name="connsiteX7" fmla="*/ 219075 w 1408906"/>
                                                                                  <a:gd name="connsiteY7" fmla="*/ 433388 h 565548"/>
                                                                                  <a:gd name="connsiteX8" fmla="*/ 266700 w 1408906"/>
                                                                                  <a:gd name="connsiteY8" fmla="*/ 433388 h 565548"/>
                                                                                  <a:gd name="connsiteX9" fmla="*/ 290513 w 1408906"/>
                                                                                  <a:gd name="connsiteY9" fmla="*/ 435769 h 565548"/>
                                                                                  <a:gd name="connsiteX10" fmla="*/ 307182 w 1408906"/>
                                                                                  <a:gd name="connsiteY10" fmla="*/ 450057 h 565548"/>
                                                                                  <a:gd name="connsiteX11" fmla="*/ 302419 w 1408906"/>
                                                                                  <a:gd name="connsiteY11" fmla="*/ 471488 h 565548"/>
                                                                                  <a:gd name="connsiteX12" fmla="*/ 290513 w 1408906"/>
                                                                                  <a:gd name="connsiteY12" fmla="*/ 528638 h 565548"/>
                                                                                  <a:gd name="connsiteX13" fmla="*/ 292894 w 1408906"/>
                                                                                  <a:gd name="connsiteY13" fmla="*/ 545307 h 565548"/>
                                                                                  <a:gd name="connsiteX14" fmla="*/ 304800 w 1408906"/>
                                                                                  <a:gd name="connsiteY14" fmla="*/ 559594 h 565548"/>
                                                                                  <a:gd name="connsiteX15" fmla="*/ 316707 w 1408906"/>
                                                                                  <a:gd name="connsiteY15" fmla="*/ 564357 h 565548"/>
                                                                                  <a:gd name="connsiteX16" fmla="*/ 330994 w 1408906"/>
                                                                                  <a:gd name="connsiteY16" fmla="*/ 552450 h 565548"/>
                                                                                  <a:gd name="connsiteX17" fmla="*/ 342900 w 1408906"/>
                                                                                  <a:gd name="connsiteY17" fmla="*/ 526257 h 565548"/>
                                                                                  <a:gd name="connsiteX18" fmla="*/ 361950 w 1408906"/>
                                                                                  <a:gd name="connsiteY18" fmla="*/ 511969 h 565548"/>
                                                                                  <a:gd name="connsiteX19" fmla="*/ 404813 w 1408906"/>
                                                                                  <a:gd name="connsiteY19" fmla="*/ 492919 h 565548"/>
                                                                                  <a:gd name="connsiteX20" fmla="*/ 442913 w 1408906"/>
                                                                                  <a:gd name="connsiteY20" fmla="*/ 476250 h 565548"/>
                                                                                  <a:gd name="connsiteX21" fmla="*/ 476250 w 1408906"/>
                                                                                  <a:gd name="connsiteY21" fmla="*/ 457200 h 565548"/>
                                                                                  <a:gd name="connsiteX22" fmla="*/ 511969 w 1408906"/>
                                                                                  <a:gd name="connsiteY22" fmla="*/ 445294 h 565548"/>
                                                                                  <a:gd name="connsiteX23" fmla="*/ 547688 w 1408906"/>
                                                                                  <a:gd name="connsiteY23" fmla="*/ 433388 h 565548"/>
                                                                                  <a:gd name="connsiteX24" fmla="*/ 559594 w 1408906"/>
                                                                                  <a:gd name="connsiteY24" fmla="*/ 435769 h 565548"/>
                                                                                  <a:gd name="connsiteX25" fmla="*/ 583407 w 1408906"/>
                                                                                  <a:gd name="connsiteY25" fmla="*/ 442913 h 565548"/>
                                                                                  <a:gd name="connsiteX26" fmla="*/ 588169 w 1408906"/>
                                                                                  <a:gd name="connsiteY26" fmla="*/ 454819 h 565548"/>
                                                                                  <a:gd name="connsiteX27" fmla="*/ 611982 w 1408906"/>
                                                                                  <a:gd name="connsiteY27" fmla="*/ 454819 h 565548"/>
                                                                                  <a:gd name="connsiteX28" fmla="*/ 638175 w 1408906"/>
                                                                                  <a:gd name="connsiteY28" fmla="*/ 435769 h 565548"/>
                                                                                  <a:gd name="connsiteX29" fmla="*/ 652463 w 1408906"/>
                                                                                  <a:gd name="connsiteY29" fmla="*/ 414338 h 565548"/>
                                                                                  <a:gd name="connsiteX30" fmla="*/ 657225 w 1408906"/>
                                                                                  <a:gd name="connsiteY30" fmla="*/ 381000 h 565548"/>
                                                                                  <a:gd name="connsiteX31" fmla="*/ 659607 w 1408906"/>
                                                                                  <a:gd name="connsiteY31" fmla="*/ 366713 h 565548"/>
                                                                                  <a:gd name="connsiteX32" fmla="*/ 659607 w 1408906"/>
                                                                                  <a:gd name="connsiteY32" fmla="*/ 345282 h 565548"/>
                                                                                  <a:gd name="connsiteX33" fmla="*/ 657225 w 1408906"/>
                                                                                  <a:gd name="connsiteY33" fmla="*/ 326232 h 565548"/>
                                                                                  <a:gd name="connsiteX34" fmla="*/ 661988 w 1408906"/>
                                                                                  <a:gd name="connsiteY34" fmla="*/ 311944 h 565548"/>
                                                                                  <a:gd name="connsiteX35" fmla="*/ 666750 w 1408906"/>
                                                                                  <a:gd name="connsiteY35" fmla="*/ 292894 h 565548"/>
                                                                                  <a:gd name="connsiteX36" fmla="*/ 678657 w 1408906"/>
                                                                                  <a:gd name="connsiteY36" fmla="*/ 280988 h 565548"/>
                                                                                  <a:gd name="connsiteX37" fmla="*/ 709613 w 1408906"/>
                                                                                  <a:gd name="connsiteY37" fmla="*/ 276225 h 565548"/>
                                                                                  <a:gd name="connsiteX38" fmla="*/ 742950 w 1408906"/>
                                                                                  <a:gd name="connsiteY38" fmla="*/ 276225 h 565548"/>
                                                                                  <a:gd name="connsiteX39" fmla="*/ 762000 w 1408906"/>
                                                                                  <a:gd name="connsiteY39" fmla="*/ 273844 h 565548"/>
                                                                                  <a:gd name="connsiteX40" fmla="*/ 769144 w 1408906"/>
                                                                                  <a:gd name="connsiteY40" fmla="*/ 280988 h 565548"/>
                                                                                  <a:gd name="connsiteX41" fmla="*/ 795338 w 1408906"/>
                                                                                  <a:gd name="connsiteY41" fmla="*/ 283369 h 565548"/>
                                                                                  <a:gd name="connsiteX42" fmla="*/ 842963 w 1408906"/>
                                                                                  <a:gd name="connsiteY42" fmla="*/ 283369 h 565548"/>
                                                                                  <a:gd name="connsiteX43" fmla="*/ 852488 w 1408906"/>
                                                                                  <a:gd name="connsiteY43" fmla="*/ 278607 h 565548"/>
                                                                                  <a:gd name="connsiteX44" fmla="*/ 866775 w 1408906"/>
                                                                                  <a:gd name="connsiteY44" fmla="*/ 269082 h 565548"/>
                                                                                  <a:gd name="connsiteX45" fmla="*/ 881063 w 1408906"/>
                                                                                  <a:gd name="connsiteY45" fmla="*/ 269082 h 565548"/>
                                                                                  <a:gd name="connsiteX46" fmla="*/ 890588 w 1408906"/>
                                                                                  <a:gd name="connsiteY46" fmla="*/ 252413 h 565548"/>
                                                                                  <a:gd name="connsiteX47" fmla="*/ 900113 w 1408906"/>
                                                                                  <a:gd name="connsiteY47" fmla="*/ 240507 h 565548"/>
                                                                                  <a:gd name="connsiteX48" fmla="*/ 912019 w 1408906"/>
                                                                                  <a:gd name="connsiteY48" fmla="*/ 230982 h 565548"/>
                                                                                  <a:gd name="connsiteX49" fmla="*/ 942975 w 1408906"/>
                                                                                  <a:gd name="connsiteY49" fmla="*/ 245269 h 565548"/>
                                                                                  <a:gd name="connsiteX50" fmla="*/ 942975 w 1408906"/>
                                                                                  <a:gd name="connsiteY50" fmla="*/ 261938 h 565548"/>
                                                                                  <a:gd name="connsiteX51" fmla="*/ 942975 w 1408906"/>
                                                                                  <a:gd name="connsiteY51" fmla="*/ 276225 h 565548"/>
                                                                                  <a:gd name="connsiteX52" fmla="*/ 976313 w 1408906"/>
                                                                                  <a:gd name="connsiteY52" fmla="*/ 280988 h 565548"/>
                                                                                  <a:gd name="connsiteX53" fmla="*/ 1004888 w 1408906"/>
                                                                                  <a:gd name="connsiteY53" fmla="*/ 278607 h 565548"/>
                                                                                  <a:gd name="connsiteX54" fmla="*/ 1042988 w 1408906"/>
                                                                                  <a:gd name="connsiteY54" fmla="*/ 278607 h 565548"/>
                                                                                  <a:gd name="connsiteX55" fmla="*/ 1054894 w 1408906"/>
                                                                                  <a:gd name="connsiteY55" fmla="*/ 266700 h 565548"/>
                                                                                  <a:gd name="connsiteX56" fmla="*/ 1062038 w 1408906"/>
                                                                                  <a:gd name="connsiteY56" fmla="*/ 254794 h 565548"/>
                                                                                  <a:gd name="connsiteX57" fmla="*/ 1081088 w 1408906"/>
                                                                                  <a:gd name="connsiteY57" fmla="*/ 247650 h 565548"/>
                                                                                  <a:gd name="connsiteX58" fmla="*/ 1090613 w 1408906"/>
                                                                                  <a:gd name="connsiteY58" fmla="*/ 238125 h 565548"/>
                                                                                  <a:gd name="connsiteX59" fmla="*/ 1090613 w 1408906"/>
                                                                                  <a:gd name="connsiteY59" fmla="*/ 226219 h 565548"/>
                                                                                  <a:gd name="connsiteX60" fmla="*/ 1100138 w 1408906"/>
                                                                                  <a:gd name="connsiteY60" fmla="*/ 207169 h 565548"/>
                                                                                  <a:gd name="connsiteX61" fmla="*/ 1102519 w 1408906"/>
                                                                                  <a:gd name="connsiteY61" fmla="*/ 185738 h 565548"/>
                                                                                  <a:gd name="connsiteX62" fmla="*/ 1109663 w 1408906"/>
                                                                                  <a:gd name="connsiteY62" fmla="*/ 169069 h 565548"/>
                                                                                  <a:gd name="connsiteX63" fmla="*/ 1116807 w 1408906"/>
                                                                                  <a:gd name="connsiteY63" fmla="*/ 157163 h 565548"/>
                                                                                  <a:gd name="connsiteX64" fmla="*/ 1133475 w 1408906"/>
                                                                                  <a:gd name="connsiteY64" fmla="*/ 159544 h 565548"/>
                                                                                  <a:gd name="connsiteX65" fmla="*/ 1147763 w 1408906"/>
                                                                                  <a:gd name="connsiteY65" fmla="*/ 169069 h 565548"/>
                                                                                  <a:gd name="connsiteX66" fmla="*/ 1159669 w 1408906"/>
                                                                                  <a:gd name="connsiteY66" fmla="*/ 176213 h 565548"/>
                                                                                  <a:gd name="connsiteX67" fmla="*/ 1183482 w 1408906"/>
                                                                                  <a:gd name="connsiteY67" fmla="*/ 176213 h 565548"/>
                                                                                  <a:gd name="connsiteX68" fmla="*/ 1195388 w 1408906"/>
                                                                                  <a:gd name="connsiteY68" fmla="*/ 157163 h 565548"/>
                                                                                  <a:gd name="connsiteX69" fmla="*/ 1207294 w 1408906"/>
                                                                                  <a:gd name="connsiteY69" fmla="*/ 135732 h 565548"/>
                                                                                  <a:gd name="connsiteX70" fmla="*/ 1214438 w 1408906"/>
                                                                                  <a:gd name="connsiteY70" fmla="*/ 121444 h 565548"/>
                                                                                  <a:gd name="connsiteX71" fmla="*/ 1228725 w 1408906"/>
                                                                                  <a:gd name="connsiteY71" fmla="*/ 109538 h 565548"/>
                                                                                  <a:gd name="connsiteX72" fmla="*/ 1231107 w 1408906"/>
                                                                                  <a:gd name="connsiteY72" fmla="*/ 92869 h 565548"/>
                                                                                  <a:gd name="connsiteX73" fmla="*/ 1235869 w 1408906"/>
                                                                                  <a:gd name="connsiteY73" fmla="*/ 85725 h 565548"/>
                                                                                  <a:gd name="connsiteX74" fmla="*/ 1247775 w 1408906"/>
                                                                                  <a:gd name="connsiteY74" fmla="*/ 88107 h 565548"/>
                                                                                  <a:gd name="connsiteX75" fmla="*/ 1269207 w 1408906"/>
                                                                                  <a:gd name="connsiteY75" fmla="*/ 64294 h 565548"/>
                                                                                  <a:gd name="connsiteX76" fmla="*/ 1283494 w 1408906"/>
                                                                                  <a:gd name="connsiteY76" fmla="*/ 57150 h 565548"/>
                                                                                  <a:gd name="connsiteX77" fmla="*/ 1304925 w 1408906"/>
                                                                                  <a:gd name="connsiteY77" fmla="*/ 57150 h 565548"/>
                                                                                  <a:gd name="connsiteX78" fmla="*/ 1319213 w 1408906"/>
                                                                                  <a:gd name="connsiteY78" fmla="*/ 47625 h 565548"/>
                                                                                  <a:gd name="connsiteX79" fmla="*/ 1326357 w 1408906"/>
                                                                                  <a:gd name="connsiteY79" fmla="*/ 38100 h 565548"/>
                                                                                  <a:gd name="connsiteX80" fmla="*/ 1338263 w 1408906"/>
                                                                                  <a:gd name="connsiteY80" fmla="*/ 38100 h 565548"/>
                                                                                  <a:gd name="connsiteX81" fmla="*/ 1354932 w 1408906"/>
                                                                                  <a:gd name="connsiteY81" fmla="*/ 33338 h 565548"/>
                                                                                  <a:gd name="connsiteX82" fmla="*/ 1373982 w 1408906"/>
                                                                                  <a:gd name="connsiteY82" fmla="*/ 23813 h 565548"/>
                                                                                  <a:gd name="connsiteX83" fmla="*/ 1397794 w 1408906"/>
                                                                                  <a:gd name="connsiteY83" fmla="*/ 14288 h 565548"/>
                                                                                  <a:gd name="connsiteX84" fmla="*/ 1402557 w 1408906"/>
                                                                                  <a:gd name="connsiteY84" fmla="*/ 9525 h 565548"/>
                                                                                  <a:gd name="connsiteX85" fmla="*/ 1407319 w 1408906"/>
                                                                                  <a:gd name="connsiteY85" fmla="*/ 0 h 565548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6" y="connsiteY1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7" y="connsiteY1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8" y="connsiteY1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9" y="connsiteY1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0" y="connsiteY2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1" y="connsiteY2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2" y="connsiteY2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3" y="connsiteY2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4" y="connsiteY2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5" y="connsiteY2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6" y="connsiteY2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7" y="connsiteY2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8" y="connsiteY2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9" y="connsiteY2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0" y="connsiteY3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1" y="connsiteY3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2" y="connsiteY3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3" y="connsiteY3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4" y="connsiteY3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5" y="connsiteY3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6" y="connsiteY3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7" y="connsiteY3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8" y="connsiteY3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9" y="connsiteY3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0" y="connsiteY4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1" y="connsiteY4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2" y="connsiteY4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3" y="connsiteY4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4" y="connsiteY4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5" y="connsiteY4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6" y="connsiteY4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7" y="connsiteY4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8" y="connsiteY4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9" y="connsiteY4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0" y="connsiteY5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1" y="connsiteY5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2" y="connsiteY5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3" y="connsiteY5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4" y="connsiteY5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5" y="connsiteY5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6" y="connsiteY5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7" y="connsiteY5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8" y="connsiteY5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9" y="connsiteY5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0" y="connsiteY6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1" y="connsiteY6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2" y="connsiteY6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3" y="connsiteY6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4" y="connsiteY6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5" y="connsiteY6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6" y="connsiteY6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7" y="connsiteY6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8" y="connsiteY6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9" y="connsiteY6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0" y="connsiteY7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1" y="connsiteY7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2" y="connsiteY7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3" y="connsiteY7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4" y="connsiteY7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5" y="connsiteY7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6" y="connsiteY7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7" y="connsiteY7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8" y="connsiteY7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9" y="connsiteY7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0" y="connsiteY8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1" y="connsiteY8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2" y="connsiteY8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3" y="connsiteY8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4" y="connsiteY8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5" y="connsiteY85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408906" h="565548">
                                                                                    <a:moveTo>
                                                                                      <a:pt x="0" y="459582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1112" y="475258"/>
                                                                                      <a:pt x="22225" y="490935"/>
                                                                                      <a:pt x="35719" y="4976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9213" y="504429"/>
                                                                                      <a:pt x="68660" y="499666"/>
                                                                                      <a:pt x="80963" y="5000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3266" y="500460"/>
                                                                                      <a:pt x="109538" y="500063"/>
                                                                                      <a:pt x="109538" y="5000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6682" y="500063"/>
                                                                                      <a:pt x="116681" y="506810"/>
                                                                                      <a:pt x="123825" y="5000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0969" y="493316"/>
                                                                                      <a:pt x="145256" y="469107"/>
                                                                                      <a:pt x="152400" y="4595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9544" y="450057"/>
                                                                                      <a:pt x="155576" y="447279"/>
                                                                                      <a:pt x="166688" y="4429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77800" y="438547"/>
                                                                                      <a:pt x="202406" y="434975"/>
                                                                                      <a:pt x="219075" y="4333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35744" y="431801"/>
                                                                                      <a:pt x="254794" y="432991"/>
                                                                                      <a:pt x="266700" y="4333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78606" y="433785"/>
                                                                                      <a:pt x="283766" y="432991"/>
                                                                                      <a:pt x="290513" y="4357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97260" y="438547"/>
                                                                                      <a:pt x="305198" y="444104"/>
                                                                                      <a:pt x="307182" y="45005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09166" y="456010"/>
                                                                                      <a:pt x="305197" y="458391"/>
                                                                                      <a:pt x="302419" y="4714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99641" y="484585"/>
                                                                                      <a:pt x="292100" y="516335"/>
                                                                                      <a:pt x="290513" y="5286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88926" y="540941"/>
                                                                                      <a:pt x="290513" y="540148"/>
                                                                                      <a:pt x="292894" y="5453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95275" y="550466"/>
                                                                                      <a:pt x="300831" y="556419"/>
                                                                                      <a:pt x="304800" y="5595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08769" y="562769"/>
                                                                                      <a:pt x="312341" y="565548"/>
                                                                                      <a:pt x="316707" y="56435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21073" y="563166"/>
                                                                                      <a:pt x="326629" y="558800"/>
                                                                                      <a:pt x="330994" y="5524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35359" y="546100"/>
                                                                                      <a:pt x="337741" y="533004"/>
                                                                                      <a:pt x="342900" y="52625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48059" y="519510"/>
                                                                                      <a:pt x="351631" y="517525"/>
                                                                                      <a:pt x="361950" y="5119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72269" y="506413"/>
                                                                                      <a:pt x="404813" y="492919"/>
                                                                                      <a:pt x="404813" y="4929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18307" y="486966"/>
                                                                                      <a:pt x="431007" y="482203"/>
                                                                                      <a:pt x="442913" y="4762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54819" y="470297"/>
                                                                                      <a:pt x="464741" y="462359"/>
                                                                                      <a:pt x="476250" y="4572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87759" y="452041"/>
                                                                                      <a:pt x="511969" y="445294"/>
                                                                                      <a:pt x="511969" y="4452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23875" y="441325"/>
                                                                                      <a:pt x="539750" y="434976"/>
                                                                                      <a:pt x="547688" y="4333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55626" y="431800"/>
                                                                                      <a:pt x="553641" y="434182"/>
                                                                                      <a:pt x="559594" y="4357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65547" y="437357"/>
                                                                                      <a:pt x="578645" y="439738"/>
                                                                                      <a:pt x="583407" y="4429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88169" y="446088"/>
                                                                                      <a:pt x="583407" y="452835"/>
                                                                                      <a:pt x="588169" y="4548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92932" y="456803"/>
                                                                                      <a:pt x="603648" y="457994"/>
                                                                                      <a:pt x="611982" y="4548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20316" y="451644"/>
                                                                                      <a:pt x="631428" y="442516"/>
                                                                                      <a:pt x="638175" y="4357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44922" y="429022"/>
                                                                                      <a:pt x="649288" y="423466"/>
                                                                                      <a:pt x="652463" y="4143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55638" y="405210"/>
                                                                                      <a:pt x="656034" y="388938"/>
                                                                                      <a:pt x="657225" y="3810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58416" y="373062"/>
                                                                                      <a:pt x="659210" y="372666"/>
                                                                                      <a:pt x="659607" y="3667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60004" y="360760"/>
                                                                                      <a:pt x="660004" y="352029"/>
                                                                                      <a:pt x="659607" y="3452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59210" y="338535"/>
                                                                                      <a:pt x="656828" y="331788"/>
                                                                                      <a:pt x="657225" y="32623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57622" y="320676"/>
                                                                                      <a:pt x="660401" y="317500"/>
                                                                                      <a:pt x="661988" y="3119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63575" y="306388"/>
                                                                                      <a:pt x="663972" y="298053"/>
                                                                                      <a:pt x="666750" y="2928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69528" y="287735"/>
                                                                                      <a:pt x="671513" y="283766"/>
                                                                                      <a:pt x="678657" y="2809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85801" y="278210"/>
                                                                                      <a:pt x="698898" y="277019"/>
                                                                                      <a:pt x="709613" y="2762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20328" y="275431"/>
                                                                                      <a:pt x="734219" y="276622"/>
                                                                                      <a:pt x="742950" y="2762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51681" y="275828"/>
                                                                                      <a:pt x="757634" y="273050"/>
                                                                                      <a:pt x="762000" y="2738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66366" y="274638"/>
                                                                                      <a:pt x="763588" y="279401"/>
                                                                                      <a:pt x="769144" y="2809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74700" y="282575"/>
                                                                                      <a:pt x="783035" y="282972"/>
                                                                                      <a:pt x="795338" y="2833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07641" y="283766"/>
                                                                                      <a:pt x="833438" y="284163"/>
                                                                                      <a:pt x="842963" y="2833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52488" y="282575"/>
                                                                                      <a:pt x="848519" y="280988"/>
                                                                                      <a:pt x="852488" y="2786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56457" y="276226"/>
                                                                                      <a:pt x="862013" y="270669"/>
                                                                                      <a:pt x="866775" y="2690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71537" y="267495"/>
                                                                                      <a:pt x="877094" y="271860"/>
                                                                                      <a:pt x="881063" y="2690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85032" y="266304"/>
                                                                                      <a:pt x="887413" y="257175"/>
                                                                                      <a:pt x="890588" y="2524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93763" y="247651"/>
                                                                                      <a:pt x="896541" y="244079"/>
                                                                                      <a:pt x="900113" y="2405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03685" y="236935"/>
                                                                                      <a:pt x="904875" y="230188"/>
                                                                                      <a:pt x="912019" y="2309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19163" y="231776"/>
                                                                                      <a:pt x="937816" y="240110"/>
                                                                                      <a:pt x="942975" y="245269"/>
                                                                                    </a:cubicBezTo>
                                                                                    <a:lnTo>
                                                                                      <a:pt x="942975" y="261938"/>
                                                                                    </a:lnTo>
                                                                                    <a:cubicBezTo>
                                                                                      <a:pt x="942975" y="267097"/>
                                                                                      <a:pt x="937419" y="273050"/>
                                                                                      <a:pt x="942975" y="2762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48531" y="279400"/>
                                                                                      <a:pt x="965994" y="280591"/>
                                                                                      <a:pt x="976313" y="2809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86632" y="281385"/>
                                                                                      <a:pt x="993776" y="279004"/>
                                                                                      <a:pt x="1004888" y="2786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16000" y="278210"/>
                                                                                      <a:pt x="1034654" y="280591"/>
                                                                                      <a:pt x="1042988" y="2786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51322" y="276623"/>
                                                                                      <a:pt x="1051719" y="270669"/>
                                                                                      <a:pt x="1054894" y="2667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58069" y="262731"/>
                                                                                      <a:pt x="1057672" y="257969"/>
                                                                                      <a:pt x="1062038" y="2547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66404" y="251619"/>
                                                                                      <a:pt x="1076326" y="250428"/>
                                                                                      <a:pt x="1081088" y="2476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85851" y="244872"/>
                                                                                      <a:pt x="1089026" y="241697"/>
                                                                                      <a:pt x="1090613" y="2381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92201" y="234553"/>
                                                                                      <a:pt x="1089026" y="231378"/>
                                                                                      <a:pt x="1090613" y="2262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92200" y="221060"/>
                                                                                      <a:pt x="1098154" y="213916"/>
                                                                                      <a:pt x="1100138" y="2071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02122" y="200422"/>
                                                                                      <a:pt x="1100932" y="192088"/>
                                                                                      <a:pt x="1102519" y="1857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04107" y="179388"/>
                                                                                      <a:pt x="1107282" y="173831"/>
                                                                                      <a:pt x="1109663" y="1690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12044" y="164307"/>
                                                                                      <a:pt x="1112838" y="158750"/>
                                                                                      <a:pt x="1116807" y="1571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20776" y="155576"/>
                                                                                      <a:pt x="1128316" y="157560"/>
                                                                                      <a:pt x="1133475" y="1595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38634" y="161528"/>
                                                                                      <a:pt x="1143397" y="166291"/>
                                                                                      <a:pt x="1147763" y="1690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52129" y="171847"/>
                                                                                      <a:pt x="1153716" y="175022"/>
                                                                                      <a:pt x="1159669" y="1762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65622" y="177404"/>
                                                                                      <a:pt x="1177529" y="179388"/>
                                                                                      <a:pt x="1183482" y="1762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89435" y="173038"/>
                                                                                      <a:pt x="1191419" y="163910"/>
                                                                                      <a:pt x="1195388" y="1571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99357" y="150416"/>
                                                                                      <a:pt x="1204119" y="141685"/>
                                                                                      <a:pt x="1207294" y="13573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10469" y="129779"/>
                                                                                      <a:pt x="1210866" y="125809"/>
                                                                                      <a:pt x="1214438" y="1214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18010" y="117079"/>
                                                                                      <a:pt x="1225947" y="114301"/>
                                                                                      <a:pt x="1228725" y="1095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31503" y="104776"/>
                                                                                      <a:pt x="1229916" y="96838"/>
                                                                                      <a:pt x="1231107" y="928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32298" y="88900"/>
                                                                                      <a:pt x="1233091" y="86519"/>
                                                                                      <a:pt x="1235869" y="857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38647" y="84931"/>
                                                                                      <a:pt x="1242219" y="91679"/>
                                                                                      <a:pt x="1247775" y="8810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53331" y="84535"/>
                                                                                      <a:pt x="1263254" y="69453"/>
                                                                                      <a:pt x="1269207" y="642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75160" y="59135"/>
                                                                                      <a:pt x="1277541" y="58341"/>
                                                                                      <a:pt x="1283494" y="571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89447" y="55959"/>
                                                                                      <a:pt x="1298972" y="58738"/>
                                                                                      <a:pt x="1304925" y="571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10878" y="55563"/>
                                                                                      <a:pt x="1315641" y="50800"/>
                                                                                      <a:pt x="1319213" y="476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22785" y="44450"/>
                                                                                      <a:pt x="1323182" y="39687"/>
                                                                                      <a:pt x="1326357" y="381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29532" y="36513"/>
                                                                                      <a:pt x="1333501" y="38894"/>
                                                                                      <a:pt x="1338263" y="381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43025" y="37306"/>
                                                                                      <a:pt x="1348979" y="35719"/>
                                                                                      <a:pt x="1354932" y="333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60885" y="30957"/>
                                                                                      <a:pt x="1366838" y="26988"/>
                                                                                      <a:pt x="1373982" y="238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81126" y="20638"/>
                                                                                      <a:pt x="1393032" y="16669"/>
                                                                                      <a:pt x="1397794" y="142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02556" y="11907"/>
                                                                                      <a:pt x="1400970" y="11906"/>
                                                                                      <a:pt x="1402557" y="95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04144" y="7144"/>
                                                                                      <a:pt x="1408906" y="397"/>
                                                                                      <a:pt x="1407319" y="0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61" name="Freeform 1360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324894" y="2076450"/>
                                                                                <a:ext cx="82550" cy="273844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82550 w 82550"/>
                                                                                  <a:gd name="connsiteY0" fmla="*/ 273844 h 273844"/>
                                                                                  <a:gd name="connsiteX1" fmla="*/ 44450 w 82550"/>
                                                                                  <a:gd name="connsiteY1" fmla="*/ 216694 h 273844"/>
                                                                                  <a:gd name="connsiteX2" fmla="*/ 18256 w 82550"/>
                                                                                  <a:gd name="connsiteY2" fmla="*/ 159544 h 273844"/>
                                                                                  <a:gd name="connsiteX3" fmla="*/ 1587 w 82550"/>
                                                                                  <a:gd name="connsiteY3" fmla="*/ 140494 h 273844"/>
                                                                                  <a:gd name="connsiteX4" fmla="*/ 8731 w 82550"/>
                                                                                  <a:gd name="connsiteY4" fmla="*/ 128588 h 273844"/>
                                                                                  <a:gd name="connsiteX5" fmla="*/ 27781 w 82550"/>
                                                                                  <a:gd name="connsiteY5" fmla="*/ 121444 h 273844"/>
                                                                                  <a:gd name="connsiteX6" fmla="*/ 44450 w 82550"/>
                                                                                  <a:gd name="connsiteY6" fmla="*/ 111919 h 273844"/>
                                                                                  <a:gd name="connsiteX7" fmla="*/ 53975 w 82550"/>
                                                                                  <a:gd name="connsiteY7" fmla="*/ 95250 h 273844"/>
                                                                                  <a:gd name="connsiteX8" fmla="*/ 27781 w 82550"/>
                                                                                  <a:gd name="connsiteY8" fmla="*/ 85725 h 273844"/>
                                                                                  <a:gd name="connsiteX9" fmla="*/ 25400 w 82550"/>
                                                                                  <a:gd name="connsiteY9" fmla="*/ 66675 h 273844"/>
                                                                                  <a:gd name="connsiteX10" fmla="*/ 39687 w 82550"/>
                                                                                  <a:gd name="connsiteY10" fmla="*/ 52388 h 273844"/>
                                                                                  <a:gd name="connsiteX11" fmla="*/ 23019 w 82550"/>
                                                                                  <a:gd name="connsiteY11" fmla="*/ 26194 h 273844"/>
                                                                                  <a:gd name="connsiteX12" fmla="*/ 8731 w 82550"/>
                                                                                  <a:gd name="connsiteY12" fmla="*/ 0 h 273844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82550" h="273844">
                                                                                    <a:moveTo>
                                                                                      <a:pt x="82550" y="273844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68858" y="254794"/>
                                                                                      <a:pt x="55166" y="235744"/>
                                                                                      <a:pt x="44450" y="2166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3734" y="197644"/>
                                                                                      <a:pt x="25400" y="172244"/>
                                                                                      <a:pt x="18256" y="1595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112" y="146844"/>
                                                                                      <a:pt x="3174" y="145653"/>
                                                                                      <a:pt x="1587" y="1404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0" y="135335"/>
                                                                                      <a:pt x="4365" y="131763"/>
                                                                                      <a:pt x="8731" y="1285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097" y="125413"/>
                                                                                      <a:pt x="21828" y="124222"/>
                                                                                      <a:pt x="27781" y="1214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3734" y="118666"/>
                                                                                      <a:pt x="40084" y="116285"/>
                                                                                      <a:pt x="44450" y="1119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8816" y="107553"/>
                                                                                      <a:pt x="56753" y="99616"/>
                                                                                      <a:pt x="53975" y="952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1197" y="90884"/>
                                                                                      <a:pt x="32543" y="90487"/>
                                                                                      <a:pt x="27781" y="857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3019" y="80963"/>
                                                                                      <a:pt x="23416" y="72231"/>
                                                                                      <a:pt x="25400" y="666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7384" y="61119"/>
                                                                                      <a:pt x="40084" y="59135"/>
                                                                                      <a:pt x="39687" y="523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9290" y="45641"/>
                                                                                      <a:pt x="28178" y="34925"/>
                                                                                      <a:pt x="23019" y="261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7860" y="17463"/>
                                                                                      <a:pt x="13891" y="7541"/>
                                                                                      <a:pt x="8731" y="0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</p:grpSp>
                                                                        <p:sp>
                                                                          <p:nvSpPr>
                                                                            <p:cNvPr id="1346" name="Freeform 1345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1388269" y="2582863"/>
                                                                              <a:ext cx="269081" cy="103187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0 w 269081"/>
                                                                                <a:gd name="connsiteY0" fmla="*/ 41275 h 103187"/>
                                                                                <a:gd name="connsiteX1" fmla="*/ 76200 w 269081"/>
                                                                                <a:gd name="connsiteY1" fmla="*/ 24606 h 103187"/>
                                                                                <a:gd name="connsiteX2" fmla="*/ 92869 w 269081"/>
                                                                                <a:gd name="connsiteY2" fmla="*/ 29368 h 103187"/>
                                                                                <a:gd name="connsiteX3" fmla="*/ 97631 w 269081"/>
                                                                                <a:gd name="connsiteY3" fmla="*/ 7937 h 103187"/>
                                                                                <a:gd name="connsiteX4" fmla="*/ 123825 w 269081"/>
                                                                                <a:gd name="connsiteY4" fmla="*/ 3175 h 103187"/>
                                                                                <a:gd name="connsiteX5" fmla="*/ 138112 w 269081"/>
                                                                                <a:gd name="connsiteY5" fmla="*/ 26987 h 103187"/>
                                                                                <a:gd name="connsiteX6" fmla="*/ 150019 w 269081"/>
                                                                                <a:gd name="connsiteY6" fmla="*/ 43656 h 103187"/>
                                                                                <a:gd name="connsiteX7" fmla="*/ 169069 w 269081"/>
                                                                                <a:gd name="connsiteY7" fmla="*/ 38893 h 103187"/>
                                                                                <a:gd name="connsiteX8" fmla="*/ 188119 w 269081"/>
                                                                                <a:gd name="connsiteY8" fmla="*/ 41275 h 103187"/>
                                                                                <a:gd name="connsiteX9" fmla="*/ 200025 w 269081"/>
                                                                                <a:gd name="connsiteY9" fmla="*/ 67468 h 103187"/>
                                                                                <a:gd name="connsiteX10" fmla="*/ 207169 w 269081"/>
                                                                                <a:gd name="connsiteY10" fmla="*/ 79375 h 103187"/>
                                                                                <a:gd name="connsiteX11" fmla="*/ 226219 w 269081"/>
                                                                                <a:gd name="connsiteY11" fmla="*/ 79375 h 103187"/>
                                                                                <a:gd name="connsiteX12" fmla="*/ 238125 w 269081"/>
                                                                                <a:gd name="connsiteY12" fmla="*/ 86518 h 103187"/>
                                                                                <a:gd name="connsiteX13" fmla="*/ 247650 w 269081"/>
                                                                                <a:gd name="connsiteY13" fmla="*/ 91281 h 103187"/>
                                                                                <a:gd name="connsiteX14" fmla="*/ 257175 w 269081"/>
                                                                                <a:gd name="connsiteY14" fmla="*/ 96043 h 103187"/>
                                                                                <a:gd name="connsiteX15" fmla="*/ 264319 w 269081"/>
                                                                                <a:gd name="connsiteY15" fmla="*/ 100806 h 103187"/>
                                                                                <a:gd name="connsiteX16" fmla="*/ 269081 w 269081"/>
                                                                                <a:gd name="connsiteY16" fmla="*/ 103187 h 103187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69081" h="103187">
                                                                                  <a:moveTo>
                                                                                    <a:pt x="0" y="41275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30361" y="33932"/>
                                                                                    <a:pt x="60722" y="26590"/>
                                                                                    <a:pt x="76200" y="2460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1678" y="22622"/>
                                                                                    <a:pt x="89297" y="32146"/>
                                                                                    <a:pt x="92869" y="2936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6441" y="26590"/>
                                                                                    <a:pt x="92472" y="12303"/>
                                                                                    <a:pt x="97631" y="793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2790" y="3572"/>
                                                                                    <a:pt x="117078" y="0"/>
                                                                                    <a:pt x="123825" y="31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0572" y="6350"/>
                                                                                    <a:pt x="133746" y="20240"/>
                                                                                    <a:pt x="138112" y="2698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2478" y="33734"/>
                                                                                    <a:pt x="144860" y="41672"/>
                                                                                    <a:pt x="150019" y="4365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5179" y="45640"/>
                                                                                    <a:pt x="162719" y="39290"/>
                                                                                    <a:pt x="169069" y="3889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5419" y="38496"/>
                                                                                    <a:pt x="182960" y="36513"/>
                                                                                    <a:pt x="188119" y="412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3278" y="46038"/>
                                                                                    <a:pt x="196850" y="61118"/>
                                                                                    <a:pt x="200025" y="6746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3200" y="73818"/>
                                                                                    <a:pt x="202803" y="77391"/>
                                                                                    <a:pt x="207169" y="793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11535" y="81359"/>
                                                                                    <a:pt x="221060" y="78185"/>
                                                                                    <a:pt x="226219" y="793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1378" y="80565"/>
                                                                                    <a:pt x="234553" y="84534"/>
                                                                                    <a:pt x="238125" y="8651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41697" y="88502"/>
                                                                                    <a:pt x="247650" y="91281"/>
                                                                                    <a:pt x="247650" y="9128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50825" y="92868"/>
                                                                                    <a:pt x="254397" y="94456"/>
                                                                                    <a:pt x="257175" y="9604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59953" y="97630"/>
                                                                                    <a:pt x="262335" y="99615"/>
                                                                                    <a:pt x="264319" y="10080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66303" y="101997"/>
                                                                                    <a:pt x="269081" y="103187"/>
                                                                                    <a:pt x="269081" y="103187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347" name="Freeform 1346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1492250" y="2340769"/>
                                                                              <a:ext cx="96044" cy="247650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5081 w 96044"/>
                                                                                <a:gd name="connsiteY0" fmla="*/ 0 h 247650"/>
                                                                                <a:gd name="connsiteX1" fmla="*/ 69850 w 96044"/>
                                                                                <a:gd name="connsiteY1" fmla="*/ 16669 h 247650"/>
                                                                                <a:gd name="connsiteX2" fmla="*/ 69850 w 96044"/>
                                                                                <a:gd name="connsiteY2" fmla="*/ 35719 h 247650"/>
                                                                                <a:gd name="connsiteX3" fmla="*/ 93663 w 96044"/>
                                                                                <a:gd name="connsiteY3" fmla="*/ 50006 h 247650"/>
                                                                                <a:gd name="connsiteX4" fmla="*/ 84138 w 96044"/>
                                                                                <a:gd name="connsiteY4" fmla="*/ 66675 h 247650"/>
                                                                                <a:gd name="connsiteX5" fmla="*/ 76994 w 96044"/>
                                                                                <a:gd name="connsiteY5" fmla="*/ 114300 h 247650"/>
                                                                                <a:gd name="connsiteX6" fmla="*/ 67469 w 96044"/>
                                                                                <a:gd name="connsiteY6" fmla="*/ 138112 h 247650"/>
                                                                                <a:gd name="connsiteX7" fmla="*/ 43656 w 96044"/>
                                                                                <a:gd name="connsiteY7" fmla="*/ 140494 h 247650"/>
                                                                                <a:gd name="connsiteX8" fmla="*/ 38894 w 96044"/>
                                                                                <a:gd name="connsiteY8" fmla="*/ 159544 h 247650"/>
                                                                                <a:gd name="connsiteX9" fmla="*/ 19844 w 96044"/>
                                                                                <a:gd name="connsiteY9" fmla="*/ 180975 h 247650"/>
                                                                                <a:gd name="connsiteX10" fmla="*/ 5556 w 96044"/>
                                                                                <a:gd name="connsiteY10" fmla="*/ 195262 h 247650"/>
                                                                                <a:gd name="connsiteX11" fmla="*/ 794 w 96044"/>
                                                                                <a:gd name="connsiteY11" fmla="*/ 216694 h 247650"/>
                                                                                <a:gd name="connsiteX12" fmla="*/ 794 w 96044"/>
                                                                                <a:gd name="connsiteY12" fmla="*/ 247650 h 247650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96044" h="247650">
                                                                                  <a:moveTo>
                                                                                    <a:pt x="15081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37901" y="5358"/>
                                                                                    <a:pt x="60722" y="10716"/>
                                                                                    <a:pt x="69850" y="1666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8978" y="22622"/>
                                                                                    <a:pt x="65881" y="30163"/>
                                                                                    <a:pt x="69850" y="3571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3819" y="41275"/>
                                                                                    <a:pt x="91282" y="44847"/>
                                                                                    <a:pt x="93663" y="5000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6044" y="55165"/>
                                                                                    <a:pt x="86916" y="55959"/>
                                                                                    <a:pt x="84138" y="666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1360" y="77391"/>
                                                                                    <a:pt x="79772" y="102394"/>
                                                                                    <a:pt x="76994" y="1143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4216" y="126206"/>
                                                                                    <a:pt x="73025" y="133746"/>
                                                                                    <a:pt x="67469" y="13811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1913" y="142478"/>
                                                                                    <a:pt x="48418" y="136922"/>
                                                                                    <a:pt x="43656" y="1404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8894" y="144066"/>
                                                                                    <a:pt x="42863" y="152797"/>
                                                                                    <a:pt x="38894" y="15954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4925" y="166291"/>
                                                                                    <a:pt x="25400" y="175022"/>
                                                                                    <a:pt x="19844" y="1809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288" y="186928"/>
                                                                                    <a:pt x="8731" y="189309"/>
                                                                                    <a:pt x="5556" y="19526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81" y="201215"/>
                                                                                    <a:pt x="1588" y="207963"/>
                                                                                    <a:pt x="794" y="2166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0" y="225425"/>
                                                                                    <a:pt x="794" y="247650"/>
                                                                                    <a:pt x="794" y="24765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348" name="Freeform 1347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1659335" y="2231231"/>
                                                                              <a:ext cx="116283" cy="260351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88503 w 116283"/>
                                                                                <a:gd name="connsiteY0" fmla="*/ 0 h 260351"/>
                                                                                <a:gd name="connsiteX1" fmla="*/ 114696 w 116283"/>
                                                                                <a:gd name="connsiteY1" fmla="*/ 61913 h 260351"/>
                                                                                <a:gd name="connsiteX2" fmla="*/ 78978 w 116283"/>
                                                                                <a:gd name="connsiteY2" fmla="*/ 80963 h 260351"/>
                                                                                <a:gd name="connsiteX3" fmla="*/ 69453 w 116283"/>
                                                                                <a:gd name="connsiteY3" fmla="*/ 92869 h 260351"/>
                                                                                <a:gd name="connsiteX4" fmla="*/ 74215 w 116283"/>
                                                                                <a:gd name="connsiteY4" fmla="*/ 116682 h 260351"/>
                                                                                <a:gd name="connsiteX5" fmla="*/ 78978 w 116283"/>
                                                                                <a:gd name="connsiteY5" fmla="*/ 130969 h 260351"/>
                                                                                <a:gd name="connsiteX6" fmla="*/ 62309 w 116283"/>
                                                                                <a:gd name="connsiteY6" fmla="*/ 152400 h 260351"/>
                                                                                <a:gd name="connsiteX7" fmla="*/ 62309 w 116283"/>
                                                                                <a:gd name="connsiteY7" fmla="*/ 166688 h 260351"/>
                                                                                <a:gd name="connsiteX8" fmla="*/ 88503 w 116283"/>
                                                                                <a:gd name="connsiteY8" fmla="*/ 164307 h 260351"/>
                                                                                <a:gd name="connsiteX9" fmla="*/ 100409 w 116283"/>
                                                                                <a:gd name="connsiteY9" fmla="*/ 166688 h 260351"/>
                                                                                <a:gd name="connsiteX10" fmla="*/ 107553 w 116283"/>
                                                                                <a:gd name="connsiteY10" fmla="*/ 190500 h 260351"/>
                                                                                <a:gd name="connsiteX11" fmla="*/ 83740 w 116283"/>
                                                                                <a:gd name="connsiteY11" fmla="*/ 200025 h 260351"/>
                                                                                <a:gd name="connsiteX12" fmla="*/ 74215 w 116283"/>
                                                                                <a:gd name="connsiteY12" fmla="*/ 219075 h 260351"/>
                                                                                <a:gd name="connsiteX13" fmla="*/ 59928 w 116283"/>
                                                                                <a:gd name="connsiteY13" fmla="*/ 235744 h 260351"/>
                                                                                <a:gd name="connsiteX14" fmla="*/ 50403 w 116283"/>
                                                                                <a:gd name="connsiteY14" fmla="*/ 223838 h 260351"/>
                                                                                <a:gd name="connsiteX15" fmla="*/ 36115 w 116283"/>
                                                                                <a:gd name="connsiteY15" fmla="*/ 235744 h 260351"/>
                                                                                <a:gd name="connsiteX16" fmla="*/ 31353 w 116283"/>
                                                                                <a:gd name="connsiteY16" fmla="*/ 254794 h 260351"/>
                                                                                <a:gd name="connsiteX17" fmla="*/ 5159 w 116283"/>
                                                                                <a:gd name="connsiteY17" fmla="*/ 259557 h 260351"/>
                                                                                <a:gd name="connsiteX18" fmla="*/ 396 w 116283"/>
                                                                                <a:gd name="connsiteY18" fmla="*/ 259557 h 260351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16283" h="260351">
                                                                                  <a:moveTo>
                                                                                    <a:pt x="88503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02393" y="24209"/>
                                                                                    <a:pt x="116283" y="48419"/>
                                                                                    <a:pt x="114696" y="6191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3109" y="75407"/>
                                                                                    <a:pt x="86519" y="75804"/>
                                                                                    <a:pt x="78978" y="8096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1437" y="86122"/>
                                                                                    <a:pt x="70247" y="86916"/>
                                                                                    <a:pt x="69453" y="9286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8659" y="98822"/>
                                                                                    <a:pt x="72628" y="110332"/>
                                                                                    <a:pt x="74215" y="11668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5803" y="123032"/>
                                                                                    <a:pt x="80962" y="125016"/>
                                                                                    <a:pt x="78978" y="13096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6994" y="136922"/>
                                                                                    <a:pt x="65087" y="146447"/>
                                                                                    <a:pt x="62309" y="1524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9531" y="158353"/>
                                                                                    <a:pt x="57943" y="164704"/>
                                                                                    <a:pt x="62309" y="16668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6675" y="168672"/>
                                                                                    <a:pt x="82153" y="164307"/>
                                                                                    <a:pt x="88503" y="16430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4853" y="164307"/>
                                                                                    <a:pt x="97234" y="162323"/>
                                                                                    <a:pt x="100409" y="16668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3584" y="171053"/>
                                                                                    <a:pt x="110331" y="184944"/>
                                                                                    <a:pt x="107553" y="1905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4775" y="196056"/>
                                                                                    <a:pt x="89296" y="195263"/>
                                                                                    <a:pt x="83740" y="2000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8184" y="204788"/>
                                                                                    <a:pt x="78184" y="213122"/>
                                                                                    <a:pt x="74215" y="2190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0246" y="225028"/>
                                                                                    <a:pt x="63897" y="234950"/>
                                                                                    <a:pt x="59928" y="23574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5959" y="236538"/>
                                                                                    <a:pt x="54372" y="223838"/>
                                                                                    <a:pt x="50403" y="22383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6434" y="223838"/>
                                                                                    <a:pt x="39290" y="230585"/>
                                                                                    <a:pt x="36115" y="23574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2940" y="240903"/>
                                                                                    <a:pt x="36512" y="250825"/>
                                                                                    <a:pt x="31353" y="2547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6194" y="258763"/>
                                                                                    <a:pt x="10319" y="258763"/>
                                                                                    <a:pt x="5159" y="25955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0" y="260351"/>
                                                                                    <a:pt x="1190" y="258763"/>
                                                                                    <a:pt x="396" y="259557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349" name="Freeform 1348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1739900" y="2422128"/>
                                                                              <a:ext cx="57944" cy="190103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3175 w 57944"/>
                                                                                <a:gd name="connsiteY0" fmla="*/ 190103 h 190103"/>
                                                                                <a:gd name="connsiteX1" fmla="*/ 3175 w 57944"/>
                                                                                <a:gd name="connsiteY1" fmla="*/ 140097 h 190103"/>
                                                                                <a:gd name="connsiteX2" fmla="*/ 22225 w 57944"/>
                                                                                <a:gd name="connsiteY2" fmla="*/ 140097 h 190103"/>
                                                                                <a:gd name="connsiteX3" fmla="*/ 34131 w 57944"/>
                                                                                <a:gd name="connsiteY3" fmla="*/ 92472 h 190103"/>
                                                                                <a:gd name="connsiteX4" fmla="*/ 57944 w 57944"/>
                                                                                <a:gd name="connsiteY4" fmla="*/ 73422 h 190103"/>
                                                                                <a:gd name="connsiteX5" fmla="*/ 34131 w 57944"/>
                                                                                <a:gd name="connsiteY5" fmla="*/ 42466 h 190103"/>
                                                                                <a:gd name="connsiteX6" fmla="*/ 19844 w 57944"/>
                                                                                <a:gd name="connsiteY6" fmla="*/ 6747 h 190103"/>
                                                                                <a:gd name="connsiteX7" fmla="*/ 17463 w 57944"/>
                                                                                <a:gd name="connsiteY7" fmla="*/ 4366 h 190103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57944" h="190103">
                                                                                  <a:moveTo>
                                                                                    <a:pt x="3175" y="190103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587" y="169267"/>
                                                                                    <a:pt x="0" y="148431"/>
                                                                                    <a:pt x="3175" y="14009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350" y="131763"/>
                                                                                    <a:pt x="17066" y="148035"/>
                                                                                    <a:pt x="22225" y="14009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7384" y="132160"/>
                                                                                    <a:pt x="28178" y="103584"/>
                                                                                    <a:pt x="34131" y="9247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0084" y="81360"/>
                                                                                    <a:pt x="57944" y="81756"/>
                                                                                    <a:pt x="57944" y="7342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7944" y="65088"/>
                                                                                    <a:pt x="40481" y="53578"/>
                                                                                    <a:pt x="34131" y="4246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7781" y="31354"/>
                                                                                    <a:pt x="22622" y="13097"/>
                                                                                    <a:pt x="19844" y="674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066" y="397"/>
                                                                                    <a:pt x="14288" y="0"/>
                                                                                    <a:pt x="17463" y="4366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350" name="Freeform 1349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1766888" y="2195513"/>
                                                                              <a:ext cx="171450" cy="221059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11918 w 171450"/>
                                                                                <a:gd name="connsiteY0" fmla="*/ 0 h 221059"/>
                                                                                <a:gd name="connsiteX1" fmla="*/ 123825 w 171450"/>
                                                                                <a:gd name="connsiteY1" fmla="*/ 52387 h 221059"/>
                                                                                <a:gd name="connsiteX2" fmla="*/ 145256 w 171450"/>
                                                                                <a:gd name="connsiteY2" fmla="*/ 66675 h 221059"/>
                                                                                <a:gd name="connsiteX3" fmla="*/ 133350 w 171450"/>
                                                                                <a:gd name="connsiteY3" fmla="*/ 85725 h 221059"/>
                                                                                <a:gd name="connsiteX4" fmla="*/ 154781 w 171450"/>
                                                                                <a:gd name="connsiteY4" fmla="*/ 102393 h 221059"/>
                                                                                <a:gd name="connsiteX5" fmla="*/ 150018 w 171450"/>
                                                                                <a:gd name="connsiteY5" fmla="*/ 121443 h 221059"/>
                                                                                <a:gd name="connsiteX6" fmla="*/ 161925 w 171450"/>
                                                                                <a:gd name="connsiteY6" fmla="*/ 138112 h 221059"/>
                                                                                <a:gd name="connsiteX7" fmla="*/ 92868 w 171450"/>
                                                                                <a:gd name="connsiteY7" fmla="*/ 171450 h 221059"/>
                                                                                <a:gd name="connsiteX8" fmla="*/ 71437 w 171450"/>
                                                                                <a:gd name="connsiteY8" fmla="*/ 171450 h 221059"/>
                                                                                <a:gd name="connsiteX9" fmla="*/ 66675 w 171450"/>
                                                                                <a:gd name="connsiteY9" fmla="*/ 197643 h 221059"/>
                                                                                <a:gd name="connsiteX10" fmla="*/ 42862 w 171450"/>
                                                                                <a:gd name="connsiteY10" fmla="*/ 192881 h 221059"/>
                                                                                <a:gd name="connsiteX11" fmla="*/ 21431 w 171450"/>
                                                                                <a:gd name="connsiteY11" fmla="*/ 216693 h 221059"/>
                                                                                <a:gd name="connsiteX12" fmla="*/ 0 w 171450"/>
                                                                                <a:gd name="connsiteY12" fmla="*/ 219075 h 221059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71450" h="221059">
                                                                                  <a:moveTo>
                                                                                    <a:pt x="111918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15093" y="20637"/>
                                                                                    <a:pt x="118269" y="41275"/>
                                                                                    <a:pt x="123825" y="5238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9381" y="63500"/>
                                                                                    <a:pt x="143669" y="61119"/>
                                                                                    <a:pt x="145256" y="666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6843" y="72231"/>
                                                                                    <a:pt x="131763" y="79772"/>
                                                                                    <a:pt x="133350" y="85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4938" y="91678"/>
                                                                                    <a:pt x="152003" y="96440"/>
                                                                                    <a:pt x="154781" y="10239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7559" y="108346"/>
                                                                                    <a:pt x="148827" y="115490"/>
                                                                                    <a:pt x="150018" y="12144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1209" y="127396"/>
                                                                                    <a:pt x="171450" y="129778"/>
                                                                                    <a:pt x="161925" y="13811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2400" y="146446"/>
                                                                                    <a:pt x="107949" y="165894"/>
                                                                                    <a:pt x="92868" y="1714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7787" y="177006"/>
                                                                                    <a:pt x="75802" y="167085"/>
                                                                                    <a:pt x="71437" y="1714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7072" y="175815"/>
                                                                                    <a:pt x="71437" y="194071"/>
                                                                                    <a:pt x="66675" y="19764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1913" y="201215"/>
                                                                                    <a:pt x="50403" y="189706"/>
                                                                                    <a:pt x="42862" y="19288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5321" y="196056"/>
                                                                                    <a:pt x="28575" y="212327"/>
                                                                                    <a:pt x="21431" y="21669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287" y="221059"/>
                                                                                    <a:pt x="1587" y="219075"/>
                                                                                    <a:pt x="0" y="219075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351" name="Freeform 1350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1843088" y="2366963"/>
                                                                              <a:ext cx="150018" cy="257175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0 w 150018"/>
                                                                                <a:gd name="connsiteY0" fmla="*/ 0 h 257175"/>
                                                                                <a:gd name="connsiteX1" fmla="*/ 80962 w 150018"/>
                                                                                <a:gd name="connsiteY1" fmla="*/ 59531 h 257175"/>
                                                                                <a:gd name="connsiteX2" fmla="*/ 71437 w 150018"/>
                                                                                <a:gd name="connsiteY2" fmla="*/ 85725 h 257175"/>
                                                                                <a:gd name="connsiteX3" fmla="*/ 138112 w 150018"/>
                                                                                <a:gd name="connsiteY3" fmla="*/ 126206 h 257175"/>
                                                                                <a:gd name="connsiteX4" fmla="*/ 142875 w 150018"/>
                                                                                <a:gd name="connsiteY4" fmla="*/ 150018 h 257175"/>
                                                                                <a:gd name="connsiteX5" fmla="*/ 147637 w 150018"/>
                                                                                <a:gd name="connsiteY5" fmla="*/ 257175 h 257175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50018" h="257175">
                                                                                  <a:moveTo>
                                                                                    <a:pt x="0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34528" y="22622"/>
                                                                                    <a:pt x="69056" y="45244"/>
                                                                                    <a:pt x="80962" y="5953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2868" y="73818"/>
                                                                                    <a:pt x="61912" y="74613"/>
                                                                                    <a:pt x="71437" y="85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0962" y="96838"/>
                                                                                    <a:pt x="126206" y="115491"/>
                                                                                    <a:pt x="138112" y="12620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0018" y="136921"/>
                                                                                    <a:pt x="141288" y="128190"/>
                                                                                    <a:pt x="142875" y="15001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4462" y="171846"/>
                                                                                    <a:pt x="147637" y="257175"/>
                                                                                    <a:pt x="147637" y="257175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352" name="Freeform 1351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1787525" y="2500313"/>
                                                                              <a:ext cx="119856" cy="78581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19856 w 119856"/>
                                                                                <a:gd name="connsiteY0" fmla="*/ 78581 h 78581"/>
                                                                                <a:gd name="connsiteX1" fmla="*/ 57944 w 119856"/>
                                                                                <a:gd name="connsiteY1" fmla="*/ 19050 h 78581"/>
                                                                                <a:gd name="connsiteX2" fmla="*/ 53181 w 119856"/>
                                                                                <a:gd name="connsiteY2" fmla="*/ 4762 h 78581"/>
                                                                                <a:gd name="connsiteX3" fmla="*/ 29369 w 119856"/>
                                                                                <a:gd name="connsiteY3" fmla="*/ 7143 h 78581"/>
                                                                                <a:gd name="connsiteX4" fmla="*/ 7938 w 119856"/>
                                                                                <a:gd name="connsiteY4" fmla="*/ 7143 h 78581"/>
                                                                                <a:gd name="connsiteX5" fmla="*/ 794 w 119856"/>
                                                                                <a:gd name="connsiteY5" fmla="*/ 0 h 78581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19856" h="78581">
                                                                                  <a:moveTo>
                                                                                    <a:pt x="119856" y="78581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94456" y="54967"/>
                                                                                    <a:pt x="69056" y="31353"/>
                                                                                    <a:pt x="57944" y="190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6832" y="6747"/>
                                                                                    <a:pt x="57943" y="6746"/>
                                                                                    <a:pt x="53181" y="476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8419" y="2778"/>
                                                                                    <a:pt x="36909" y="6746"/>
                                                                                    <a:pt x="29369" y="714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1829" y="7540"/>
                                                                                    <a:pt x="12701" y="8334"/>
                                                                                    <a:pt x="7938" y="714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175" y="5952"/>
                                                                                    <a:pt x="0" y="0"/>
                                                                                    <a:pt x="794" y="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353" name="Freeform 1352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2053829" y="2147888"/>
                                                                              <a:ext cx="294084" cy="72628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294084 w 294084"/>
                                                                                <a:gd name="connsiteY0" fmla="*/ 0 h 72628"/>
                                                                                <a:gd name="connsiteX1" fmla="*/ 246459 w 294084"/>
                                                                                <a:gd name="connsiteY1" fmla="*/ 19050 h 72628"/>
                                                                                <a:gd name="connsiteX2" fmla="*/ 239315 w 294084"/>
                                                                                <a:gd name="connsiteY2" fmla="*/ 38100 h 72628"/>
                                                                                <a:gd name="connsiteX3" fmla="*/ 213121 w 294084"/>
                                                                                <a:gd name="connsiteY3" fmla="*/ 45243 h 72628"/>
                                                                                <a:gd name="connsiteX4" fmla="*/ 196452 w 294084"/>
                                                                                <a:gd name="connsiteY4" fmla="*/ 38100 h 72628"/>
                                                                                <a:gd name="connsiteX5" fmla="*/ 158352 w 294084"/>
                                                                                <a:gd name="connsiteY5" fmla="*/ 57150 h 72628"/>
                                                                                <a:gd name="connsiteX6" fmla="*/ 129777 w 294084"/>
                                                                                <a:gd name="connsiteY6" fmla="*/ 69056 h 72628"/>
                                                                                <a:gd name="connsiteX7" fmla="*/ 113109 w 294084"/>
                                                                                <a:gd name="connsiteY7" fmla="*/ 40481 h 72628"/>
                                                                                <a:gd name="connsiteX8" fmla="*/ 86915 w 294084"/>
                                                                                <a:gd name="connsiteY8" fmla="*/ 47625 h 72628"/>
                                                                                <a:gd name="connsiteX9" fmla="*/ 51196 w 294084"/>
                                                                                <a:gd name="connsiteY9" fmla="*/ 57150 h 72628"/>
                                                                                <a:gd name="connsiteX10" fmla="*/ 36909 w 294084"/>
                                                                                <a:gd name="connsiteY10" fmla="*/ 57150 h 72628"/>
                                                                                <a:gd name="connsiteX11" fmla="*/ 20240 w 294084"/>
                                                                                <a:gd name="connsiteY11" fmla="*/ 59531 h 72628"/>
                                                                                <a:gd name="connsiteX12" fmla="*/ 15477 w 294084"/>
                                                                                <a:gd name="connsiteY12" fmla="*/ 71437 h 72628"/>
                                                                                <a:gd name="connsiteX13" fmla="*/ 1190 w 294084"/>
                                                                                <a:gd name="connsiteY13" fmla="*/ 66675 h 72628"/>
                                                                                <a:gd name="connsiteX14" fmla="*/ 8334 w 294084"/>
                                                                                <a:gd name="connsiteY14" fmla="*/ 38100 h 72628"/>
                                                                                <a:gd name="connsiteX15" fmla="*/ 1190 w 294084"/>
                                                                                <a:gd name="connsiteY15" fmla="*/ 0 h 72628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94084" h="72628">
                                                                                  <a:moveTo>
                                                                                    <a:pt x="294084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274835" y="6350"/>
                                                                                    <a:pt x="255587" y="12700"/>
                                                                                    <a:pt x="246459" y="190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7331" y="25400"/>
                                                                                    <a:pt x="244871" y="33734"/>
                                                                                    <a:pt x="239315" y="381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3759" y="42466"/>
                                                                                    <a:pt x="220265" y="45243"/>
                                                                                    <a:pt x="213121" y="4524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5977" y="45243"/>
                                                                                    <a:pt x="205580" y="36116"/>
                                                                                    <a:pt x="196452" y="381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7324" y="40084"/>
                                                                                    <a:pt x="169464" y="51991"/>
                                                                                    <a:pt x="158352" y="571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7240" y="62309"/>
                                                                                    <a:pt x="137317" y="71834"/>
                                                                                    <a:pt x="129777" y="6905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2237" y="66278"/>
                                                                                    <a:pt x="120253" y="44053"/>
                                                                                    <a:pt x="113109" y="4048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5965" y="36909"/>
                                                                                    <a:pt x="86915" y="47625"/>
                                                                                    <a:pt x="86915" y="476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6596" y="50403"/>
                                                                                    <a:pt x="59530" y="55563"/>
                                                                                    <a:pt x="51196" y="571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2862" y="58737"/>
                                                                                    <a:pt x="42068" y="56753"/>
                                                                                    <a:pt x="36909" y="571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1750" y="57547"/>
                                                                                    <a:pt x="23812" y="57150"/>
                                                                                    <a:pt x="20240" y="5953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668" y="61912"/>
                                                                                    <a:pt x="18652" y="70246"/>
                                                                                    <a:pt x="15477" y="7143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302" y="72628"/>
                                                                                    <a:pt x="2380" y="72231"/>
                                                                                    <a:pt x="1190" y="666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0" y="61119"/>
                                                                                    <a:pt x="8334" y="49212"/>
                                                                                    <a:pt x="8334" y="381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334" y="26988"/>
                                                                                    <a:pt x="4762" y="13494"/>
                                                                                    <a:pt x="1190" y="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354" name="Freeform 1353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2238375" y="2193131"/>
                                                                              <a:ext cx="135731" cy="178594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35731 w 135731"/>
                                                                                <a:gd name="connsiteY0" fmla="*/ 178594 h 178594"/>
                                                                                <a:gd name="connsiteX1" fmla="*/ 80963 w 135731"/>
                                                                                <a:gd name="connsiteY1" fmla="*/ 76200 h 178594"/>
                                                                                <a:gd name="connsiteX2" fmla="*/ 52388 w 135731"/>
                                                                                <a:gd name="connsiteY2" fmla="*/ 42863 h 178594"/>
                                                                                <a:gd name="connsiteX3" fmla="*/ 33338 w 135731"/>
                                                                                <a:gd name="connsiteY3" fmla="*/ 52388 h 178594"/>
                                                                                <a:gd name="connsiteX4" fmla="*/ 23813 w 135731"/>
                                                                                <a:gd name="connsiteY4" fmla="*/ 30957 h 178594"/>
                                                                                <a:gd name="connsiteX5" fmla="*/ 23813 w 135731"/>
                                                                                <a:gd name="connsiteY5" fmla="*/ 16669 h 178594"/>
                                                                                <a:gd name="connsiteX6" fmla="*/ 0 w 135731"/>
                                                                                <a:gd name="connsiteY6" fmla="*/ 0 h 178594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35731" h="178594">
                                                                                  <a:moveTo>
                                                                                    <a:pt x="135731" y="178594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15292" y="138708"/>
                                                                                    <a:pt x="94853" y="98822"/>
                                                                                    <a:pt x="80963" y="762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7073" y="53578"/>
                                                                                    <a:pt x="60325" y="46832"/>
                                                                                    <a:pt x="52388" y="4286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4451" y="38894"/>
                                                                                    <a:pt x="38101" y="54372"/>
                                                                                    <a:pt x="33338" y="5238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8576" y="50404"/>
                                                                                    <a:pt x="25401" y="36910"/>
                                                                                    <a:pt x="23813" y="3095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226" y="25004"/>
                                                                                    <a:pt x="27782" y="21829"/>
                                                                                    <a:pt x="23813" y="1666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844" y="11509"/>
                                                                                    <a:pt x="9922" y="5754"/>
                                                                                    <a:pt x="0" y="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355" name="Freeform 1354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2072482" y="2216944"/>
                                                                              <a:ext cx="175418" cy="216694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75418 w 175418"/>
                                                                                <a:gd name="connsiteY0" fmla="*/ 216694 h 216694"/>
                                                                                <a:gd name="connsiteX1" fmla="*/ 127793 w 175418"/>
                                                                                <a:gd name="connsiteY1" fmla="*/ 200025 h 216694"/>
                                                                                <a:gd name="connsiteX2" fmla="*/ 120649 w 175418"/>
                                                                                <a:gd name="connsiteY2" fmla="*/ 169069 h 216694"/>
                                                                                <a:gd name="connsiteX3" fmla="*/ 123031 w 175418"/>
                                                                                <a:gd name="connsiteY3" fmla="*/ 133350 h 216694"/>
                                                                                <a:gd name="connsiteX4" fmla="*/ 123031 w 175418"/>
                                                                                <a:gd name="connsiteY4" fmla="*/ 104775 h 216694"/>
                                                                                <a:gd name="connsiteX5" fmla="*/ 113506 w 175418"/>
                                                                                <a:gd name="connsiteY5" fmla="*/ 85725 h 216694"/>
                                                                                <a:gd name="connsiteX6" fmla="*/ 99218 w 175418"/>
                                                                                <a:gd name="connsiteY6" fmla="*/ 71437 h 216694"/>
                                                                                <a:gd name="connsiteX7" fmla="*/ 87312 w 175418"/>
                                                                                <a:gd name="connsiteY7" fmla="*/ 76200 h 216694"/>
                                                                                <a:gd name="connsiteX8" fmla="*/ 77787 w 175418"/>
                                                                                <a:gd name="connsiteY8" fmla="*/ 52387 h 216694"/>
                                                                                <a:gd name="connsiteX9" fmla="*/ 49212 w 175418"/>
                                                                                <a:gd name="connsiteY9" fmla="*/ 64294 h 216694"/>
                                                                                <a:gd name="connsiteX10" fmla="*/ 30162 w 175418"/>
                                                                                <a:gd name="connsiteY10" fmla="*/ 76200 h 216694"/>
                                                                                <a:gd name="connsiteX11" fmla="*/ 25399 w 175418"/>
                                                                                <a:gd name="connsiteY11" fmla="*/ 45244 h 216694"/>
                                                                                <a:gd name="connsiteX12" fmla="*/ 11112 w 175418"/>
                                                                                <a:gd name="connsiteY12" fmla="*/ 30956 h 216694"/>
                                                                                <a:gd name="connsiteX13" fmla="*/ 1587 w 175418"/>
                                                                                <a:gd name="connsiteY13" fmla="*/ 23812 h 216694"/>
                                                                                <a:gd name="connsiteX14" fmla="*/ 1587 w 175418"/>
                                                                                <a:gd name="connsiteY14" fmla="*/ 0 h 216694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75418" h="216694">
                                                                                  <a:moveTo>
                                                                                    <a:pt x="175418" y="216694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56169" y="212328"/>
                                                                                    <a:pt x="136921" y="207963"/>
                                                                                    <a:pt x="127793" y="2000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8665" y="192087"/>
                                                                                    <a:pt x="121443" y="180181"/>
                                                                                    <a:pt x="120649" y="16906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9855" y="157957"/>
                                                                                    <a:pt x="122634" y="144066"/>
                                                                                    <a:pt x="123031" y="1333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3428" y="122634"/>
                                                                                    <a:pt x="124619" y="112713"/>
                                                                                    <a:pt x="123031" y="1047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1443" y="96837"/>
                                                                                    <a:pt x="117475" y="91281"/>
                                                                                    <a:pt x="113506" y="85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9537" y="80169"/>
                                                                                    <a:pt x="103584" y="73024"/>
                                                                                    <a:pt x="99218" y="7143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4852" y="69850"/>
                                                                                    <a:pt x="90884" y="79375"/>
                                                                                    <a:pt x="87312" y="762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3740" y="73025"/>
                                                                                    <a:pt x="84137" y="54371"/>
                                                                                    <a:pt x="77787" y="5238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1437" y="50403"/>
                                                                                    <a:pt x="57150" y="60325"/>
                                                                                    <a:pt x="49212" y="642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1275" y="68263"/>
                                                                                    <a:pt x="34131" y="79375"/>
                                                                                    <a:pt x="30162" y="762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6193" y="73025"/>
                                                                                    <a:pt x="28574" y="52785"/>
                                                                                    <a:pt x="25399" y="4524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224" y="37703"/>
                                                                                    <a:pt x="15080" y="34528"/>
                                                                                    <a:pt x="11112" y="3095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144" y="27384"/>
                                                                                    <a:pt x="3174" y="28971"/>
                                                                                    <a:pt x="1587" y="2381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0" y="18653"/>
                                                                                    <a:pt x="793" y="9326"/>
                                                                                    <a:pt x="1587" y="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356" name="Freeform 1355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1928813" y="2245519"/>
                                                                              <a:ext cx="150018" cy="86519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50018 w 150018"/>
                                                                                <a:gd name="connsiteY0" fmla="*/ 0 h 86519"/>
                                                                                <a:gd name="connsiteX1" fmla="*/ 97631 w 150018"/>
                                                                                <a:gd name="connsiteY1" fmla="*/ 23812 h 86519"/>
                                                                                <a:gd name="connsiteX2" fmla="*/ 97631 w 150018"/>
                                                                                <a:gd name="connsiteY2" fmla="*/ 30956 h 86519"/>
                                                                                <a:gd name="connsiteX3" fmla="*/ 73818 w 150018"/>
                                                                                <a:gd name="connsiteY3" fmla="*/ 30956 h 86519"/>
                                                                                <a:gd name="connsiteX4" fmla="*/ 73818 w 150018"/>
                                                                                <a:gd name="connsiteY4" fmla="*/ 50006 h 86519"/>
                                                                                <a:gd name="connsiteX5" fmla="*/ 76200 w 150018"/>
                                                                                <a:gd name="connsiteY5" fmla="*/ 59531 h 86519"/>
                                                                                <a:gd name="connsiteX6" fmla="*/ 59531 w 150018"/>
                                                                                <a:gd name="connsiteY6" fmla="*/ 50006 h 86519"/>
                                                                                <a:gd name="connsiteX7" fmla="*/ 54768 w 150018"/>
                                                                                <a:gd name="connsiteY7" fmla="*/ 59531 h 86519"/>
                                                                                <a:gd name="connsiteX8" fmla="*/ 61912 w 150018"/>
                                                                                <a:gd name="connsiteY8" fmla="*/ 78581 h 86519"/>
                                                                                <a:gd name="connsiteX9" fmla="*/ 42862 w 150018"/>
                                                                                <a:gd name="connsiteY9" fmla="*/ 83344 h 86519"/>
                                                                                <a:gd name="connsiteX10" fmla="*/ 38100 w 150018"/>
                                                                                <a:gd name="connsiteY10" fmla="*/ 59531 h 86519"/>
                                                                                <a:gd name="connsiteX11" fmla="*/ 23812 w 150018"/>
                                                                                <a:gd name="connsiteY11" fmla="*/ 66675 h 86519"/>
                                                                                <a:gd name="connsiteX12" fmla="*/ 21431 w 150018"/>
                                                                                <a:gd name="connsiteY12" fmla="*/ 76200 h 86519"/>
                                                                                <a:gd name="connsiteX13" fmla="*/ 11906 w 150018"/>
                                                                                <a:gd name="connsiteY13" fmla="*/ 80962 h 86519"/>
                                                                                <a:gd name="connsiteX14" fmla="*/ 0 w 150018"/>
                                                                                <a:gd name="connsiteY14" fmla="*/ 80962 h 86519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50018" h="86519">
                                                                                  <a:moveTo>
                                                                                    <a:pt x="150018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28190" y="9326"/>
                                                                                    <a:pt x="106362" y="18653"/>
                                                                                    <a:pt x="97631" y="2381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8900" y="28971"/>
                                                                                    <a:pt x="101600" y="29765"/>
                                                                                    <a:pt x="97631" y="3095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3662" y="32147"/>
                                                                                    <a:pt x="77787" y="27781"/>
                                                                                    <a:pt x="73818" y="3095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9849" y="34131"/>
                                                                                    <a:pt x="73421" y="45244"/>
                                                                                    <a:pt x="73818" y="5000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4215" y="54768"/>
                                                                                    <a:pt x="78581" y="59531"/>
                                                                                    <a:pt x="76200" y="5953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3819" y="59531"/>
                                                                                    <a:pt x="63103" y="50006"/>
                                                                                    <a:pt x="59531" y="5000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5959" y="50006"/>
                                                                                    <a:pt x="54371" y="54769"/>
                                                                                    <a:pt x="54768" y="5953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5165" y="64293"/>
                                                                                    <a:pt x="63896" y="74612"/>
                                                                                    <a:pt x="61912" y="7858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9928" y="82550"/>
                                                                                    <a:pt x="46831" y="86519"/>
                                                                                    <a:pt x="42862" y="8334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8893" y="80169"/>
                                                                                    <a:pt x="41275" y="62309"/>
                                                                                    <a:pt x="38100" y="5953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4925" y="56753"/>
                                                                                    <a:pt x="26590" y="63897"/>
                                                                                    <a:pt x="23812" y="666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1034" y="69453"/>
                                                                                    <a:pt x="23415" y="73819"/>
                                                                                    <a:pt x="21431" y="762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447" y="78581"/>
                                                                                    <a:pt x="15478" y="80168"/>
                                                                                    <a:pt x="11906" y="8096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334" y="81756"/>
                                                                                    <a:pt x="4167" y="81359"/>
                                                                                    <a:pt x="0" y="80962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357" name="Freeform 1356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1990725" y="2297906"/>
                                                                              <a:ext cx="116681" cy="230982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16681 w 116681"/>
                                                                                <a:gd name="connsiteY0" fmla="*/ 230982 h 230982"/>
                                                                                <a:gd name="connsiteX1" fmla="*/ 104775 w 116681"/>
                                                                                <a:gd name="connsiteY1" fmla="*/ 169069 h 230982"/>
                                                                                <a:gd name="connsiteX2" fmla="*/ 95250 w 116681"/>
                                                                                <a:gd name="connsiteY2" fmla="*/ 133350 h 230982"/>
                                                                                <a:gd name="connsiteX3" fmla="*/ 109538 w 116681"/>
                                                                                <a:gd name="connsiteY3" fmla="*/ 97632 h 230982"/>
                                                                                <a:gd name="connsiteX4" fmla="*/ 92869 w 116681"/>
                                                                                <a:gd name="connsiteY4" fmla="*/ 57150 h 230982"/>
                                                                                <a:gd name="connsiteX5" fmla="*/ 83344 w 116681"/>
                                                                                <a:gd name="connsiteY5" fmla="*/ 40482 h 230982"/>
                                                                                <a:gd name="connsiteX6" fmla="*/ 88106 w 116681"/>
                                                                                <a:gd name="connsiteY6" fmla="*/ 7144 h 230982"/>
                                                                                <a:gd name="connsiteX7" fmla="*/ 47625 w 116681"/>
                                                                                <a:gd name="connsiteY7" fmla="*/ 14288 h 230982"/>
                                                                                <a:gd name="connsiteX8" fmla="*/ 16669 w 116681"/>
                                                                                <a:gd name="connsiteY8" fmla="*/ 14288 h 230982"/>
                                                                                <a:gd name="connsiteX9" fmla="*/ 0 w 116681"/>
                                                                                <a:gd name="connsiteY9" fmla="*/ 0 h 230982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16681" h="230982">
                                                                                  <a:moveTo>
                                                                                    <a:pt x="116681" y="230982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12514" y="208161"/>
                                                                                    <a:pt x="108347" y="185341"/>
                                                                                    <a:pt x="104775" y="16906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1203" y="152797"/>
                                                                                    <a:pt x="94456" y="145256"/>
                                                                                    <a:pt x="95250" y="1333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6044" y="121444"/>
                                                                                    <a:pt x="109935" y="110332"/>
                                                                                    <a:pt x="109538" y="9763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9141" y="84932"/>
                                                                                    <a:pt x="97235" y="66675"/>
                                                                                    <a:pt x="92869" y="571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8503" y="47625"/>
                                                                                    <a:pt x="84138" y="48816"/>
                                                                                    <a:pt x="83344" y="4048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2550" y="32148"/>
                                                                                    <a:pt x="94059" y="11510"/>
                                                                                    <a:pt x="88106" y="714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2153" y="2778"/>
                                                                                    <a:pt x="59531" y="13097"/>
                                                                                    <a:pt x="47625" y="1428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5719" y="15479"/>
                                                                                    <a:pt x="24606" y="16669"/>
                                                                                    <a:pt x="16669" y="1428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732" y="11907"/>
                                                                                    <a:pt x="4366" y="5953"/>
                                                                                    <a:pt x="0" y="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</p:grpSp>
                                                                    </p:grpSp>
                                                                    <p:grpSp>
                                                                      <p:nvGrpSpPr>
                                                                        <p:cNvPr id="901" name="Group 1317"/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1983582" y="1997075"/>
                                                                          <a:ext cx="1113234" cy="597297"/>
                                                                          <a:chOff x="1983582" y="1997075"/>
                                                                          <a:chExt cx="1113234" cy="597297"/>
                                                                        </a:xfrm>
                                                                      </p:grpSpPr>
                                                                      <p:grpSp>
                                                                        <p:nvGrpSpPr>
                                                                          <p:cNvPr id="902" name="Group 1318"/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1983582" y="1997075"/>
                                                                            <a:ext cx="1113234" cy="597297"/>
                                                                            <a:chOff x="1983582" y="1997075"/>
                                                                            <a:chExt cx="1113234" cy="597297"/>
                                                                          </a:xfrm>
                                                                        </p:grpSpPr>
                                                                        <p:sp>
                                                                          <p:nvSpPr>
                                                                            <p:cNvPr id="1321" name="Freeform 1320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2026444" y="2109788"/>
                                                                              <a:ext cx="214312" cy="130968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214312 w 214312"/>
                                                                                <a:gd name="connsiteY0" fmla="*/ 0 h 130968"/>
                                                                                <a:gd name="connsiteX1" fmla="*/ 185737 w 214312"/>
                                                                                <a:gd name="connsiteY1" fmla="*/ 88106 h 130968"/>
                                                                                <a:gd name="connsiteX2" fmla="*/ 161925 w 214312"/>
                                                                                <a:gd name="connsiteY2" fmla="*/ 100012 h 130968"/>
                                                                                <a:gd name="connsiteX3" fmla="*/ 97631 w 214312"/>
                                                                                <a:gd name="connsiteY3" fmla="*/ 102393 h 130968"/>
                                                                                <a:gd name="connsiteX4" fmla="*/ 16669 w 214312"/>
                                                                                <a:gd name="connsiteY4" fmla="*/ 123825 h 130968"/>
                                                                                <a:gd name="connsiteX5" fmla="*/ 0 w 214312"/>
                                                                                <a:gd name="connsiteY5" fmla="*/ 130968 h 130968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14312" h="130968">
                                                                                  <a:moveTo>
                                                                                    <a:pt x="214312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204390" y="35718"/>
                                                                                    <a:pt x="194468" y="71437"/>
                                                                                    <a:pt x="185737" y="8810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7006" y="104775"/>
                                                                                    <a:pt x="176609" y="97631"/>
                                                                                    <a:pt x="161925" y="10001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7241" y="102393"/>
                                                                                    <a:pt x="121840" y="98424"/>
                                                                                    <a:pt x="97631" y="10239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3422" y="106362"/>
                                                                                    <a:pt x="32941" y="119063"/>
                                                                                    <a:pt x="16669" y="1238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97" y="128587"/>
                                                                                    <a:pt x="198" y="129777"/>
                                                                                    <a:pt x="0" y="130968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322" name="Freeform 1321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2528888" y="2209800"/>
                                                                              <a:ext cx="20637" cy="90488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9525 w 20637"/>
                                                                                <a:gd name="connsiteY0" fmla="*/ 90488 h 90488"/>
                                                                                <a:gd name="connsiteX1" fmla="*/ 19050 w 20637"/>
                                                                                <a:gd name="connsiteY1" fmla="*/ 26194 h 90488"/>
                                                                                <a:gd name="connsiteX2" fmla="*/ 0 w 20637"/>
                                                                                <a:gd name="connsiteY2" fmla="*/ 0 h 90488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0637" h="90488">
                                                                                  <a:moveTo>
                                                                                    <a:pt x="9525" y="90488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5081" y="65881"/>
                                                                                    <a:pt x="20637" y="41275"/>
                                                                                    <a:pt x="19050" y="261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463" y="11113"/>
                                                                                    <a:pt x="2381" y="3572"/>
                                                                                    <a:pt x="0" y="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grpSp>
                                                                          <p:nvGrpSpPr>
                                                                            <p:cNvPr id="903" name="Group 1322"/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1983582" y="1997075"/>
                                                                              <a:ext cx="1113234" cy="597297"/>
                                                                              <a:chOff x="1983582" y="1997075"/>
                                                                              <a:chExt cx="1113234" cy="597297"/>
                                                                            </a:xfrm>
                                                                          </p:grpSpPr>
                                                                          <p:sp>
                                                                            <p:nvSpPr>
                                                                              <p:cNvPr id="1324" name="Freeform 1323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093119" y="2216944"/>
                                                                                <a:ext cx="136525" cy="211931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0 w 136525"/>
                                                                                  <a:gd name="connsiteY0" fmla="*/ 0 h 211931"/>
                                                                                  <a:gd name="connsiteX1" fmla="*/ 26194 w 136525"/>
                                                                                  <a:gd name="connsiteY1" fmla="*/ 57150 h 211931"/>
                                                                                  <a:gd name="connsiteX2" fmla="*/ 88106 w 136525"/>
                                                                                  <a:gd name="connsiteY2" fmla="*/ 66675 h 211931"/>
                                                                                  <a:gd name="connsiteX3" fmla="*/ 114300 w 136525"/>
                                                                                  <a:gd name="connsiteY3" fmla="*/ 78581 h 211931"/>
                                                                                  <a:gd name="connsiteX4" fmla="*/ 133350 w 136525"/>
                                                                                  <a:gd name="connsiteY4" fmla="*/ 102394 h 211931"/>
                                                                                  <a:gd name="connsiteX5" fmla="*/ 133350 w 136525"/>
                                                                                  <a:gd name="connsiteY5" fmla="*/ 130969 h 211931"/>
                                                                                  <a:gd name="connsiteX6" fmla="*/ 133350 w 136525"/>
                                                                                  <a:gd name="connsiteY6" fmla="*/ 161925 h 211931"/>
                                                                                  <a:gd name="connsiteX7" fmla="*/ 119062 w 136525"/>
                                                                                  <a:gd name="connsiteY7" fmla="*/ 183356 h 211931"/>
                                                                                  <a:gd name="connsiteX8" fmla="*/ 121444 w 136525"/>
                                                                                  <a:gd name="connsiteY8" fmla="*/ 200025 h 211931"/>
                                                                                  <a:gd name="connsiteX9" fmla="*/ 119062 w 136525"/>
                                                                                  <a:gd name="connsiteY9" fmla="*/ 211931 h 211931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36525" h="211931">
                                                                                    <a:moveTo>
                                                                                      <a:pt x="0" y="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5755" y="23019"/>
                                                                                      <a:pt x="11510" y="46038"/>
                                                                                      <a:pt x="26194" y="571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0878" y="68263"/>
                                                                                      <a:pt x="73422" y="63103"/>
                                                                                      <a:pt x="88106" y="666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2790" y="70247"/>
                                                                                      <a:pt x="106759" y="72628"/>
                                                                                      <a:pt x="114300" y="785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1841" y="84534"/>
                                                                                      <a:pt x="130175" y="93663"/>
                                                                                      <a:pt x="133350" y="1023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6525" y="111125"/>
                                                                                      <a:pt x="133350" y="130969"/>
                                                                                      <a:pt x="133350" y="1309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3350" y="140891"/>
                                                                                      <a:pt x="135731" y="153194"/>
                                                                                      <a:pt x="133350" y="1619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0969" y="170656"/>
                                                                                      <a:pt x="121046" y="177006"/>
                                                                                      <a:pt x="119062" y="1833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7078" y="189706"/>
                                                                                      <a:pt x="121444" y="195263"/>
                                                                                      <a:pt x="121444" y="2000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1444" y="204787"/>
                                                                                      <a:pt x="120253" y="208359"/>
                                                                                      <a:pt x="119062" y="211931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25" name="Freeform 1324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1983582" y="2171700"/>
                                                                                <a:ext cx="95249" cy="328613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14287 w 95249"/>
                                                                                  <a:gd name="connsiteY0" fmla="*/ 0 h 328613"/>
                                                                                  <a:gd name="connsiteX1" fmla="*/ 45243 w 95249"/>
                                                                                  <a:gd name="connsiteY1" fmla="*/ 57150 h 328613"/>
                                                                                  <a:gd name="connsiteX2" fmla="*/ 30956 w 95249"/>
                                                                                  <a:gd name="connsiteY2" fmla="*/ 78581 h 328613"/>
                                                                                  <a:gd name="connsiteX3" fmla="*/ 21431 w 95249"/>
                                                                                  <a:gd name="connsiteY3" fmla="*/ 97631 h 328613"/>
                                                                                  <a:gd name="connsiteX4" fmla="*/ 52387 w 95249"/>
                                                                                  <a:gd name="connsiteY4" fmla="*/ 107156 h 328613"/>
                                                                                  <a:gd name="connsiteX5" fmla="*/ 64293 w 95249"/>
                                                                                  <a:gd name="connsiteY5" fmla="*/ 109538 h 328613"/>
                                                                                  <a:gd name="connsiteX6" fmla="*/ 59531 w 95249"/>
                                                                                  <a:gd name="connsiteY6" fmla="*/ 126206 h 328613"/>
                                                                                  <a:gd name="connsiteX7" fmla="*/ 45243 w 95249"/>
                                                                                  <a:gd name="connsiteY7" fmla="*/ 145256 h 328613"/>
                                                                                  <a:gd name="connsiteX8" fmla="*/ 16668 w 95249"/>
                                                                                  <a:gd name="connsiteY8" fmla="*/ 154781 h 328613"/>
                                                                                  <a:gd name="connsiteX9" fmla="*/ 2381 w 95249"/>
                                                                                  <a:gd name="connsiteY9" fmla="*/ 164306 h 328613"/>
                                                                                  <a:gd name="connsiteX10" fmla="*/ 2381 w 95249"/>
                                                                                  <a:gd name="connsiteY10" fmla="*/ 176213 h 328613"/>
                                                                                  <a:gd name="connsiteX11" fmla="*/ 16668 w 95249"/>
                                                                                  <a:gd name="connsiteY11" fmla="*/ 180975 h 328613"/>
                                                                                  <a:gd name="connsiteX12" fmla="*/ 28574 w 95249"/>
                                                                                  <a:gd name="connsiteY12" fmla="*/ 204788 h 328613"/>
                                                                                  <a:gd name="connsiteX13" fmla="*/ 30956 w 95249"/>
                                                                                  <a:gd name="connsiteY13" fmla="*/ 228600 h 328613"/>
                                                                                  <a:gd name="connsiteX14" fmla="*/ 42862 w 95249"/>
                                                                                  <a:gd name="connsiteY14" fmla="*/ 250031 h 328613"/>
                                                                                  <a:gd name="connsiteX15" fmla="*/ 54768 w 95249"/>
                                                                                  <a:gd name="connsiteY15" fmla="*/ 269081 h 328613"/>
                                                                                  <a:gd name="connsiteX16" fmla="*/ 69056 w 95249"/>
                                                                                  <a:gd name="connsiteY16" fmla="*/ 295275 h 328613"/>
                                                                                  <a:gd name="connsiteX17" fmla="*/ 83343 w 95249"/>
                                                                                  <a:gd name="connsiteY17" fmla="*/ 311944 h 328613"/>
                                                                                  <a:gd name="connsiteX18" fmla="*/ 95249 w 95249"/>
                                                                                  <a:gd name="connsiteY18" fmla="*/ 328613 h 328613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6" y="connsiteY1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7" y="connsiteY1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8" y="connsiteY18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95249" h="328613">
                                                                                    <a:moveTo>
                                                                                      <a:pt x="14287" y="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28376" y="22026"/>
                                                                                      <a:pt x="42465" y="44053"/>
                                                                                      <a:pt x="45243" y="571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8021" y="70247"/>
                                                                                      <a:pt x="34925" y="71834"/>
                                                                                      <a:pt x="30956" y="785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6987" y="85328"/>
                                                                                      <a:pt x="17859" y="92869"/>
                                                                                      <a:pt x="21431" y="976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5003" y="102393"/>
                                                                                      <a:pt x="45243" y="105172"/>
                                                                                      <a:pt x="52387" y="1071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9531" y="109140"/>
                                                                                      <a:pt x="63102" y="106363"/>
                                                                                      <a:pt x="64293" y="1095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5484" y="112713"/>
                                                                                      <a:pt x="62706" y="120253"/>
                                                                                      <a:pt x="59531" y="12620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6356" y="132159"/>
                                                                                      <a:pt x="52387" y="140494"/>
                                                                                      <a:pt x="45243" y="1452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8099" y="150018"/>
                                                                                      <a:pt x="23812" y="151606"/>
                                                                                      <a:pt x="16668" y="1547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524" y="157956"/>
                                                                                      <a:pt x="4762" y="160734"/>
                                                                                      <a:pt x="2381" y="16430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0" y="167878"/>
                                                                                      <a:pt x="0" y="173435"/>
                                                                                      <a:pt x="2381" y="1762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762" y="178991"/>
                                                                                      <a:pt x="12303" y="176213"/>
                                                                                      <a:pt x="16668" y="1809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1033" y="185737"/>
                                                                                      <a:pt x="26193" y="196851"/>
                                                                                      <a:pt x="28574" y="2047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0955" y="212725"/>
                                                                                      <a:pt x="28575" y="221060"/>
                                                                                      <a:pt x="30956" y="2286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3337" y="236140"/>
                                                                                      <a:pt x="38893" y="243284"/>
                                                                                      <a:pt x="42862" y="2500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6831" y="256778"/>
                                                                                      <a:pt x="50402" y="261540"/>
                                                                                      <a:pt x="54768" y="2690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9134" y="276622"/>
                                                                                      <a:pt x="64294" y="288131"/>
                                                                                      <a:pt x="69056" y="2952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3818" y="302419"/>
                                                                                      <a:pt x="78977" y="306388"/>
                                                                                      <a:pt x="83343" y="3119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7709" y="317500"/>
                                                                                      <a:pt x="91479" y="323056"/>
                                                                                      <a:pt x="95249" y="328613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222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26" name="Freeform 1325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1997869" y="1997075"/>
                                                                                <a:ext cx="1098947" cy="597297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0 w 1098947"/>
                                                                                  <a:gd name="connsiteY0" fmla="*/ 174625 h 597297"/>
                                                                                  <a:gd name="connsiteX1" fmla="*/ 64294 w 1098947"/>
                                                                                  <a:gd name="connsiteY1" fmla="*/ 124619 h 597297"/>
                                                                                  <a:gd name="connsiteX2" fmla="*/ 92869 w 1098947"/>
                                                                                  <a:gd name="connsiteY2" fmla="*/ 105569 h 597297"/>
                                                                                  <a:gd name="connsiteX3" fmla="*/ 145256 w 1098947"/>
                                                                                  <a:gd name="connsiteY3" fmla="*/ 110331 h 597297"/>
                                                                                  <a:gd name="connsiteX4" fmla="*/ 202406 w 1098947"/>
                                                                                  <a:gd name="connsiteY4" fmla="*/ 110331 h 597297"/>
                                                                                  <a:gd name="connsiteX5" fmla="*/ 269081 w 1098947"/>
                                                                                  <a:gd name="connsiteY5" fmla="*/ 110331 h 597297"/>
                                                                                  <a:gd name="connsiteX6" fmla="*/ 314325 w 1098947"/>
                                                                                  <a:gd name="connsiteY6" fmla="*/ 110331 h 597297"/>
                                                                                  <a:gd name="connsiteX7" fmla="*/ 340519 w 1098947"/>
                                                                                  <a:gd name="connsiteY7" fmla="*/ 93663 h 597297"/>
                                                                                  <a:gd name="connsiteX8" fmla="*/ 400050 w 1098947"/>
                                                                                  <a:gd name="connsiteY8" fmla="*/ 46038 h 597297"/>
                                                                                  <a:gd name="connsiteX9" fmla="*/ 423862 w 1098947"/>
                                                                                  <a:gd name="connsiteY9" fmla="*/ 38894 h 597297"/>
                                                                                  <a:gd name="connsiteX10" fmla="*/ 452437 w 1098947"/>
                                                                                  <a:gd name="connsiteY10" fmla="*/ 5556 h 597297"/>
                                                                                  <a:gd name="connsiteX11" fmla="*/ 519112 w 1098947"/>
                                                                                  <a:gd name="connsiteY11" fmla="*/ 5556 h 597297"/>
                                                                                  <a:gd name="connsiteX12" fmla="*/ 597694 w 1098947"/>
                                                                                  <a:gd name="connsiteY12" fmla="*/ 5556 h 597297"/>
                                                                                  <a:gd name="connsiteX13" fmla="*/ 678656 w 1098947"/>
                                                                                  <a:gd name="connsiteY13" fmla="*/ 5556 h 597297"/>
                                                                                  <a:gd name="connsiteX14" fmla="*/ 711994 w 1098947"/>
                                                                                  <a:gd name="connsiteY14" fmla="*/ 17463 h 597297"/>
                                                                                  <a:gd name="connsiteX15" fmla="*/ 733425 w 1098947"/>
                                                                                  <a:gd name="connsiteY15" fmla="*/ 24606 h 597297"/>
                                                                                  <a:gd name="connsiteX16" fmla="*/ 745331 w 1098947"/>
                                                                                  <a:gd name="connsiteY16" fmla="*/ 36513 h 597297"/>
                                                                                  <a:gd name="connsiteX17" fmla="*/ 781050 w 1098947"/>
                                                                                  <a:gd name="connsiteY17" fmla="*/ 36513 h 597297"/>
                                                                                  <a:gd name="connsiteX18" fmla="*/ 835819 w 1098947"/>
                                                                                  <a:gd name="connsiteY18" fmla="*/ 36513 h 597297"/>
                                                                                  <a:gd name="connsiteX19" fmla="*/ 888206 w 1098947"/>
                                                                                  <a:gd name="connsiteY19" fmla="*/ 41275 h 597297"/>
                                                                                  <a:gd name="connsiteX20" fmla="*/ 947737 w 1098947"/>
                                                                                  <a:gd name="connsiteY20" fmla="*/ 41275 h 597297"/>
                                                                                  <a:gd name="connsiteX21" fmla="*/ 997744 w 1098947"/>
                                                                                  <a:gd name="connsiteY21" fmla="*/ 43656 h 597297"/>
                                                                                  <a:gd name="connsiteX22" fmla="*/ 1047750 w 1098947"/>
                                                                                  <a:gd name="connsiteY22" fmla="*/ 48419 h 597297"/>
                                                                                  <a:gd name="connsiteX23" fmla="*/ 1054894 w 1098947"/>
                                                                                  <a:gd name="connsiteY23" fmla="*/ 84138 h 597297"/>
                                                                                  <a:gd name="connsiteX24" fmla="*/ 1054894 w 1098947"/>
                                                                                  <a:gd name="connsiteY24" fmla="*/ 107950 h 597297"/>
                                                                                  <a:gd name="connsiteX25" fmla="*/ 1047750 w 1098947"/>
                                                                                  <a:gd name="connsiteY25" fmla="*/ 127000 h 597297"/>
                                                                                  <a:gd name="connsiteX26" fmla="*/ 1040606 w 1098947"/>
                                                                                  <a:gd name="connsiteY26" fmla="*/ 146050 h 597297"/>
                                                                                  <a:gd name="connsiteX27" fmla="*/ 1035844 w 1098947"/>
                                                                                  <a:gd name="connsiteY27" fmla="*/ 153194 h 597297"/>
                                                                                  <a:gd name="connsiteX28" fmla="*/ 1028700 w 1098947"/>
                                                                                  <a:gd name="connsiteY28" fmla="*/ 169863 h 597297"/>
                                                                                  <a:gd name="connsiteX29" fmla="*/ 1009650 w 1098947"/>
                                                                                  <a:gd name="connsiteY29" fmla="*/ 177006 h 597297"/>
                                                                                  <a:gd name="connsiteX30" fmla="*/ 1009650 w 1098947"/>
                                                                                  <a:gd name="connsiteY30" fmla="*/ 198438 h 597297"/>
                                                                                  <a:gd name="connsiteX31" fmla="*/ 1023937 w 1098947"/>
                                                                                  <a:gd name="connsiteY31" fmla="*/ 219869 h 597297"/>
                                                                                  <a:gd name="connsiteX32" fmla="*/ 1023937 w 1098947"/>
                                                                                  <a:gd name="connsiteY32" fmla="*/ 255588 h 597297"/>
                                                                                  <a:gd name="connsiteX33" fmla="*/ 1023937 w 1098947"/>
                                                                                  <a:gd name="connsiteY33" fmla="*/ 277019 h 597297"/>
                                                                                  <a:gd name="connsiteX34" fmla="*/ 1016794 w 1098947"/>
                                                                                  <a:gd name="connsiteY34" fmla="*/ 312738 h 597297"/>
                                                                                  <a:gd name="connsiteX35" fmla="*/ 1004887 w 1098947"/>
                                                                                  <a:gd name="connsiteY35" fmla="*/ 317500 h 597297"/>
                                                                                  <a:gd name="connsiteX36" fmla="*/ 1016794 w 1098947"/>
                                                                                  <a:gd name="connsiteY36" fmla="*/ 350838 h 597297"/>
                                                                                  <a:gd name="connsiteX37" fmla="*/ 1057275 w 1098947"/>
                                                                                  <a:gd name="connsiteY37" fmla="*/ 374650 h 597297"/>
                                                                                  <a:gd name="connsiteX38" fmla="*/ 1052512 w 1098947"/>
                                                                                  <a:gd name="connsiteY38" fmla="*/ 396081 h 597297"/>
                                                                                  <a:gd name="connsiteX39" fmla="*/ 1052512 w 1098947"/>
                                                                                  <a:gd name="connsiteY39" fmla="*/ 434181 h 597297"/>
                                                                                  <a:gd name="connsiteX40" fmla="*/ 1078706 w 1098947"/>
                                                                                  <a:gd name="connsiteY40" fmla="*/ 457994 h 597297"/>
                                                                                  <a:gd name="connsiteX41" fmla="*/ 1095375 w 1098947"/>
                                                                                  <a:gd name="connsiteY41" fmla="*/ 477044 h 597297"/>
                                                                                  <a:gd name="connsiteX42" fmla="*/ 1095375 w 1098947"/>
                                                                                  <a:gd name="connsiteY42" fmla="*/ 491331 h 597297"/>
                                                                                  <a:gd name="connsiteX43" fmla="*/ 1095375 w 1098947"/>
                                                                                  <a:gd name="connsiteY43" fmla="*/ 519906 h 597297"/>
                                                                                  <a:gd name="connsiteX44" fmla="*/ 1073944 w 1098947"/>
                                                                                  <a:gd name="connsiteY44" fmla="*/ 555625 h 597297"/>
                                                                                  <a:gd name="connsiteX45" fmla="*/ 1062037 w 1098947"/>
                                                                                  <a:gd name="connsiteY45" fmla="*/ 584200 h 597297"/>
                                                                                  <a:gd name="connsiteX46" fmla="*/ 1035844 w 1098947"/>
                                                                                  <a:gd name="connsiteY46" fmla="*/ 596106 h 597297"/>
                                                                                  <a:gd name="connsiteX47" fmla="*/ 1009650 w 1098947"/>
                                                                                  <a:gd name="connsiteY47" fmla="*/ 591344 h 597297"/>
                                                                                  <a:gd name="connsiteX48" fmla="*/ 990600 w 1098947"/>
                                                                                  <a:gd name="connsiteY48" fmla="*/ 579438 h 597297"/>
                                                                                  <a:gd name="connsiteX49" fmla="*/ 966787 w 1098947"/>
                                                                                  <a:gd name="connsiteY49" fmla="*/ 553244 h 597297"/>
                                                                                  <a:gd name="connsiteX50" fmla="*/ 954881 w 1098947"/>
                                                                                  <a:gd name="connsiteY50" fmla="*/ 538956 h 597297"/>
                                                                                  <a:gd name="connsiteX51" fmla="*/ 938212 w 1098947"/>
                                                                                  <a:gd name="connsiteY51" fmla="*/ 519906 h 597297"/>
                                                                                  <a:gd name="connsiteX52" fmla="*/ 900112 w 1098947"/>
                                                                                  <a:gd name="connsiteY52" fmla="*/ 498475 h 597297"/>
                                                                                  <a:gd name="connsiteX53" fmla="*/ 869156 w 1098947"/>
                                                                                  <a:gd name="connsiteY53" fmla="*/ 479425 h 597297"/>
                                                                                  <a:gd name="connsiteX54" fmla="*/ 831056 w 1098947"/>
                                                                                  <a:gd name="connsiteY54" fmla="*/ 455613 h 597297"/>
                                                                                  <a:gd name="connsiteX55" fmla="*/ 807244 w 1098947"/>
                                                                                  <a:gd name="connsiteY55" fmla="*/ 443706 h 597297"/>
                                                                                  <a:gd name="connsiteX56" fmla="*/ 769144 w 1098947"/>
                                                                                  <a:gd name="connsiteY56" fmla="*/ 438944 h 597297"/>
                                                                                  <a:gd name="connsiteX57" fmla="*/ 747712 w 1098947"/>
                                                                                  <a:gd name="connsiteY57" fmla="*/ 446088 h 597297"/>
                                                                                  <a:gd name="connsiteX58" fmla="*/ 681037 w 1098947"/>
                                                                                  <a:gd name="connsiteY58" fmla="*/ 448469 h 597297"/>
                                                                                  <a:gd name="connsiteX59" fmla="*/ 640556 w 1098947"/>
                                                                                  <a:gd name="connsiteY59" fmla="*/ 469900 h 597297"/>
                                                                                  <a:gd name="connsiteX60" fmla="*/ 585787 w 1098947"/>
                                                                                  <a:gd name="connsiteY60" fmla="*/ 455613 h 597297"/>
                                                                                  <a:gd name="connsiteX61" fmla="*/ 552450 w 1098947"/>
                                                                                  <a:gd name="connsiteY61" fmla="*/ 446088 h 597297"/>
                                                                                  <a:gd name="connsiteX62" fmla="*/ 504825 w 1098947"/>
                                                                                  <a:gd name="connsiteY62" fmla="*/ 446088 h 597297"/>
                                                                                  <a:gd name="connsiteX63" fmla="*/ 464344 w 1098947"/>
                                                                                  <a:gd name="connsiteY63" fmla="*/ 429419 h 597297"/>
                                                                                  <a:gd name="connsiteX64" fmla="*/ 397669 w 1098947"/>
                                                                                  <a:gd name="connsiteY64" fmla="*/ 429419 h 597297"/>
                                                                                  <a:gd name="connsiteX65" fmla="*/ 319087 w 1098947"/>
                                                                                  <a:gd name="connsiteY65" fmla="*/ 431800 h 597297"/>
                                                                                  <a:gd name="connsiteX66" fmla="*/ 261937 w 1098947"/>
                                                                                  <a:gd name="connsiteY66" fmla="*/ 431800 h 597297"/>
                                                                                  <a:gd name="connsiteX67" fmla="*/ 230981 w 1098947"/>
                                                                                  <a:gd name="connsiteY67" fmla="*/ 431800 h 597297"/>
                                                                                  <a:gd name="connsiteX68" fmla="*/ 216694 w 1098947"/>
                                                                                  <a:gd name="connsiteY68" fmla="*/ 431800 h 597297"/>
                                                                                  <a:gd name="connsiteX69" fmla="*/ 214312 w 1098947"/>
                                                                                  <a:gd name="connsiteY69" fmla="*/ 429419 h 597297"/>
                                                                                  <a:gd name="connsiteX70" fmla="*/ 216694 w 1098947"/>
                                                                                  <a:gd name="connsiteY70" fmla="*/ 417513 h 597297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6" y="connsiteY1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7" y="connsiteY1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8" y="connsiteY1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9" y="connsiteY1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0" y="connsiteY2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1" y="connsiteY2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2" y="connsiteY2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3" y="connsiteY2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4" y="connsiteY2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5" y="connsiteY2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6" y="connsiteY2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7" y="connsiteY2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8" y="connsiteY2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9" y="connsiteY2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0" y="connsiteY3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1" y="connsiteY3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2" y="connsiteY3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3" y="connsiteY3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4" y="connsiteY3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5" y="connsiteY3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6" y="connsiteY3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7" y="connsiteY3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8" y="connsiteY3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9" y="connsiteY3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0" y="connsiteY4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1" y="connsiteY4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2" y="connsiteY4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3" y="connsiteY4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4" y="connsiteY4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5" y="connsiteY4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6" y="connsiteY4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7" y="connsiteY4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8" y="connsiteY4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9" y="connsiteY4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0" y="connsiteY5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1" y="connsiteY5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2" y="connsiteY5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3" y="connsiteY5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4" y="connsiteY5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5" y="connsiteY5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6" y="connsiteY5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7" y="connsiteY5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8" y="connsiteY5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9" y="connsiteY5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0" y="connsiteY6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1" y="connsiteY6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2" y="connsiteY6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3" y="connsiteY6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4" y="connsiteY6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5" y="connsiteY6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6" y="connsiteY6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7" y="connsiteY6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8" y="connsiteY6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9" y="connsiteY6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0" y="connsiteY70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098947" h="597297">
                                                                                    <a:moveTo>
                                                                                      <a:pt x="0" y="174625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24408" y="155376"/>
                                                                                      <a:pt x="48816" y="136128"/>
                                                                                      <a:pt x="64294" y="1246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9772" y="113110"/>
                                                                                      <a:pt x="79375" y="107950"/>
                                                                                      <a:pt x="92869" y="1055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6363" y="103188"/>
                                                                                      <a:pt x="127000" y="109537"/>
                                                                                      <a:pt x="145256" y="1103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63512" y="111125"/>
                                                                                      <a:pt x="202406" y="110331"/>
                                                                                      <a:pt x="202406" y="110331"/>
                                                                                    </a:cubicBezTo>
                                                                                    <a:lnTo>
                                                                                      <a:pt x="269081" y="110331"/>
                                                                                    </a:lnTo>
                                                                                    <a:cubicBezTo>
                                                                                      <a:pt x="287734" y="110331"/>
                                                                                      <a:pt x="302419" y="113109"/>
                                                                                      <a:pt x="314325" y="1103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26231" y="107553"/>
                                                                                      <a:pt x="326232" y="104378"/>
                                                                                      <a:pt x="340519" y="936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54806" y="82948"/>
                                                                                      <a:pt x="386160" y="55166"/>
                                                                                      <a:pt x="400050" y="460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13940" y="36910"/>
                                                                                      <a:pt x="415131" y="45641"/>
                                                                                      <a:pt x="423862" y="388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32593" y="32147"/>
                                                                                      <a:pt x="436562" y="11112"/>
                                                                                      <a:pt x="452437" y="55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68312" y="0"/>
                                                                                      <a:pt x="519112" y="5556"/>
                                                                                      <a:pt x="519112" y="5556"/>
                                                                                    </a:cubicBezTo>
                                                                                    <a:lnTo>
                                                                                      <a:pt x="597694" y="5556"/>
                                                                                    </a:lnTo>
                                                                                    <a:cubicBezTo>
                                                                                      <a:pt x="624285" y="5556"/>
                                                                                      <a:pt x="659606" y="3572"/>
                                                                                      <a:pt x="678656" y="55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97706" y="7541"/>
                                                                                      <a:pt x="702866" y="14288"/>
                                                                                      <a:pt x="711994" y="174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21122" y="20638"/>
                                                                                      <a:pt x="727869" y="21431"/>
                                                                                      <a:pt x="733425" y="2460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38981" y="27781"/>
                                                                                      <a:pt x="737394" y="34529"/>
                                                                                      <a:pt x="745331" y="365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53269" y="38498"/>
                                                                                      <a:pt x="781050" y="36513"/>
                                                                                      <a:pt x="781050" y="365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96131" y="36513"/>
                                                                                      <a:pt x="817960" y="35719"/>
                                                                                      <a:pt x="835819" y="365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53678" y="37307"/>
                                                                                      <a:pt x="869553" y="40481"/>
                                                                                      <a:pt x="888206" y="412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06859" y="42069"/>
                                                                                      <a:pt x="929481" y="40878"/>
                                                                                      <a:pt x="947737" y="412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65993" y="41672"/>
                                                                                      <a:pt x="981075" y="42465"/>
                                                                                      <a:pt x="997744" y="436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14413" y="44847"/>
                                                                                      <a:pt x="1038225" y="41672"/>
                                                                                      <a:pt x="1047750" y="484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57275" y="55166"/>
                                                                                      <a:pt x="1053703" y="74216"/>
                                                                                      <a:pt x="1054894" y="841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56085" y="94060"/>
                                                                                      <a:pt x="1056085" y="100806"/>
                                                                                      <a:pt x="1054894" y="1079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53703" y="115094"/>
                                                                                      <a:pt x="1047750" y="127000"/>
                                                                                      <a:pt x="1047750" y="1270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45369" y="133350"/>
                                                                                      <a:pt x="1042590" y="141684"/>
                                                                                      <a:pt x="1040606" y="1460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38622" y="150416"/>
                                                                                      <a:pt x="1037828" y="149225"/>
                                                                                      <a:pt x="1035844" y="1531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33860" y="157163"/>
                                                                                      <a:pt x="1033066" y="165894"/>
                                                                                      <a:pt x="1028700" y="1698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24334" y="173832"/>
                                                                                      <a:pt x="1012825" y="172244"/>
                                                                                      <a:pt x="1009650" y="17700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06475" y="181768"/>
                                                                                      <a:pt x="1007269" y="191294"/>
                                                                                      <a:pt x="1009650" y="1984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12031" y="205582"/>
                                                                                      <a:pt x="1021556" y="210344"/>
                                                                                      <a:pt x="1023937" y="2198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26318" y="229394"/>
                                                                                      <a:pt x="1023937" y="255588"/>
                                                                                      <a:pt x="1023937" y="2555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23937" y="265113"/>
                                                                                      <a:pt x="1025127" y="267494"/>
                                                                                      <a:pt x="1023937" y="2770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22747" y="286544"/>
                                                                                      <a:pt x="1019969" y="305991"/>
                                                                                      <a:pt x="1016794" y="3127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13619" y="319485"/>
                                                                                      <a:pt x="1004887" y="311150"/>
                                                                                      <a:pt x="1004887" y="3175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04887" y="323850"/>
                                                                                      <a:pt x="1008063" y="341313"/>
                                                                                      <a:pt x="1016794" y="3508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25525" y="360363"/>
                                                                                      <a:pt x="1051322" y="367110"/>
                                                                                      <a:pt x="1057275" y="3746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63228" y="382190"/>
                                                                                      <a:pt x="1053306" y="386159"/>
                                                                                      <a:pt x="1052512" y="3960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51718" y="406003"/>
                                                                                      <a:pt x="1048146" y="423862"/>
                                                                                      <a:pt x="1052512" y="4341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56878" y="444500"/>
                                                                                      <a:pt x="1071562" y="450850"/>
                                                                                      <a:pt x="1078706" y="4579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85850" y="465138"/>
                                                                                      <a:pt x="1092597" y="471488"/>
                                                                                      <a:pt x="1095375" y="4770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98153" y="482600"/>
                                                                                      <a:pt x="1095375" y="491331"/>
                                                                                      <a:pt x="1095375" y="4913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95375" y="498475"/>
                                                                                      <a:pt x="1098947" y="509190"/>
                                                                                      <a:pt x="1095375" y="51990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91803" y="530622"/>
                                                                                      <a:pt x="1079500" y="544909"/>
                                                                                      <a:pt x="1073944" y="5556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68388" y="566341"/>
                                                                                      <a:pt x="1068387" y="577453"/>
                                                                                      <a:pt x="1062037" y="5842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55687" y="590947"/>
                                                                                      <a:pt x="1044575" y="594915"/>
                                                                                      <a:pt x="1035844" y="59610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27113" y="597297"/>
                                                                                      <a:pt x="1017191" y="594122"/>
                                                                                      <a:pt x="1009650" y="5913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02109" y="588566"/>
                                                                                      <a:pt x="997744" y="585788"/>
                                                                                      <a:pt x="990600" y="5794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83456" y="573088"/>
                                                                                      <a:pt x="972740" y="559991"/>
                                                                                      <a:pt x="966787" y="5532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60834" y="546497"/>
                                                                                      <a:pt x="959644" y="544512"/>
                                                                                      <a:pt x="954881" y="5389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50119" y="533400"/>
                                                                                      <a:pt x="947340" y="526653"/>
                                                                                      <a:pt x="938212" y="51990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29084" y="513159"/>
                                                                                      <a:pt x="911621" y="505222"/>
                                                                                      <a:pt x="900112" y="4984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88603" y="491728"/>
                                                                                      <a:pt x="869156" y="479425"/>
                                                                                      <a:pt x="869156" y="4794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57647" y="472281"/>
                                                                                      <a:pt x="841375" y="461566"/>
                                                                                      <a:pt x="831056" y="4556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20737" y="449660"/>
                                                                                      <a:pt x="817563" y="446484"/>
                                                                                      <a:pt x="807244" y="44370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96925" y="440928"/>
                                                                                      <a:pt x="779066" y="438547"/>
                                                                                      <a:pt x="769144" y="4389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59222" y="439341"/>
                                                                                      <a:pt x="762397" y="444500"/>
                                                                                      <a:pt x="747712" y="4460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33027" y="447676"/>
                                                                                      <a:pt x="698896" y="444500"/>
                                                                                      <a:pt x="681037" y="4484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63178" y="452438"/>
                                                                                      <a:pt x="656431" y="468709"/>
                                                                                      <a:pt x="640556" y="4699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24681" y="471091"/>
                                                                                      <a:pt x="600471" y="459582"/>
                                                                                      <a:pt x="585787" y="4556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71103" y="451644"/>
                                                                                      <a:pt x="565944" y="447675"/>
                                                                                      <a:pt x="552450" y="4460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38956" y="444501"/>
                                                                                      <a:pt x="519509" y="448866"/>
                                                                                      <a:pt x="504825" y="4460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90141" y="443310"/>
                                                                                      <a:pt x="482203" y="432197"/>
                                                                                      <a:pt x="464344" y="4294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46485" y="426641"/>
                                                                                      <a:pt x="421878" y="429022"/>
                                                                                      <a:pt x="397669" y="4294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73460" y="429816"/>
                                                                                      <a:pt x="341709" y="431403"/>
                                                                                      <a:pt x="319087" y="4318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96465" y="432197"/>
                                                                                      <a:pt x="261937" y="431800"/>
                                                                                      <a:pt x="261937" y="431800"/>
                                                                                    </a:cubicBezTo>
                                                                                    <a:lnTo>
                                                                                      <a:pt x="230981" y="431800"/>
                                                                                    </a:lnTo>
                                                                                    <a:cubicBezTo>
                                                                                      <a:pt x="223441" y="431800"/>
                                                                                      <a:pt x="219472" y="432197"/>
                                                                                      <a:pt x="216694" y="4318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13916" y="431403"/>
                                                                                      <a:pt x="214312" y="431800"/>
                                                                                      <a:pt x="214312" y="4294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14312" y="427038"/>
                                                                                      <a:pt x="215503" y="422275"/>
                                                                                      <a:pt x="216694" y="417513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27" name="Freeform 1326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224484" y="2114550"/>
                                                                                <a:ext cx="114698" cy="209947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75804 w 114698"/>
                                                                                  <a:gd name="connsiteY0" fmla="*/ 0 h 209947"/>
                                                                                  <a:gd name="connsiteX1" fmla="*/ 113904 w 114698"/>
                                                                                  <a:gd name="connsiteY1" fmla="*/ 40481 h 209947"/>
                                                                                  <a:gd name="connsiteX2" fmla="*/ 80566 w 114698"/>
                                                                                  <a:gd name="connsiteY2" fmla="*/ 61913 h 209947"/>
                                                                                  <a:gd name="connsiteX3" fmla="*/ 73422 w 114698"/>
                                                                                  <a:gd name="connsiteY3" fmla="*/ 83344 h 209947"/>
                                                                                  <a:gd name="connsiteX4" fmla="*/ 78185 w 114698"/>
                                                                                  <a:gd name="connsiteY4" fmla="*/ 107156 h 209947"/>
                                                                                  <a:gd name="connsiteX5" fmla="*/ 87710 w 114698"/>
                                                                                  <a:gd name="connsiteY5" fmla="*/ 119063 h 209947"/>
                                                                                  <a:gd name="connsiteX6" fmla="*/ 92472 w 114698"/>
                                                                                  <a:gd name="connsiteY6" fmla="*/ 130969 h 209947"/>
                                                                                  <a:gd name="connsiteX7" fmla="*/ 85329 w 114698"/>
                                                                                  <a:gd name="connsiteY7" fmla="*/ 154781 h 209947"/>
                                                                                  <a:gd name="connsiteX8" fmla="*/ 85329 w 114698"/>
                                                                                  <a:gd name="connsiteY8" fmla="*/ 173831 h 209947"/>
                                                                                  <a:gd name="connsiteX9" fmla="*/ 61516 w 114698"/>
                                                                                  <a:gd name="connsiteY9" fmla="*/ 178594 h 209947"/>
                                                                                  <a:gd name="connsiteX10" fmla="*/ 49610 w 114698"/>
                                                                                  <a:gd name="connsiteY10" fmla="*/ 192881 h 209947"/>
                                                                                  <a:gd name="connsiteX11" fmla="*/ 28179 w 114698"/>
                                                                                  <a:gd name="connsiteY11" fmla="*/ 207169 h 209947"/>
                                                                                  <a:gd name="connsiteX12" fmla="*/ 4366 w 114698"/>
                                                                                  <a:gd name="connsiteY12" fmla="*/ 209550 h 209947"/>
                                                                                  <a:gd name="connsiteX13" fmla="*/ 1985 w 114698"/>
                                                                                  <a:gd name="connsiteY13" fmla="*/ 207169 h 209947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14698" h="209947">
                                                                                    <a:moveTo>
                                                                                      <a:pt x="75804" y="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94457" y="15081"/>
                                                                                      <a:pt x="113110" y="30162"/>
                                                                                      <a:pt x="113904" y="404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4698" y="50800"/>
                                                                                      <a:pt x="87313" y="54769"/>
                                                                                      <a:pt x="80566" y="619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3819" y="69057"/>
                                                                                      <a:pt x="73819" y="75804"/>
                                                                                      <a:pt x="73422" y="833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3025" y="90884"/>
                                                                                      <a:pt x="75804" y="101203"/>
                                                                                      <a:pt x="78185" y="1071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0566" y="113109"/>
                                                                                      <a:pt x="85329" y="115094"/>
                                                                                      <a:pt x="87710" y="1190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0091" y="123032"/>
                                                                                      <a:pt x="92869" y="125016"/>
                                                                                      <a:pt x="92472" y="1309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2075" y="136922"/>
                                                                                      <a:pt x="86519" y="147637"/>
                                                                                      <a:pt x="85329" y="1547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4139" y="161925"/>
                                                                                      <a:pt x="89298" y="169862"/>
                                                                                      <a:pt x="85329" y="1738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1360" y="177800"/>
                                                                                      <a:pt x="67469" y="175419"/>
                                                                                      <a:pt x="61516" y="1785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5563" y="181769"/>
                                                                                      <a:pt x="55166" y="188119"/>
                                                                                      <a:pt x="49610" y="1928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4054" y="197643"/>
                                                                                      <a:pt x="35720" y="204391"/>
                                                                                      <a:pt x="28179" y="2071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0638" y="209947"/>
                                                                                      <a:pt x="8732" y="209550"/>
                                                                                      <a:pt x="4366" y="2095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0" y="209550"/>
                                                                                      <a:pt x="3176" y="207566"/>
                                                                                      <a:pt x="1985" y="207169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28" name="Freeform 1327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183606" y="2155031"/>
                                                                                <a:ext cx="53578" cy="130969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40482 w 53578"/>
                                                                                  <a:gd name="connsiteY0" fmla="*/ 0 h 130969"/>
                                                                                  <a:gd name="connsiteX1" fmla="*/ 52388 w 53578"/>
                                                                                  <a:gd name="connsiteY1" fmla="*/ 57150 h 130969"/>
                                                                                  <a:gd name="connsiteX2" fmla="*/ 47625 w 53578"/>
                                                                                  <a:gd name="connsiteY2" fmla="*/ 119063 h 130969"/>
                                                                                  <a:gd name="connsiteX3" fmla="*/ 16669 w 53578"/>
                                                                                  <a:gd name="connsiteY3" fmla="*/ 128588 h 130969"/>
                                                                                  <a:gd name="connsiteX4" fmla="*/ 0 w 53578"/>
                                                                                  <a:gd name="connsiteY4" fmla="*/ 128588 h 130969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53578" h="130969">
                                                                                    <a:moveTo>
                                                                                      <a:pt x="40482" y="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45840" y="18653"/>
                                                                                      <a:pt x="51198" y="37306"/>
                                                                                      <a:pt x="52388" y="571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3578" y="76994"/>
                                                                                      <a:pt x="53578" y="107157"/>
                                                                                      <a:pt x="47625" y="11906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1672" y="130969"/>
                                                                                      <a:pt x="24607" y="127000"/>
                                                                                      <a:pt x="16669" y="1285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731" y="130176"/>
                                                                                      <a:pt x="4365" y="129382"/>
                                                                                      <a:pt x="0" y="128588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29" name="Freeform 1328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283619" y="2293144"/>
                                                                                <a:ext cx="63103" cy="142875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28575 w 63103"/>
                                                                                  <a:gd name="connsiteY0" fmla="*/ 142875 h 142875"/>
                                                                                  <a:gd name="connsiteX1" fmla="*/ 45244 w 63103"/>
                                                                                  <a:gd name="connsiteY1" fmla="*/ 85725 h 142875"/>
                                                                                  <a:gd name="connsiteX2" fmla="*/ 57150 w 63103"/>
                                                                                  <a:gd name="connsiteY2" fmla="*/ 64294 h 142875"/>
                                                                                  <a:gd name="connsiteX3" fmla="*/ 50006 w 63103"/>
                                                                                  <a:gd name="connsiteY3" fmla="*/ 45244 h 142875"/>
                                                                                  <a:gd name="connsiteX4" fmla="*/ 54769 w 63103"/>
                                                                                  <a:gd name="connsiteY4" fmla="*/ 19050 h 142875"/>
                                                                                  <a:gd name="connsiteX5" fmla="*/ 0 w 63103"/>
                                                                                  <a:gd name="connsiteY5" fmla="*/ 0 h 142875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63103" h="142875">
                                                                                    <a:moveTo>
                                                                                      <a:pt x="28575" y="142875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34528" y="120848"/>
                                                                                      <a:pt x="40482" y="98822"/>
                                                                                      <a:pt x="45244" y="857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0006" y="72628"/>
                                                                                      <a:pt x="56356" y="71041"/>
                                                                                      <a:pt x="57150" y="642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7944" y="57547"/>
                                                                                      <a:pt x="50403" y="52785"/>
                                                                                      <a:pt x="50006" y="452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9609" y="37703"/>
                                                                                      <a:pt x="63103" y="26591"/>
                                                                                      <a:pt x="54769" y="190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6435" y="11509"/>
                                                                                      <a:pt x="6350" y="397"/>
                                                                                      <a:pt x="0" y="0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30" name="Freeform 1329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332831" y="2295128"/>
                                                                                <a:ext cx="73819" cy="136128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60325 w 73819"/>
                                                                                  <a:gd name="connsiteY0" fmla="*/ 136128 h 136128"/>
                                                                                  <a:gd name="connsiteX1" fmla="*/ 72232 w 73819"/>
                                                                                  <a:gd name="connsiteY1" fmla="*/ 83741 h 136128"/>
                                                                                  <a:gd name="connsiteX2" fmla="*/ 50800 w 73819"/>
                                                                                  <a:gd name="connsiteY2" fmla="*/ 69453 h 136128"/>
                                                                                  <a:gd name="connsiteX3" fmla="*/ 50800 w 73819"/>
                                                                                  <a:gd name="connsiteY3" fmla="*/ 52785 h 136128"/>
                                                                                  <a:gd name="connsiteX4" fmla="*/ 60325 w 73819"/>
                                                                                  <a:gd name="connsiteY4" fmla="*/ 19447 h 136128"/>
                                                                                  <a:gd name="connsiteX5" fmla="*/ 62707 w 73819"/>
                                                                                  <a:gd name="connsiteY5" fmla="*/ 397 h 136128"/>
                                                                                  <a:gd name="connsiteX6" fmla="*/ 43657 w 73819"/>
                                                                                  <a:gd name="connsiteY6" fmla="*/ 17066 h 136128"/>
                                                                                  <a:gd name="connsiteX7" fmla="*/ 17463 w 73819"/>
                                                                                  <a:gd name="connsiteY7" fmla="*/ 21828 h 136128"/>
                                                                                  <a:gd name="connsiteX8" fmla="*/ 794 w 73819"/>
                                                                                  <a:gd name="connsiteY8" fmla="*/ 19447 h 136128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73819" h="136128">
                                                                                    <a:moveTo>
                                                                                      <a:pt x="60325" y="136128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67072" y="115490"/>
                                                                                      <a:pt x="73819" y="94853"/>
                                                                                      <a:pt x="72232" y="8374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0645" y="72629"/>
                                                                                      <a:pt x="54372" y="74612"/>
                                                                                      <a:pt x="50800" y="6945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7228" y="64294"/>
                                                                                      <a:pt x="49213" y="61119"/>
                                                                                      <a:pt x="50800" y="5278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2387" y="44451"/>
                                                                                      <a:pt x="58341" y="28178"/>
                                                                                      <a:pt x="60325" y="1944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2309" y="10716"/>
                                                                                      <a:pt x="65485" y="794"/>
                                                                                      <a:pt x="62707" y="39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9929" y="0"/>
                                                                                      <a:pt x="51198" y="13494"/>
                                                                                      <a:pt x="43657" y="1706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6116" y="20638"/>
                                                                                      <a:pt x="24607" y="21431"/>
                                                                                      <a:pt x="17463" y="2182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319" y="22225"/>
                                                                                      <a:pt x="0" y="20637"/>
                                                                                      <a:pt x="794" y="19447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31" name="Freeform 1330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316956" y="2217738"/>
                                                                                <a:ext cx="119459" cy="84931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76200 w 119459"/>
                                                                                  <a:gd name="connsiteY0" fmla="*/ 84931 h 84931"/>
                                                                                  <a:gd name="connsiteX1" fmla="*/ 114300 w 119459"/>
                                                                                  <a:gd name="connsiteY1" fmla="*/ 44450 h 84931"/>
                                                                                  <a:gd name="connsiteX2" fmla="*/ 107157 w 119459"/>
                                                                                  <a:gd name="connsiteY2" fmla="*/ 6350 h 84931"/>
                                                                                  <a:gd name="connsiteX3" fmla="*/ 92869 w 119459"/>
                                                                                  <a:gd name="connsiteY3" fmla="*/ 6350 h 84931"/>
                                                                                  <a:gd name="connsiteX4" fmla="*/ 47625 w 119459"/>
                                                                                  <a:gd name="connsiteY4" fmla="*/ 8731 h 84931"/>
                                                                                  <a:gd name="connsiteX5" fmla="*/ 23813 w 119459"/>
                                                                                  <a:gd name="connsiteY5" fmla="*/ 13493 h 84931"/>
                                                                                  <a:gd name="connsiteX6" fmla="*/ 0 w 119459"/>
                                                                                  <a:gd name="connsiteY6" fmla="*/ 20637 h 84931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19459" h="84931">
                                                                                    <a:moveTo>
                                                                                      <a:pt x="76200" y="84931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92670" y="71239"/>
                                                                                      <a:pt x="109141" y="57547"/>
                                                                                      <a:pt x="114300" y="444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9459" y="31353"/>
                                                                                      <a:pt x="110729" y="12700"/>
                                                                                      <a:pt x="107157" y="63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3585" y="0"/>
                                                                                      <a:pt x="102791" y="5953"/>
                                                                                      <a:pt x="92869" y="63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2947" y="6747"/>
                                                                                      <a:pt x="59134" y="7541"/>
                                                                                      <a:pt x="47625" y="87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6116" y="9921"/>
                                                                                      <a:pt x="31750" y="11509"/>
                                                                                      <a:pt x="23813" y="1349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876" y="15477"/>
                                                                                      <a:pt x="4762" y="19446"/>
                                                                                      <a:pt x="0" y="20637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32" name="Freeform 1331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340769" y="2093119"/>
                                                                                <a:ext cx="73819" cy="126206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73819 w 73819"/>
                                                                                  <a:gd name="connsiteY0" fmla="*/ 126206 h 126206"/>
                                                                                  <a:gd name="connsiteX1" fmla="*/ 40481 w 73819"/>
                                                                                  <a:gd name="connsiteY1" fmla="*/ 85725 h 126206"/>
                                                                                  <a:gd name="connsiteX2" fmla="*/ 26194 w 73819"/>
                                                                                  <a:gd name="connsiteY2" fmla="*/ 73819 h 126206"/>
                                                                                  <a:gd name="connsiteX3" fmla="*/ 28575 w 73819"/>
                                                                                  <a:gd name="connsiteY3" fmla="*/ 42862 h 126206"/>
                                                                                  <a:gd name="connsiteX4" fmla="*/ 19050 w 73819"/>
                                                                                  <a:gd name="connsiteY4" fmla="*/ 16669 h 126206"/>
                                                                                  <a:gd name="connsiteX5" fmla="*/ 0 w 73819"/>
                                                                                  <a:gd name="connsiteY5" fmla="*/ 0 h 126206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73819" h="126206">
                                                                                    <a:moveTo>
                                                                                      <a:pt x="73819" y="126206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61118" y="110331"/>
                                                                                      <a:pt x="48418" y="94456"/>
                                                                                      <a:pt x="40481" y="857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2544" y="76994"/>
                                                                                      <a:pt x="28178" y="80963"/>
                                                                                      <a:pt x="26194" y="738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4210" y="66675"/>
                                                                                      <a:pt x="29766" y="52387"/>
                                                                                      <a:pt x="28575" y="4286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7384" y="33337"/>
                                                                                      <a:pt x="23812" y="23813"/>
                                                                                      <a:pt x="19050" y="166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288" y="9525"/>
                                                                                      <a:pt x="7144" y="4762"/>
                                                                                      <a:pt x="0" y="0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33" name="Freeform 1332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412206" y="2014538"/>
                                                                                <a:ext cx="306784" cy="201612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0 w 306784"/>
                                                                                  <a:gd name="connsiteY0" fmla="*/ 200025 h 201612"/>
                                                                                  <a:gd name="connsiteX1" fmla="*/ 69057 w 306784"/>
                                                                                  <a:gd name="connsiteY1" fmla="*/ 176212 h 201612"/>
                                                                                  <a:gd name="connsiteX2" fmla="*/ 109538 w 306784"/>
                                                                                  <a:gd name="connsiteY2" fmla="*/ 192881 h 201612"/>
                                                                                  <a:gd name="connsiteX3" fmla="*/ 161925 w 306784"/>
                                                                                  <a:gd name="connsiteY3" fmla="*/ 195262 h 201612"/>
                                                                                  <a:gd name="connsiteX4" fmla="*/ 211932 w 306784"/>
                                                                                  <a:gd name="connsiteY4" fmla="*/ 154781 h 201612"/>
                                                                                  <a:gd name="connsiteX5" fmla="*/ 188119 w 306784"/>
                                                                                  <a:gd name="connsiteY5" fmla="*/ 116681 h 201612"/>
                                                                                  <a:gd name="connsiteX6" fmla="*/ 219075 w 306784"/>
                                                                                  <a:gd name="connsiteY6" fmla="*/ 107156 h 201612"/>
                                                                                  <a:gd name="connsiteX7" fmla="*/ 257175 w 306784"/>
                                                                                  <a:gd name="connsiteY7" fmla="*/ 107156 h 201612"/>
                                                                                  <a:gd name="connsiteX8" fmla="*/ 292894 w 306784"/>
                                                                                  <a:gd name="connsiteY8" fmla="*/ 107156 h 201612"/>
                                                                                  <a:gd name="connsiteX9" fmla="*/ 304800 w 306784"/>
                                                                                  <a:gd name="connsiteY9" fmla="*/ 28575 h 201612"/>
                                                                                  <a:gd name="connsiteX10" fmla="*/ 304800 w 306784"/>
                                                                                  <a:gd name="connsiteY10" fmla="*/ 0 h 201612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306784" h="201612">
                                                                                    <a:moveTo>
                                                                                      <a:pt x="0" y="200025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25400" y="188714"/>
                                                                                      <a:pt x="50801" y="177403"/>
                                                                                      <a:pt x="69057" y="17621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7313" y="175021"/>
                                                                                      <a:pt x="94060" y="189706"/>
                                                                                      <a:pt x="109538" y="1928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5016" y="196056"/>
                                                                                      <a:pt x="144859" y="201612"/>
                                                                                      <a:pt x="161925" y="19526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78991" y="188912"/>
                                                                                      <a:pt x="207566" y="167878"/>
                                                                                      <a:pt x="211932" y="1547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16298" y="141684"/>
                                                                                      <a:pt x="186929" y="124618"/>
                                                                                      <a:pt x="188119" y="1166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89309" y="108744"/>
                                                                                      <a:pt x="207566" y="108743"/>
                                                                                      <a:pt x="219075" y="1071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30584" y="105569"/>
                                                                                      <a:pt x="257175" y="107156"/>
                                                                                      <a:pt x="257175" y="1071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69478" y="107156"/>
                                                                                      <a:pt x="284957" y="120253"/>
                                                                                      <a:pt x="292894" y="1071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00831" y="94059"/>
                                                                                      <a:pt x="302816" y="46434"/>
                                                                                      <a:pt x="304800" y="285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06784" y="10716"/>
                                                                                      <a:pt x="305792" y="5358"/>
                                                                                      <a:pt x="304800" y="0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34" name="Freeform 1333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459831" y="2341166"/>
                                                                                <a:ext cx="158354" cy="123428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0 w 158354"/>
                                                                                  <a:gd name="connsiteY0" fmla="*/ 82947 h 123428"/>
                                                                                  <a:gd name="connsiteX1" fmla="*/ 52388 w 158354"/>
                                                                                  <a:gd name="connsiteY1" fmla="*/ 11509 h 123428"/>
                                                                                  <a:gd name="connsiteX2" fmla="*/ 130969 w 158354"/>
                                                                                  <a:gd name="connsiteY2" fmla="*/ 13890 h 123428"/>
                                                                                  <a:gd name="connsiteX3" fmla="*/ 150019 w 158354"/>
                                                                                  <a:gd name="connsiteY3" fmla="*/ 42465 h 123428"/>
                                                                                  <a:gd name="connsiteX4" fmla="*/ 157163 w 158354"/>
                                                                                  <a:gd name="connsiteY4" fmla="*/ 75803 h 123428"/>
                                                                                  <a:gd name="connsiteX5" fmla="*/ 157163 w 158354"/>
                                                                                  <a:gd name="connsiteY5" fmla="*/ 111522 h 123428"/>
                                                                                  <a:gd name="connsiteX6" fmla="*/ 157163 w 158354"/>
                                                                                  <a:gd name="connsiteY6" fmla="*/ 118665 h 123428"/>
                                                                                  <a:gd name="connsiteX7" fmla="*/ 157163 w 158354"/>
                                                                                  <a:gd name="connsiteY7" fmla="*/ 123428 h 123428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58354" h="123428">
                                                                                    <a:moveTo>
                                                                                      <a:pt x="0" y="82947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5280" y="52983"/>
                                                                                      <a:pt x="30560" y="23019"/>
                                                                                      <a:pt x="52388" y="1150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4216" y="0"/>
                                                                                      <a:pt x="114697" y="8731"/>
                                                                                      <a:pt x="130969" y="1389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7241" y="19049"/>
                                                                                      <a:pt x="145653" y="32146"/>
                                                                                      <a:pt x="150019" y="4246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4385" y="52784"/>
                                                                                      <a:pt x="155972" y="64294"/>
                                                                                      <a:pt x="157163" y="7580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8354" y="87312"/>
                                                                                      <a:pt x="157163" y="111522"/>
                                                                                      <a:pt x="157163" y="111522"/>
                                                                                    </a:cubicBezTo>
                                                                                    <a:lnTo>
                                                                                      <a:pt x="157163" y="118665"/>
                                                                                    </a:lnTo>
                                                                                    <a:lnTo>
                                                                                      <a:pt x="157163" y="123428"/>
                                                                                    </a:ln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35" name="Freeform 1334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431256" y="2255044"/>
                                                                                <a:ext cx="130969" cy="92869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0 w 130969"/>
                                                                                  <a:gd name="connsiteY0" fmla="*/ 0 h 92869"/>
                                                                                  <a:gd name="connsiteX1" fmla="*/ 54769 w 130969"/>
                                                                                  <a:gd name="connsiteY1" fmla="*/ 19050 h 92869"/>
                                                                                  <a:gd name="connsiteX2" fmla="*/ 85725 w 130969"/>
                                                                                  <a:gd name="connsiteY2" fmla="*/ 35719 h 92869"/>
                                                                                  <a:gd name="connsiteX3" fmla="*/ 109538 w 130969"/>
                                                                                  <a:gd name="connsiteY3" fmla="*/ 40481 h 92869"/>
                                                                                  <a:gd name="connsiteX4" fmla="*/ 130969 w 130969"/>
                                                                                  <a:gd name="connsiteY4" fmla="*/ 92869 h 92869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30969" h="92869">
                                                                                    <a:moveTo>
                                                                                      <a:pt x="0" y="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20241" y="6548"/>
                                                                                      <a:pt x="40482" y="13097"/>
                                                                                      <a:pt x="54769" y="190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9056" y="25003"/>
                                                                                      <a:pt x="76597" y="32147"/>
                                                                                      <a:pt x="85725" y="357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4853" y="39291"/>
                                                                                      <a:pt x="101997" y="30956"/>
                                                                                      <a:pt x="109538" y="404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7079" y="50006"/>
                                                                                      <a:pt x="124024" y="71437"/>
                                                                                      <a:pt x="130969" y="92869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36" name="Freeform 1335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597944" y="2121694"/>
                                                                                <a:ext cx="228599" cy="233362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0 w 228599"/>
                                                                                  <a:gd name="connsiteY0" fmla="*/ 233362 h 233362"/>
                                                                                  <a:gd name="connsiteX1" fmla="*/ 38100 w 228599"/>
                                                                                  <a:gd name="connsiteY1" fmla="*/ 200025 h 233362"/>
                                                                                  <a:gd name="connsiteX2" fmla="*/ 52387 w 228599"/>
                                                                                  <a:gd name="connsiteY2" fmla="*/ 209550 h 233362"/>
                                                                                  <a:gd name="connsiteX3" fmla="*/ 78581 w 228599"/>
                                                                                  <a:gd name="connsiteY3" fmla="*/ 192881 h 233362"/>
                                                                                  <a:gd name="connsiteX4" fmla="*/ 80962 w 228599"/>
                                                                                  <a:gd name="connsiteY4" fmla="*/ 176212 h 233362"/>
                                                                                  <a:gd name="connsiteX5" fmla="*/ 119062 w 228599"/>
                                                                                  <a:gd name="connsiteY5" fmla="*/ 159544 h 233362"/>
                                                                                  <a:gd name="connsiteX6" fmla="*/ 147637 w 228599"/>
                                                                                  <a:gd name="connsiteY6" fmla="*/ 123825 h 233362"/>
                                                                                  <a:gd name="connsiteX7" fmla="*/ 164306 w 228599"/>
                                                                                  <a:gd name="connsiteY7" fmla="*/ 145256 h 233362"/>
                                                                                  <a:gd name="connsiteX8" fmla="*/ 188119 w 228599"/>
                                                                                  <a:gd name="connsiteY8" fmla="*/ 147637 h 233362"/>
                                                                                  <a:gd name="connsiteX9" fmla="*/ 223837 w 228599"/>
                                                                                  <a:gd name="connsiteY9" fmla="*/ 85725 h 233362"/>
                                                                                  <a:gd name="connsiteX10" fmla="*/ 216694 w 228599"/>
                                                                                  <a:gd name="connsiteY10" fmla="*/ 73819 h 233362"/>
                                                                                  <a:gd name="connsiteX11" fmla="*/ 173831 w 228599"/>
                                                                                  <a:gd name="connsiteY11" fmla="*/ 71437 h 233362"/>
                                                                                  <a:gd name="connsiteX12" fmla="*/ 159544 w 228599"/>
                                                                                  <a:gd name="connsiteY12" fmla="*/ 33337 h 233362"/>
                                                                                  <a:gd name="connsiteX13" fmla="*/ 142875 w 228599"/>
                                                                                  <a:gd name="connsiteY13" fmla="*/ 26194 h 233362"/>
                                                                                  <a:gd name="connsiteX14" fmla="*/ 123825 w 228599"/>
                                                                                  <a:gd name="connsiteY14" fmla="*/ 38100 h 233362"/>
                                                                                  <a:gd name="connsiteX15" fmla="*/ 92869 w 228599"/>
                                                                                  <a:gd name="connsiteY15" fmla="*/ 21431 h 233362"/>
                                                                                  <a:gd name="connsiteX16" fmla="*/ 78581 w 228599"/>
                                                                                  <a:gd name="connsiteY16" fmla="*/ 0 h 233362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6" y="connsiteY16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228599" h="233362">
                                                                                    <a:moveTo>
                                                                                      <a:pt x="0" y="233362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4684" y="218678"/>
                                                                                      <a:pt x="29369" y="203994"/>
                                                                                      <a:pt x="38100" y="2000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6831" y="196056"/>
                                                                                      <a:pt x="45640" y="210741"/>
                                                                                      <a:pt x="52387" y="2095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9134" y="208359"/>
                                                                                      <a:pt x="73819" y="198437"/>
                                                                                      <a:pt x="78581" y="19288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3344" y="187325"/>
                                                                                      <a:pt x="74215" y="181768"/>
                                                                                      <a:pt x="80962" y="17621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7709" y="170656"/>
                                                                                      <a:pt x="107949" y="168275"/>
                                                                                      <a:pt x="119062" y="1595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0175" y="150813"/>
                                                                                      <a:pt x="140096" y="126206"/>
                                                                                      <a:pt x="147637" y="1238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5178" y="121444"/>
                                                                                      <a:pt x="157559" y="141287"/>
                                                                                      <a:pt x="164306" y="1452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71053" y="149225"/>
                                                                                      <a:pt x="178197" y="157559"/>
                                                                                      <a:pt x="188119" y="14763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98041" y="137715"/>
                                                                                      <a:pt x="219075" y="98028"/>
                                                                                      <a:pt x="223837" y="857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28599" y="73422"/>
                                                                                      <a:pt x="225028" y="76200"/>
                                                                                      <a:pt x="216694" y="738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08360" y="71438"/>
                                                                                      <a:pt x="183356" y="78184"/>
                                                                                      <a:pt x="173831" y="7143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64306" y="64690"/>
                                                                                      <a:pt x="164703" y="40878"/>
                                                                                      <a:pt x="159544" y="3333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4385" y="25796"/>
                                                                                      <a:pt x="148828" y="25400"/>
                                                                                      <a:pt x="142875" y="2619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6922" y="26988"/>
                                                                                      <a:pt x="132159" y="38894"/>
                                                                                      <a:pt x="123825" y="381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5491" y="37306"/>
                                                                                      <a:pt x="100410" y="27781"/>
                                                                                      <a:pt x="92869" y="214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5328" y="15081"/>
                                                                                      <a:pt x="81954" y="7540"/>
                                                                                      <a:pt x="78581" y="0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37" name="Freeform 1336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800350" y="2245122"/>
                                                                                <a:ext cx="211931" cy="75803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211931 w 211931"/>
                                                                                  <a:gd name="connsiteY0" fmla="*/ 64691 h 75803"/>
                                                                                  <a:gd name="connsiteX1" fmla="*/ 135731 w 211931"/>
                                                                                  <a:gd name="connsiteY1" fmla="*/ 74216 h 75803"/>
                                                                                  <a:gd name="connsiteX2" fmla="*/ 97631 w 211931"/>
                                                                                  <a:gd name="connsiteY2" fmla="*/ 55166 h 75803"/>
                                                                                  <a:gd name="connsiteX3" fmla="*/ 73819 w 211931"/>
                                                                                  <a:gd name="connsiteY3" fmla="*/ 19447 h 75803"/>
                                                                                  <a:gd name="connsiteX4" fmla="*/ 54769 w 211931"/>
                                                                                  <a:gd name="connsiteY4" fmla="*/ 2778 h 75803"/>
                                                                                  <a:gd name="connsiteX5" fmla="*/ 33338 w 211931"/>
                                                                                  <a:gd name="connsiteY5" fmla="*/ 2778 h 75803"/>
                                                                                  <a:gd name="connsiteX6" fmla="*/ 0 w 211931"/>
                                                                                  <a:gd name="connsiteY6" fmla="*/ 2778 h 75803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211931" h="75803">
                                                                                    <a:moveTo>
                                                                                      <a:pt x="211931" y="64691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83356" y="70247"/>
                                                                                      <a:pt x="154781" y="75803"/>
                                                                                      <a:pt x="135731" y="7421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6681" y="72629"/>
                                                                                      <a:pt x="107950" y="64294"/>
                                                                                      <a:pt x="97631" y="5516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7312" y="46038"/>
                                                                                      <a:pt x="80963" y="28178"/>
                                                                                      <a:pt x="73819" y="1944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6675" y="10716"/>
                                                                                      <a:pt x="61516" y="5556"/>
                                                                                      <a:pt x="54769" y="277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8022" y="0"/>
                                                                                      <a:pt x="33338" y="2778"/>
                                                                                      <a:pt x="33338" y="2778"/>
                                                                                    </a:cubicBezTo>
                                                                                    <a:lnTo>
                                                                                      <a:pt x="0" y="2778"/>
                                                                                    </a:ln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38" name="Freeform 1337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871788" y="2316956"/>
                                                                                <a:ext cx="55562" cy="161925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52387 w 55562"/>
                                                                                  <a:gd name="connsiteY0" fmla="*/ 0 h 161925"/>
                                                                                  <a:gd name="connsiteX1" fmla="*/ 40481 w 55562"/>
                                                                                  <a:gd name="connsiteY1" fmla="*/ 52388 h 161925"/>
                                                                                  <a:gd name="connsiteX2" fmla="*/ 52387 w 55562"/>
                                                                                  <a:gd name="connsiteY2" fmla="*/ 76200 h 161925"/>
                                                                                  <a:gd name="connsiteX3" fmla="*/ 52387 w 55562"/>
                                                                                  <a:gd name="connsiteY3" fmla="*/ 104775 h 161925"/>
                                                                                  <a:gd name="connsiteX4" fmla="*/ 33337 w 55562"/>
                                                                                  <a:gd name="connsiteY4" fmla="*/ 121444 h 161925"/>
                                                                                  <a:gd name="connsiteX5" fmla="*/ 7143 w 55562"/>
                                                                                  <a:gd name="connsiteY5" fmla="*/ 133350 h 161925"/>
                                                                                  <a:gd name="connsiteX6" fmla="*/ 0 w 55562"/>
                                                                                  <a:gd name="connsiteY6" fmla="*/ 161925 h 161925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55562" h="161925">
                                                                                    <a:moveTo>
                                                                                      <a:pt x="52387" y="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46434" y="19844"/>
                                                                                      <a:pt x="40481" y="39688"/>
                                                                                      <a:pt x="40481" y="5238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0481" y="65088"/>
                                                                                      <a:pt x="50403" y="67469"/>
                                                                                      <a:pt x="52387" y="762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4371" y="84931"/>
                                                                                      <a:pt x="55562" y="97234"/>
                                                                                      <a:pt x="52387" y="10477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9212" y="112316"/>
                                                                                      <a:pt x="40878" y="116682"/>
                                                                                      <a:pt x="33337" y="12144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5796" y="126206"/>
                                                                                      <a:pt x="12699" y="126603"/>
                                                                                      <a:pt x="7143" y="1333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87" y="140097"/>
                                                                                      <a:pt x="793" y="151011"/>
                                                                                      <a:pt x="0" y="161925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39" name="Freeform 1338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786063" y="2309813"/>
                                                                                <a:ext cx="116681" cy="123825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0 w 116681"/>
                                                                                  <a:gd name="connsiteY0" fmla="*/ 123825 h 123825"/>
                                                                                  <a:gd name="connsiteX1" fmla="*/ 30956 w 116681"/>
                                                                                  <a:gd name="connsiteY1" fmla="*/ 47625 h 123825"/>
                                                                                  <a:gd name="connsiteX2" fmla="*/ 69056 w 116681"/>
                                                                                  <a:gd name="connsiteY2" fmla="*/ 30956 h 123825"/>
                                                                                  <a:gd name="connsiteX3" fmla="*/ 97631 w 116681"/>
                                                                                  <a:gd name="connsiteY3" fmla="*/ 19050 h 123825"/>
                                                                                  <a:gd name="connsiteX4" fmla="*/ 116681 w 116681"/>
                                                                                  <a:gd name="connsiteY4" fmla="*/ 0 h 123825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16681" h="123825">
                                                                                    <a:moveTo>
                                                                                      <a:pt x="0" y="123825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9723" y="93464"/>
                                                                                      <a:pt x="19447" y="63103"/>
                                                                                      <a:pt x="30956" y="4762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2465" y="32147"/>
                                                                                      <a:pt x="57944" y="35718"/>
                                                                                      <a:pt x="69056" y="309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0168" y="26194"/>
                                                                                      <a:pt x="89694" y="24209"/>
                                                                                      <a:pt x="97631" y="190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5569" y="13891"/>
                                                                                      <a:pt x="111125" y="6945"/>
                                                                                      <a:pt x="116681" y="0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40" name="Freeform 1339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667001" y="2283619"/>
                                                                                <a:ext cx="58340" cy="164306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35718 w 58340"/>
                                                                                  <a:gd name="connsiteY0" fmla="*/ 0 h 164306"/>
                                                                                  <a:gd name="connsiteX1" fmla="*/ 57149 w 58340"/>
                                                                                  <a:gd name="connsiteY1" fmla="*/ 73819 h 164306"/>
                                                                                  <a:gd name="connsiteX2" fmla="*/ 42862 w 58340"/>
                                                                                  <a:gd name="connsiteY2" fmla="*/ 109537 h 164306"/>
                                                                                  <a:gd name="connsiteX3" fmla="*/ 33337 w 58340"/>
                                                                                  <a:gd name="connsiteY3" fmla="*/ 130969 h 164306"/>
                                                                                  <a:gd name="connsiteX4" fmla="*/ 4762 w 58340"/>
                                                                                  <a:gd name="connsiteY4" fmla="*/ 135731 h 164306"/>
                                                                                  <a:gd name="connsiteX5" fmla="*/ 4762 w 58340"/>
                                                                                  <a:gd name="connsiteY5" fmla="*/ 164306 h 164306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58340" h="164306">
                                                                                    <a:moveTo>
                                                                                      <a:pt x="35718" y="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45838" y="27781"/>
                                                                                      <a:pt x="55958" y="55563"/>
                                                                                      <a:pt x="57149" y="7381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8340" y="92075"/>
                                                                                      <a:pt x="46831" y="100012"/>
                                                                                      <a:pt x="42862" y="10953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8893" y="119062"/>
                                                                                      <a:pt x="39687" y="126603"/>
                                                                                      <a:pt x="33337" y="13096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6987" y="135335"/>
                                                                                      <a:pt x="9524" y="130175"/>
                                                                                      <a:pt x="4762" y="1357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0" y="141287"/>
                                                                                      <a:pt x="2381" y="152796"/>
                                                                                      <a:pt x="4762" y="164306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41" name="Freeform 1340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824163" y="2129235"/>
                                                                                <a:ext cx="197643" cy="73421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0 w 197643"/>
                                                                                  <a:gd name="connsiteY0" fmla="*/ 73421 h 73421"/>
                                                                                  <a:gd name="connsiteX1" fmla="*/ 50006 w 197643"/>
                                                                                  <a:gd name="connsiteY1" fmla="*/ 37703 h 73421"/>
                                                                                  <a:gd name="connsiteX2" fmla="*/ 64293 w 197643"/>
                                                                                  <a:gd name="connsiteY2" fmla="*/ 1984 h 73421"/>
                                                                                  <a:gd name="connsiteX3" fmla="*/ 85725 w 197643"/>
                                                                                  <a:gd name="connsiteY3" fmla="*/ 25796 h 73421"/>
                                                                                  <a:gd name="connsiteX4" fmla="*/ 104775 w 197643"/>
                                                                                  <a:gd name="connsiteY4" fmla="*/ 30559 h 73421"/>
                                                                                  <a:gd name="connsiteX5" fmla="*/ 128587 w 197643"/>
                                                                                  <a:gd name="connsiteY5" fmla="*/ 21034 h 73421"/>
                                                                                  <a:gd name="connsiteX6" fmla="*/ 171450 w 197643"/>
                                                                                  <a:gd name="connsiteY6" fmla="*/ 21034 h 73421"/>
                                                                                  <a:gd name="connsiteX7" fmla="*/ 197643 w 197643"/>
                                                                                  <a:gd name="connsiteY7" fmla="*/ 32940 h 73421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97643" h="73421">
                                                                                    <a:moveTo>
                                                                                      <a:pt x="0" y="73421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9645" y="61515"/>
                                                                                      <a:pt x="39291" y="49609"/>
                                                                                      <a:pt x="50006" y="3770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0721" y="25797"/>
                                                                                      <a:pt x="58340" y="3969"/>
                                                                                      <a:pt x="64293" y="198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0246" y="0"/>
                                                                                      <a:pt x="78978" y="21034"/>
                                                                                      <a:pt x="85725" y="2579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2472" y="30558"/>
                                                                                      <a:pt x="97631" y="31353"/>
                                                                                      <a:pt x="104775" y="3055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1919" y="29765"/>
                                                                                      <a:pt x="117475" y="22621"/>
                                                                                      <a:pt x="128587" y="2103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9699" y="19447"/>
                                                                                      <a:pt x="159941" y="19050"/>
                                                                                      <a:pt x="171450" y="2103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82959" y="23018"/>
                                                                                      <a:pt x="190301" y="27979"/>
                                                                                      <a:pt x="197643" y="32940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342" name="Freeform 1341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2760266" y="2032794"/>
                                                                                <a:ext cx="140097" cy="110331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140097 w 140097"/>
                                                                                  <a:gd name="connsiteY0" fmla="*/ 110331 h 110331"/>
                                                                                  <a:gd name="connsiteX1" fmla="*/ 73422 w 140097"/>
                                                                                  <a:gd name="connsiteY1" fmla="*/ 50800 h 110331"/>
                                                                                  <a:gd name="connsiteX2" fmla="*/ 37703 w 140097"/>
                                                                                  <a:gd name="connsiteY2" fmla="*/ 55562 h 110331"/>
                                                                                  <a:gd name="connsiteX3" fmla="*/ 4365 w 140097"/>
                                                                                  <a:gd name="connsiteY3" fmla="*/ 65087 h 110331"/>
                                                                                  <a:gd name="connsiteX4" fmla="*/ 11509 w 140097"/>
                                                                                  <a:gd name="connsiteY4" fmla="*/ 34131 h 110331"/>
                                                                                  <a:gd name="connsiteX5" fmla="*/ 4365 w 140097"/>
                                                                                  <a:gd name="connsiteY5" fmla="*/ 5556 h 110331"/>
                                                                                  <a:gd name="connsiteX6" fmla="*/ 1984 w 140097"/>
                                                                                  <a:gd name="connsiteY6" fmla="*/ 794 h 110331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40097" h="110331">
                                                                                    <a:moveTo>
                                                                                      <a:pt x="140097" y="110331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15292" y="85129"/>
                                                                                      <a:pt x="90488" y="59928"/>
                                                                                      <a:pt x="73422" y="508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6356" y="41672"/>
                                                                                      <a:pt x="49212" y="53181"/>
                                                                                      <a:pt x="37703" y="5556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6194" y="57943"/>
                                                                                      <a:pt x="8730" y="68659"/>
                                                                                      <a:pt x="4365" y="6508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0" y="61515"/>
                                                                                      <a:pt x="11509" y="44053"/>
                                                                                      <a:pt x="11509" y="341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509" y="24209"/>
                                                                                      <a:pt x="5952" y="11112"/>
                                                                                      <a:pt x="4365" y="555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778" y="0"/>
                                                                                      <a:pt x="2381" y="397"/>
                                                                                      <a:pt x="1984" y="794"/>
                                                                                    </a:cubicBezTo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noFill/>
                                                                              <a:ln w="9525" cap="flat" cmpd="sng" algn="ctr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prstDash val="solid"/>
                                                                              </a:ln>
                                                                              <a:effectLst/>
                                                                            </p:spPr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>
                                                                                <a:defPPr>
                                                                                  <a:defRPr lang="en-US"/>
                                                                                </a:defPPr>
                                                                                <a:lvl1pPr marL="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1pPr>
                                                                                <a:lvl2pPr marL="457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2pPr>
                                                                                <a:lvl3pPr marL="914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3pPr>
                                                                                <a:lvl4pPr marL="1371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4pPr>
                                                                                <a:lvl5pPr marL="18288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5pPr>
                                                                                <a:lvl6pPr marL="22860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6pPr>
                                                                                <a:lvl7pPr marL="27432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7pPr>
                                                                                <a:lvl8pPr marL="32004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8pPr>
                                                                                <a:lvl9pPr marL="3657600" algn="l" defTabSz="914400" rtl="0" eaLnBrk="1" latinLnBrk="0" hangingPunct="1">
                                                                                  <a:defRPr sz="1800" kern="1200"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  <a:latin typeface="+mn-lt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defRPr>
                                                                                </a:lvl9pPr>
                                                                              </a:lstStyle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tabLst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</p:grpSp>
                                                                      </p:grpSp>
                                                                      <p:sp>
                                                                        <p:nvSpPr>
                                                                          <p:cNvPr id="1320" name="Freeform 1319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2079625" y="2401888"/>
                                                                            <a:ext cx="139700" cy="106362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0 w 139700"/>
                                                                              <a:gd name="connsiteY0" fmla="*/ 106362 h 106362"/>
                                                                              <a:gd name="connsiteX1" fmla="*/ 57150 w 139700"/>
                                                                              <a:gd name="connsiteY1" fmla="*/ 17462 h 106362"/>
                                                                              <a:gd name="connsiteX2" fmla="*/ 95250 w 139700"/>
                                                                              <a:gd name="connsiteY2" fmla="*/ 1587 h 106362"/>
                                                                              <a:gd name="connsiteX3" fmla="*/ 114300 w 139700"/>
                                                                              <a:gd name="connsiteY3" fmla="*/ 11112 h 106362"/>
                                                                              <a:gd name="connsiteX4" fmla="*/ 139700 w 139700"/>
                                                                              <a:gd name="connsiteY4" fmla="*/ 30162 h 106362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39700" h="106362">
                                                                                <a:moveTo>
                                                                                  <a:pt x="0" y="106362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20637" y="70643"/>
                                                                                  <a:pt x="41275" y="34924"/>
                                                                                  <a:pt x="57150" y="174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3025" y="0"/>
                                                                                  <a:pt x="85725" y="2645"/>
                                                                                  <a:pt x="95250" y="15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4775" y="529"/>
                                                                                  <a:pt x="106892" y="6350"/>
                                                                                  <a:pt x="114300" y="111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1708" y="15875"/>
                                                                                  <a:pt x="130704" y="23018"/>
                                                                                  <a:pt x="139700" y="30162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</p:grpSp>
                                                                  <p:grpSp>
                                                                    <p:nvGrpSpPr>
                                                                      <p:cNvPr id="904" name="Group 1299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2586038" y="2021284"/>
                                                                        <a:ext cx="1269206" cy="1004492"/>
                                                                        <a:chOff x="2586038" y="2021284"/>
                                                                        <a:chExt cx="1269206" cy="1004492"/>
                                                                      </a:xfrm>
                                                                    </p:grpSpPr>
                                                                    <p:sp>
                                                                      <p:nvSpPr>
                                                                        <p:cNvPr id="1301" name="Freeform 1300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124200" y="2247900"/>
                                                                          <a:ext cx="160735" cy="260747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71438 w 160735"/>
                                                                            <a:gd name="connsiteY0" fmla="*/ 242888 h 260747"/>
                                                                            <a:gd name="connsiteX1" fmla="*/ 147638 w 160735"/>
                                                                            <a:gd name="connsiteY1" fmla="*/ 254794 h 260747"/>
                                                                            <a:gd name="connsiteX2" fmla="*/ 150019 w 160735"/>
                                                                            <a:gd name="connsiteY2" fmla="*/ 207169 h 260747"/>
                                                                            <a:gd name="connsiteX3" fmla="*/ 150019 w 160735"/>
                                                                            <a:gd name="connsiteY3" fmla="*/ 176213 h 260747"/>
                                                                            <a:gd name="connsiteX4" fmla="*/ 107156 w 160735"/>
                                                                            <a:gd name="connsiteY4" fmla="*/ 164306 h 260747"/>
                                                                            <a:gd name="connsiteX5" fmla="*/ 76200 w 160735"/>
                                                                            <a:gd name="connsiteY5" fmla="*/ 152400 h 260747"/>
                                                                            <a:gd name="connsiteX6" fmla="*/ 40481 w 160735"/>
                                                                            <a:gd name="connsiteY6" fmla="*/ 150019 h 260747"/>
                                                                            <a:gd name="connsiteX7" fmla="*/ 19050 w 160735"/>
                                                                            <a:gd name="connsiteY7" fmla="*/ 128588 h 260747"/>
                                                                            <a:gd name="connsiteX8" fmla="*/ 19050 w 160735"/>
                                                                            <a:gd name="connsiteY8" fmla="*/ 116681 h 260747"/>
                                                                            <a:gd name="connsiteX9" fmla="*/ 26194 w 160735"/>
                                                                            <a:gd name="connsiteY9" fmla="*/ 100013 h 260747"/>
                                                                            <a:gd name="connsiteX10" fmla="*/ 26194 w 160735"/>
                                                                            <a:gd name="connsiteY10" fmla="*/ 83344 h 260747"/>
                                                                            <a:gd name="connsiteX11" fmla="*/ 28575 w 160735"/>
                                                                            <a:gd name="connsiteY11" fmla="*/ 71438 h 260747"/>
                                                                            <a:gd name="connsiteX12" fmla="*/ 19050 w 160735"/>
                                                                            <a:gd name="connsiteY12" fmla="*/ 61913 h 260747"/>
                                                                            <a:gd name="connsiteX13" fmla="*/ 28575 w 160735"/>
                                                                            <a:gd name="connsiteY13" fmla="*/ 35719 h 260747"/>
                                                                            <a:gd name="connsiteX14" fmla="*/ 9525 w 160735"/>
                                                                            <a:gd name="connsiteY14" fmla="*/ 11906 h 260747"/>
                                                                            <a:gd name="connsiteX15" fmla="*/ 0 w 160735"/>
                                                                            <a:gd name="connsiteY15" fmla="*/ 0 h 260747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  <a:cxn ang="0">
                                                                              <a:pos x="connsiteX14" y="connsiteY14"/>
                                                                            </a:cxn>
                                                                            <a:cxn ang="0">
                                                                              <a:pos x="connsiteX15" y="connsiteY15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60735" h="260747">
                                                                              <a:moveTo>
                                                                                <a:pt x="71438" y="242888"/>
                                                                              </a:moveTo>
                                                                              <a:cubicBezTo>
                                                                                <a:pt x="102989" y="251817"/>
                                                                                <a:pt x="134541" y="260747"/>
                                                                                <a:pt x="147638" y="2547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0735" y="248841"/>
                                                                                <a:pt x="149622" y="220266"/>
                                                                                <a:pt x="150019" y="2071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0416" y="194072"/>
                                                                                <a:pt x="157163" y="183357"/>
                                                                                <a:pt x="150019" y="1762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42875" y="169069"/>
                                                                                <a:pt x="119459" y="168275"/>
                                                                                <a:pt x="107156" y="1643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4853" y="160337"/>
                                                                                <a:pt x="87313" y="154781"/>
                                                                                <a:pt x="76200" y="1524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5088" y="150019"/>
                                                                                <a:pt x="50006" y="153988"/>
                                                                                <a:pt x="40481" y="1500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0956" y="146050"/>
                                                                                <a:pt x="22622" y="134144"/>
                                                                                <a:pt x="19050" y="1285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478" y="123032"/>
                                                                                <a:pt x="17859" y="121443"/>
                                                                                <a:pt x="19050" y="1166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0241" y="111919"/>
                                                                                <a:pt x="25003" y="105569"/>
                                                                                <a:pt x="26194" y="1000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7385" y="94457"/>
                                                                                <a:pt x="25797" y="88106"/>
                                                                                <a:pt x="26194" y="833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6591" y="78582"/>
                                                                                <a:pt x="29766" y="75010"/>
                                                                                <a:pt x="28575" y="714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7384" y="67866"/>
                                                                                <a:pt x="19050" y="67866"/>
                                                                                <a:pt x="19050" y="619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9050" y="55960"/>
                                                                                <a:pt x="30162" y="44053"/>
                                                                                <a:pt x="28575" y="357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6988" y="27385"/>
                                                                                <a:pt x="9525" y="11906"/>
                                                                                <a:pt x="9525" y="11906"/>
                                                                              </a:cubicBezTo>
                                                                              <a:lnTo>
                                                                                <a:pt x="0" y="0"/>
                                                                              </a:ln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302" name="Freeform 1301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024188" y="2143125"/>
                                                                          <a:ext cx="250825" cy="142478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40481 w 250825"/>
                                                                            <a:gd name="connsiteY0" fmla="*/ 0 h 142478"/>
                                                                            <a:gd name="connsiteX1" fmla="*/ 80962 w 250825"/>
                                                                            <a:gd name="connsiteY1" fmla="*/ 42863 h 142478"/>
                                                                            <a:gd name="connsiteX2" fmla="*/ 104775 w 250825"/>
                                                                            <a:gd name="connsiteY2" fmla="*/ 30956 h 142478"/>
                                                                            <a:gd name="connsiteX3" fmla="*/ 138112 w 250825"/>
                                                                            <a:gd name="connsiteY3" fmla="*/ 28575 h 142478"/>
                                                                            <a:gd name="connsiteX4" fmla="*/ 173831 w 250825"/>
                                                                            <a:gd name="connsiteY4" fmla="*/ 11906 h 142478"/>
                                                                            <a:gd name="connsiteX5" fmla="*/ 214312 w 250825"/>
                                                                            <a:gd name="connsiteY5" fmla="*/ 16669 h 142478"/>
                                                                            <a:gd name="connsiteX6" fmla="*/ 235743 w 250825"/>
                                                                            <a:gd name="connsiteY6" fmla="*/ 40481 h 142478"/>
                                                                            <a:gd name="connsiteX7" fmla="*/ 247650 w 250825"/>
                                                                            <a:gd name="connsiteY7" fmla="*/ 50006 h 142478"/>
                                                                            <a:gd name="connsiteX8" fmla="*/ 216693 w 250825"/>
                                                                            <a:gd name="connsiteY8" fmla="*/ 59531 h 142478"/>
                                                                            <a:gd name="connsiteX9" fmla="*/ 209550 w 250825"/>
                                                                            <a:gd name="connsiteY9" fmla="*/ 78581 h 142478"/>
                                                                            <a:gd name="connsiteX10" fmla="*/ 195262 w 250825"/>
                                                                            <a:gd name="connsiteY10" fmla="*/ 111919 h 142478"/>
                                                                            <a:gd name="connsiteX11" fmla="*/ 171450 w 250825"/>
                                                                            <a:gd name="connsiteY11" fmla="*/ 121444 h 142478"/>
                                                                            <a:gd name="connsiteX12" fmla="*/ 145256 w 250825"/>
                                                                            <a:gd name="connsiteY12" fmla="*/ 140494 h 142478"/>
                                                                            <a:gd name="connsiteX13" fmla="*/ 107156 w 250825"/>
                                                                            <a:gd name="connsiteY13" fmla="*/ 109538 h 142478"/>
                                                                            <a:gd name="connsiteX14" fmla="*/ 83343 w 250825"/>
                                                                            <a:gd name="connsiteY14" fmla="*/ 104775 h 142478"/>
                                                                            <a:gd name="connsiteX15" fmla="*/ 57150 w 250825"/>
                                                                            <a:gd name="connsiteY15" fmla="*/ 123825 h 142478"/>
                                                                            <a:gd name="connsiteX16" fmla="*/ 50006 w 250825"/>
                                                                            <a:gd name="connsiteY16" fmla="*/ 90488 h 142478"/>
                                                                            <a:gd name="connsiteX17" fmla="*/ 33337 w 250825"/>
                                                                            <a:gd name="connsiteY17" fmla="*/ 73819 h 142478"/>
                                                                            <a:gd name="connsiteX18" fmla="*/ 14287 w 250825"/>
                                                                            <a:gd name="connsiteY18" fmla="*/ 71438 h 142478"/>
                                                                            <a:gd name="connsiteX19" fmla="*/ 0 w 250825"/>
                                                                            <a:gd name="connsiteY19" fmla="*/ 83344 h 142478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  <a:cxn ang="0">
                                                                              <a:pos x="connsiteX14" y="connsiteY14"/>
                                                                            </a:cxn>
                                                                            <a:cxn ang="0">
                                                                              <a:pos x="connsiteX15" y="connsiteY15"/>
                                                                            </a:cxn>
                                                                            <a:cxn ang="0">
                                                                              <a:pos x="connsiteX16" y="connsiteY16"/>
                                                                            </a:cxn>
                                                                            <a:cxn ang="0">
                                                                              <a:pos x="connsiteX17" y="connsiteY17"/>
                                                                            </a:cxn>
                                                                            <a:cxn ang="0">
                                                                              <a:pos x="connsiteX18" y="connsiteY18"/>
                                                                            </a:cxn>
                                                                            <a:cxn ang="0">
                                                                              <a:pos x="connsiteX19" y="connsiteY19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250825" h="142478">
                                                                              <a:moveTo>
                                                                                <a:pt x="40481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55363" y="18852"/>
                                                                                <a:pt x="70246" y="37704"/>
                                                                                <a:pt x="80962" y="4286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1678" y="48022"/>
                                                                                <a:pt x="95250" y="33337"/>
                                                                                <a:pt x="104775" y="309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4300" y="28575"/>
                                                                                <a:pt x="126603" y="31750"/>
                                                                                <a:pt x="138112" y="285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49621" y="25400"/>
                                                                                <a:pt x="161131" y="13890"/>
                                                                                <a:pt x="173831" y="119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86531" y="9922"/>
                                                                                <a:pt x="203993" y="11907"/>
                                                                                <a:pt x="214312" y="166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24631" y="21431"/>
                                                                                <a:pt x="230187" y="34925"/>
                                                                                <a:pt x="235743" y="404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41299" y="46037"/>
                                                                                <a:pt x="250825" y="46831"/>
                                                                                <a:pt x="247650" y="500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44475" y="53181"/>
                                                                                <a:pt x="223043" y="54769"/>
                                                                                <a:pt x="216693" y="595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10343" y="64293"/>
                                                                                <a:pt x="213122" y="69850"/>
                                                                                <a:pt x="209550" y="785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05978" y="87312"/>
                                                                                <a:pt x="201612" y="104775"/>
                                                                                <a:pt x="195262" y="1119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88912" y="119063"/>
                                                                                <a:pt x="179784" y="116682"/>
                                                                                <a:pt x="171450" y="1214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3116" y="126206"/>
                                                                                <a:pt x="155972" y="142478"/>
                                                                                <a:pt x="145256" y="1404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4540" y="138510"/>
                                                                                <a:pt x="117475" y="115491"/>
                                                                                <a:pt x="107156" y="1095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6837" y="103585"/>
                                                                                <a:pt x="91677" y="102394"/>
                                                                                <a:pt x="83343" y="1047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5009" y="107156"/>
                                                                                <a:pt x="62706" y="126206"/>
                                                                                <a:pt x="57150" y="1238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1594" y="121444"/>
                                                                                <a:pt x="53975" y="98822"/>
                                                                                <a:pt x="50006" y="904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6037" y="82154"/>
                                                                                <a:pt x="39290" y="76994"/>
                                                                                <a:pt x="33337" y="738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7384" y="70644"/>
                                                                                <a:pt x="19843" y="69851"/>
                                                                                <a:pt x="14287" y="714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731" y="73025"/>
                                                                                <a:pt x="4365" y="78184"/>
                                                                                <a:pt x="0" y="83344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grpSp>
                                                                      <p:nvGrpSpPr>
                                                                        <p:cNvPr id="905" name="Group 1302"/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2586038" y="2021284"/>
                                                                          <a:ext cx="1269206" cy="1004492"/>
                                                                          <a:chOff x="2586038" y="2021284"/>
                                                                          <a:chExt cx="1269206" cy="1004492"/>
                                                                        </a:xfrm>
                                                                      </p:grpSpPr>
                                                                      <p:sp>
                                                                        <p:nvSpPr>
                                                                          <p:cNvPr id="1304" name="Freeform 1303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541713" y="2262188"/>
                                                                            <a:ext cx="313531" cy="664368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230187 w 313531"/>
                                                                              <a:gd name="connsiteY0" fmla="*/ 661987 h 664368"/>
                                                                              <a:gd name="connsiteX1" fmla="*/ 106362 w 313531"/>
                                                                              <a:gd name="connsiteY1" fmla="*/ 652462 h 664368"/>
                                                                              <a:gd name="connsiteX2" fmla="*/ 46831 w 313531"/>
                                                                              <a:gd name="connsiteY2" fmla="*/ 590550 h 664368"/>
                                                                              <a:gd name="connsiteX3" fmla="*/ 15875 w 313531"/>
                                                                              <a:gd name="connsiteY3" fmla="*/ 535781 h 664368"/>
                                                                              <a:gd name="connsiteX4" fmla="*/ 13493 w 313531"/>
                                                                              <a:gd name="connsiteY4" fmla="*/ 502443 h 664368"/>
                                                                              <a:gd name="connsiteX5" fmla="*/ 23018 w 313531"/>
                                                                              <a:gd name="connsiteY5" fmla="*/ 469106 h 664368"/>
                                                                              <a:gd name="connsiteX6" fmla="*/ 6350 w 313531"/>
                                                                              <a:gd name="connsiteY6" fmla="*/ 450056 h 664368"/>
                                                                              <a:gd name="connsiteX7" fmla="*/ 25400 w 313531"/>
                                                                              <a:gd name="connsiteY7" fmla="*/ 423862 h 664368"/>
                                                                              <a:gd name="connsiteX8" fmla="*/ 30162 w 313531"/>
                                                                              <a:gd name="connsiteY8" fmla="*/ 402431 h 664368"/>
                                                                              <a:gd name="connsiteX9" fmla="*/ 1587 w 313531"/>
                                                                              <a:gd name="connsiteY9" fmla="*/ 388143 h 664368"/>
                                                                              <a:gd name="connsiteX10" fmla="*/ 20637 w 313531"/>
                                                                              <a:gd name="connsiteY10" fmla="*/ 364331 h 664368"/>
                                                                              <a:gd name="connsiteX11" fmla="*/ 84931 w 313531"/>
                                                                              <a:gd name="connsiteY11" fmla="*/ 333375 h 664368"/>
                                                                              <a:gd name="connsiteX12" fmla="*/ 118268 w 313531"/>
                                                                              <a:gd name="connsiteY12" fmla="*/ 330993 h 664368"/>
                                                                              <a:gd name="connsiteX13" fmla="*/ 139700 w 313531"/>
                                                                              <a:gd name="connsiteY13" fmla="*/ 347662 h 664368"/>
                                                                              <a:gd name="connsiteX14" fmla="*/ 203993 w 313531"/>
                                                                              <a:gd name="connsiteY14" fmla="*/ 347662 h 664368"/>
                                                                              <a:gd name="connsiteX15" fmla="*/ 242093 w 313531"/>
                                                                              <a:gd name="connsiteY15" fmla="*/ 347662 h 664368"/>
                                                                              <a:gd name="connsiteX16" fmla="*/ 296862 w 313531"/>
                                                                              <a:gd name="connsiteY16" fmla="*/ 333375 h 664368"/>
                                                                              <a:gd name="connsiteX17" fmla="*/ 311150 w 313531"/>
                                                                              <a:gd name="connsiteY17" fmla="*/ 290512 h 664368"/>
                                                                              <a:gd name="connsiteX18" fmla="*/ 311150 w 313531"/>
                                                                              <a:gd name="connsiteY18" fmla="*/ 261937 h 664368"/>
                                                                              <a:gd name="connsiteX19" fmla="*/ 296862 w 313531"/>
                                                                              <a:gd name="connsiteY19" fmla="*/ 211931 h 664368"/>
                                                                              <a:gd name="connsiteX20" fmla="*/ 287337 w 313531"/>
                                                                              <a:gd name="connsiteY20" fmla="*/ 166687 h 664368"/>
                                                                              <a:gd name="connsiteX21" fmla="*/ 287337 w 313531"/>
                                                                              <a:gd name="connsiteY21" fmla="*/ 133350 h 664368"/>
                                                                              <a:gd name="connsiteX22" fmla="*/ 280193 w 313531"/>
                                                                              <a:gd name="connsiteY22" fmla="*/ 116681 h 664368"/>
                                                                              <a:gd name="connsiteX23" fmla="*/ 301625 w 313531"/>
                                                                              <a:gd name="connsiteY23" fmla="*/ 109537 h 664368"/>
                                                                              <a:gd name="connsiteX24" fmla="*/ 284956 w 313531"/>
                                                                              <a:gd name="connsiteY24" fmla="*/ 85725 h 664368"/>
                                                                              <a:gd name="connsiteX25" fmla="*/ 273050 w 313531"/>
                                                                              <a:gd name="connsiteY25" fmla="*/ 52387 h 664368"/>
                                                                              <a:gd name="connsiteX26" fmla="*/ 273050 w 313531"/>
                                                                              <a:gd name="connsiteY26" fmla="*/ 40481 h 664368"/>
                                                                              <a:gd name="connsiteX27" fmla="*/ 246856 w 313531"/>
                                                                              <a:gd name="connsiteY27" fmla="*/ 38100 h 664368"/>
                                                                              <a:gd name="connsiteX28" fmla="*/ 227806 w 313531"/>
                                                                              <a:gd name="connsiteY28" fmla="*/ 57150 h 664368"/>
                                                                              <a:gd name="connsiteX29" fmla="*/ 220662 w 313531"/>
                                                                              <a:gd name="connsiteY29" fmla="*/ 76200 h 664368"/>
                                                                              <a:gd name="connsiteX30" fmla="*/ 192087 w 313531"/>
                                                                              <a:gd name="connsiteY30" fmla="*/ 64293 h 664368"/>
                                                                              <a:gd name="connsiteX31" fmla="*/ 161131 w 313531"/>
                                                                              <a:gd name="connsiteY31" fmla="*/ 35718 h 664368"/>
                                                                              <a:gd name="connsiteX32" fmla="*/ 151606 w 313531"/>
                                                                              <a:gd name="connsiteY32" fmla="*/ 26193 h 664368"/>
                                                                              <a:gd name="connsiteX33" fmla="*/ 146843 w 313531"/>
                                                                              <a:gd name="connsiteY33" fmla="*/ 16668 h 664368"/>
                                                                              <a:gd name="connsiteX34" fmla="*/ 163512 w 313531"/>
                                                                              <a:gd name="connsiteY34" fmla="*/ 0 h 664368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5" y="connsiteY1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6" y="connsiteY1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7" y="connsiteY1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8" y="connsiteY1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9" y="connsiteY1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0" y="connsiteY2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1" y="connsiteY2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2" y="connsiteY2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3" y="connsiteY2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4" y="connsiteY2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5" y="connsiteY2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6" y="connsiteY2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7" y="connsiteY2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8" y="connsiteY2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9" y="connsiteY2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0" y="connsiteY3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1" y="connsiteY3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2" y="connsiteY3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3" y="connsiteY3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4" y="connsiteY34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313531" h="664368">
                                                                                <a:moveTo>
                                                                                  <a:pt x="230187" y="661987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183554" y="663177"/>
                                                                                  <a:pt x="136921" y="664368"/>
                                                                                  <a:pt x="106362" y="6524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5803" y="640556"/>
                                                                                  <a:pt x="61912" y="609997"/>
                                                                                  <a:pt x="46831" y="5905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1750" y="571103"/>
                                                                                  <a:pt x="21431" y="550465"/>
                                                                                  <a:pt x="15875" y="53578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319" y="521097"/>
                                                                                  <a:pt x="12303" y="513556"/>
                                                                                  <a:pt x="13493" y="50244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684" y="491331"/>
                                                                                  <a:pt x="24208" y="477837"/>
                                                                                  <a:pt x="23018" y="46910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828" y="460375"/>
                                                                                  <a:pt x="5953" y="457597"/>
                                                                                  <a:pt x="6350" y="4500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747" y="442515"/>
                                                                                  <a:pt x="21431" y="431799"/>
                                                                                  <a:pt x="25400" y="4238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9369" y="415925"/>
                                                                                  <a:pt x="34131" y="408384"/>
                                                                                  <a:pt x="30162" y="4024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193" y="396478"/>
                                                                                  <a:pt x="3175" y="394493"/>
                                                                                  <a:pt x="1587" y="38814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0" y="381793"/>
                                                                                  <a:pt x="6746" y="373459"/>
                                                                                  <a:pt x="20637" y="3643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4528" y="355203"/>
                                                                                  <a:pt x="68659" y="338931"/>
                                                                                  <a:pt x="84931" y="3333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1203" y="327819"/>
                                                                                  <a:pt x="109140" y="328612"/>
                                                                                  <a:pt x="118268" y="3309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7396" y="333374"/>
                                                                                  <a:pt x="125413" y="344884"/>
                                                                                  <a:pt x="139700" y="3476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3988" y="350440"/>
                                                                                  <a:pt x="203993" y="347662"/>
                                                                                  <a:pt x="203993" y="3476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21058" y="347662"/>
                                                                                  <a:pt x="226615" y="350043"/>
                                                                                  <a:pt x="242093" y="3476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7571" y="345281"/>
                                                                                  <a:pt x="285352" y="342900"/>
                                                                                  <a:pt x="296862" y="3333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08372" y="323850"/>
                                                                                  <a:pt x="308769" y="302418"/>
                                                                                  <a:pt x="311150" y="2905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13531" y="278606"/>
                                                                                  <a:pt x="313531" y="275034"/>
                                                                                  <a:pt x="311150" y="26193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08769" y="248840"/>
                                                                                  <a:pt x="300831" y="227806"/>
                                                                                  <a:pt x="296862" y="2119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92893" y="196056"/>
                                                                                  <a:pt x="288924" y="179784"/>
                                                                                  <a:pt x="287337" y="1666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5750" y="153590"/>
                                                                                  <a:pt x="288528" y="141684"/>
                                                                                  <a:pt x="287337" y="1333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6146" y="125016"/>
                                                                                  <a:pt x="277812" y="120650"/>
                                                                                  <a:pt x="280193" y="11668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2574" y="112712"/>
                                                                                  <a:pt x="300831" y="114696"/>
                                                                                  <a:pt x="301625" y="10953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02419" y="104378"/>
                                                                                  <a:pt x="289719" y="95250"/>
                                                                                  <a:pt x="284956" y="8572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0193" y="76200"/>
                                                                                  <a:pt x="275034" y="59928"/>
                                                                                  <a:pt x="273050" y="523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71066" y="44846"/>
                                                                                  <a:pt x="277416" y="42862"/>
                                                                                  <a:pt x="273050" y="4048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8684" y="38100"/>
                                                                                  <a:pt x="254397" y="35322"/>
                                                                                  <a:pt x="246856" y="381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39315" y="40878"/>
                                                                                  <a:pt x="232172" y="50800"/>
                                                                                  <a:pt x="227806" y="571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23440" y="63500"/>
                                                                                  <a:pt x="226615" y="75010"/>
                                                                                  <a:pt x="220662" y="762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4709" y="77391"/>
                                                                                  <a:pt x="202009" y="71040"/>
                                                                                  <a:pt x="192087" y="642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2165" y="57546"/>
                                                                                  <a:pt x="167878" y="42068"/>
                                                                                  <a:pt x="161131" y="3571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4384" y="29368"/>
                                                                                  <a:pt x="153987" y="29368"/>
                                                                                  <a:pt x="151606" y="261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9225" y="23018"/>
                                                                                  <a:pt x="144859" y="21033"/>
                                                                                  <a:pt x="146843" y="1666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8827" y="12303"/>
                                                                                  <a:pt x="160734" y="4366"/>
                                                                                  <a:pt x="163512" y="0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305" name="Freeform 1304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423841" y="2097485"/>
                                                                            <a:ext cx="377428" cy="390921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279003 w 377428"/>
                                                                              <a:gd name="connsiteY0" fmla="*/ 164703 h 390921"/>
                                                                              <a:gd name="connsiteX1" fmla="*/ 262334 w 377428"/>
                                                                              <a:gd name="connsiteY1" fmla="*/ 90884 h 390921"/>
                                                                              <a:gd name="connsiteX2" fmla="*/ 302815 w 377428"/>
                                                                              <a:gd name="connsiteY2" fmla="*/ 86121 h 390921"/>
                                                                              <a:gd name="connsiteX3" fmla="*/ 359965 w 377428"/>
                                                                              <a:gd name="connsiteY3" fmla="*/ 88503 h 390921"/>
                                                                              <a:gd name="connsiteX4" fmla="*/ 376634 w 377428"/>
                                                                              <a:gd name="connsiteY4" fmla="*/ 88503 h 390921"/>
                                                                              <a:gd name="connsiteX5" fmla="*/ 355203 w 377428"/>
                                                                              <a:gd name="connsiteY5" fmla="*/ 38496 h 390921"/>
                                                                              <a:gd name="connsiteX6" fmla="*/ 336153 w 377428"/>
                                                                              <a:gd name="connsiteY6" fmla="*/ 5159 h 390921"/>
                                                                              <a:gd name="connsiteX7" fmla="*/ 300434 w 377428"/>
                                                                              <a:gd name="connsiteY7" fmla="*/ 7540 h 390921"/>
                                                                              <a:gd name="connsiteX8" fmla="*/ 243284 w 377428"/>
                                                                              <a:gd name="connsiteY8" fmla="*/ 7540 h 390921"/>
                                                                              <a:gd name="connsiteX9" fmla="*/ 212328 w 377428"/>
                                                                              <a:gd name="connsiteY9" fmla="*/ 9921 h 390921"/>
                                                                              <a:gd name="connsiteX10" fmla="*/ 188515 w 377428"/>
                                                                              <a:gd name="connsiteY10" fmla="*/ 31353 h 390921"/>
                                                                              <a:gd name="connsiteX11" fmla="*/ 148034 w 377428"/>
                                                                              <a:gd name="connsiteY11" fmla="*/ 33734 h 390921"/>
                                                                              <a:gd name="connsiteX12" fmla="*/ 114697 w 377428"/>
                                                                              <a:gd name="connsiteY12" fmla="*/ 43259 h 390921"/>
                                                                              <a:gd name="connsiteX13" fmla="*/ 100409 w 377428"/>
                                                                              <a:gd name="connsiteY13" fmla="*/ 19446 h 390921"/>
                                                                              <a:gd name="connsiteX14" fmla="*/ 52784 w 377428"/>
                                                                              <a:gd name="connsiteY14" fmla="*/ 12303 h 390921"/>
                                                                              <a:gd name="connsiteX15" fmla="*/ 36115 w 377428"/>
                                                                              <a:gd name="connsiteY15" fmla="*/ 12303 h 390921"/>
                                                                              <a:gd name="connsiteX16" fmla="*/ 5159 w 377428"/>
                                                                              <a:gd name="connsiteY16" fmla="*/ 12303 h 390921"/>
                                                                              <a:gd name="connsiteX17" fmla="*/ 5159 w 377428"/>
                                                                              <a:gd name="connsiteY17" fmla="*/ 38496 h 390921"/>
                                                                              <a:gd name="connsiteX18" fmla="*/ 2778 w 377428"/>
                                                                              <a:gd name="connsiteY18" fmla="*/ 50403 h 390921"/>
                                                                              <a:gd name="connsiteX19" fmla="*/ 5159 w 377428"/>
                                                                              <a:gd name="connsiteY19" fmla="*/ 69453 h 390921"/>
                                                                              <a:gd name="connsiteX20" fmla="*/ 28972 w 377428"/>
                                                                              <a:gd name="connsiteY20" fmla="*/ 88503 h 390921"/>
                                                                              <a:gd name="connsiteX21" fmla="*/ 14684 w 377428"/>
                                                                              <a:gd name="connsiteY21" fmla="*/ 105171 h 390921"/>
                                                                              <a:gd name="connsiteX22" fmla="*/ 45640 w 377428"/>
                                                                              <a:gd name="connsiteY22" fmla="*/ 119459 h 390921"/>
                                                                              <a:gd name="connsiteX23" fmla="*/ 55165 w 377428"/>
                                                                              <a:gd name="connsiteY23" fmla="*/ 131365 h 390921"/>
                                                                              <a:gd name="connsiteX24" fmla="*/ 81359 w 377428"/>
                                                                              <a:gd name="connsiteY24" fmla="*/ 150415 h 390921"/>
                                                                              <a:gd name="connsiteX25" fmla="*/ 64690 w 377428"/>
                                                                              <a:gd name="connsiteY25" fmla="*/ 169465 h 390921"/>
                                                                              <a:gd name="connsiteX26" fmla="*/ 69453 w 377428"/>
                                                                              <a:gd name="connsiteY26" fmla="*/ 193278 h 390921"/>
                                                                              <a:gd name="connsiteX27" fmla="*/ 98028 w 377428"/>
                                                                              <a:gd name="connsiteY27" fmla="*/ 217090 h 390921"/>
                                                                              <a:gd name="connsiteX28" fmla="*/ 105172 w 377428"/>
                                                                              <a:gd name="connsiteY28" fmla="*/ 226615 h 390921"/>
                                                                              <a:gd name="connsiteX29" fmla="*/ 157559 w 377428"/>
                                                                              <a:gd name="connsiteY29" fmla="*/ 202803 h 390921"/>
                                                                              <a:gd name="connsiteX30" fmla="*/ 217090 w 377428"/>
                                                                              <a:gd name="connsiteY30" fmla="*/ 178990 h 390921"/>
                                                                              <a:gd name="connsiteX31" fmla="*/ 214709 w 377428"/>
                                                                              <a:gd name="connsiteY31" fmla="*/ 207565 h 390921"/>
                                                                              <a:gd name="connsiteX32" fmla="*/ 248047 w 377428"/>
                                                                              <a:gd name="connsiteY32" fmla="*/ 217090 h 390921"/>
                                                                              <a:gd name="connsiteX33" fmla="*/ 283765 w 377428"/>
                                                                              <a:gd name="connsiteY33" fmla="*/ 228996 h 390921"/>
                                                                              <a:gd name="connsiteX34" fmla="*/ 276622 w 377428"/>
                                                                              <a:gd name="connsiteY34" fmla="*/ 264715 h 390921"/>
                                                                              <a:gd name="connsiteX35" fmla="*/ 276622 w 377428"/>
                                                                              <a:gd name="connsiteY35" fmla="*/ 293290 h 390921"/>
                                                                              <a:gd name="connsiteX36" fmla="*/ 262334 w 377428"/>
                                                                              <a:gd name="connsiteY36" fmla="*/ 309959 h 390921"/>
                                                                              <a:gd name="connsiteX37" fmla="*/ 252809 w 377428"/>
                                                                              <a:gd name="connsiteY37" fmla="*/ 329009 h 390921"/>
                                                                              <a:gd name="connsiteX38" fmla="*/ 224234 w 377428"/>
                                                                              <a:gd name="connsiteY38" fmla="*/ 338534 h 390921"/>
                                                                              <a:gd name="connsiteX39" fmla="*/ 178990 w 377428"/>
                                                                              <a:gd name="connsiteY39" fmla="*/ 340915 h 390921"/>
                                                                              <a:gd name="connsiteX40" fmla="*/ 186134 w 377428"/>
                                                                              <a:gd name="connsiteY40" fmla="*/ 359965 h 390921"/>
                                                                              <a:gd name="connsiteX41" fmla="*/ 186134 w 377428"/>
                                                                              <a:gd name="connsiteY41" fmla="*/ 371871 h 390921"/>
                                                                              <a:gd name="connsiteX42" fmla="*/ 169465 w 377428"/>
                                                                              <a:gd name="connsiteY42" fmla="*/ 371871 h 390921"/>
                                                                              <a:gd name="connsiteX43" fmla="*/ 148034 w 377428"/>
                                                                              <a:gd name="connsiteY43" fmla="*/ 364728 h 390921"/>
                                                                              <a:gd name="connsiteX44" fmla="*/ 131365 w 377428"/>
                                                                              <a:gd name="connsiteY44" fmla="*/ 371871 h 390921"/>
                                                                              <a:gd name="connsiteX45" fmla="*/ 98028 w 377428"/>
                                                                              <a:gd name="connsiteY45" fmla="*/ 379015 h 390921"/>
                                                                              <a:gd name="connsiteX46" fmla="*/ 57547 w 377428"/>
                                                                              <a:gd name="connsiteY46" fmla="*/ 386159 h 390921"/>
                                                                              <a:gd name="connsiteX47" fmla="*/ 36115 w 377428"/>
                                                                              <a:gd name="connsiteY47" fmla="*/ 350440 h 390921"/>
                                                                              <a:gd name="connsiteX48" fmla="*/ 43259 w 377428"/>
                                                                              <a:gd name="connsiteY48" fmla="*/ 317103 h 390921"/>
                                                                              <a:gd name="connsiteX49" fmla="*/ 81359 w 377428"/>
                                                                              <a:gd name="connsiteY49" fmla="*/ 319484 h 390921"/>
                                                                              <a:gd name="connsiteX50" fmla="*/ 86122 w 377428"/>
                                                                              <a:gd name="connsiteY50" fmla="*/ 286146 h 390921"/>
                                                                              <a:gd name="connsiteX51" fmla="*/ 76597 w 377428"/>
                                                                              <a:gd name="connsiteY51" fmla="*/ 257571 h 390921"/>
                                                                              <a:gd name="connsiteX52" fmla="*/ 102790 w 377428"/>
                                                                              <a:gd name="connsiteY52" fmla="*/ 226615 h 390921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5" y="connsiteY1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6" y="connsiteY1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7" y="connsiteY1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8" y="connsiteY1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9" y="connsiteY1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0" y="connsiteY2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1" y="connsiteY2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2" y="connsiteY2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3" y="connsiteY2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4" y="connsiteY2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5" y="connsiteY2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6" y="connsiteY2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7" y="connsiteY2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8" y="connsiteY2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9" y="connsiteY2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0" y="connsiteY3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1" y="connsiteY3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2" y="connsiteY3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3" y="connsiteY3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4" y="connsiteY3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5" y="connsiteY3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6" y="connsiteY3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7" y="connsiteY3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8" y="connsiteY3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9" y="connsiteY3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0" y="connsiteY4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1" y="connsiteY4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2" y="connsiteY4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3" y="connsiteY4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4" y="connsiteY4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5" y="connsiteY4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6" y="connsiteY4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7" y="connsiteY4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8" y="connsiteY4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9" y="connsiteY4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0" y="connsiteY5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1" y="connsiteY5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2" y="connsiteY52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377428" h="390921">
                                                                                <a:moveTo>
                                                                                  <a:pt x="279003" y="164703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268684" y="134342"/>
                                                                                  <a:pt x="258365" y="103981"/>
                                                                                  <a:pt x="262334" y="9088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6303" y="77787"/>
                                                                                  <a:pt x="286543" y="86518"/>
                                                                                  <a:pt x="302815" y="8612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19087" y="85724"/>
                                                                                  <a:pt x="347662" y="88106"/>
                                                                                  <a:pt x="359965" y="8850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72268" y="88900"/>
                                                                                  <a:pt x="377428" y="96837"/>
                                                                                  <a:pt x="376634" y="8850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75840" y="80169"/>
                                                                                  <a:pt x="361950" y="52387"/>
                                                                                  <a:pt x="355203" y="3849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48456" y="24605"/>
                                                                                  <a:pt x="345281" y="10318"/>
                                                                                  <a:pt x="336153" y="515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27025" y="0"/>
                                                                                  <a:pt x="315912" y="7143"/>
                                                                                  <a:pt x="300434" y="754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4956" y="7937"/>
                                                                                  <a:pt x="257968" y="7143"/>
                                                                                  <a:pt x="243284" y="754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28600" y="7937"/>
                                                                                  <a:pt x="221456" y="5952"/>
                                                                                  <a:pt x="212328" y="992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03200" y="13890"/>
                                                                                  <a:pt x="199231" y="27384"/>
                                                                                  <a:pt x="188515" y="3135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7799" y="35322"/>
                                                                                  <a:pt x="160337" y="31750"/>
                                                                                  <a:pt x="148034" y="3373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5731" y="35718"/>
                                                                                  <a:pt x="122634" y="45640"/>
                                                                                  <a:pt x="114697" y="4325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6760" y="40878"/>
                                                                                  <a:pt x="110728" y="24605"/>
                                                                                  <a:pt x="100409" y="1944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0090" y="14287"/>
                                                                                  <a:pt x="63500" y="13493"/>
                                                                                  <a:pt x="52784" y="1230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2068" y="11113"/>
                                                                                  <a:pt x="36115" y="12303"/>
                                                                                  <a:pt x="36115" y="1230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178" y="12303"/>
                                                                                  <a:pt x="10318" y="7938"/>
                                                                                  <a:pt x="5159" y="1230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0" y="16669"/>
                                                                                  <a:pt x="5556" y="32146"/>
                                                                                  <a:pt x="5159" y="3849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762" y="44846"/>
                                                                                  <a:pt x="2778" y="45244"/>
                                                                                  <a:pt x="2778" y="5040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778" y="55562"/>
                                                                                  <a:pt x="793" y="63103"/>
                                                                                  <a:pt x="5159" y="6945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525" y="75803"/>
                                                                                  <a:pt x="27385" y="82550"/>
                                                                                  <a:pt x="28972" y="8850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0560" y="94456"/>
                                                                                  <a:pt x="11906" y="100012"/>
                                                                                  <a:pt x="14684" y="10517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462" y="110330"/>
                                                                                  <a:pt x="38893" y="115093"/>
                                                                                  <a:pt x="45640" y="11945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2387" y="123825"/>
                                                                                  <a:pt x="49212" y="126206"/>
                                                                                  <a:pt x="55165" y="13136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1118" y="136524"/>
                                                                                  <a:pt x="79772" y="144065"/>
                                                                                  <a:pt x="81359" y="15041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2947" y="156765"/>
                                                                                  <a:pt x="66674" y="162321"/>
                                                                                  <a:pt x="64690" y="16946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2706" y="176609"/>
                                                                                  <a:pt x="63897" y="185341"/>
                                                                                  <a:pt x="69453" y="19327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5009" y="201216"/>
                                                                                  <a:pt x="92075" y="211534"/>
                                                                                  <a:pt x="98028" y="21709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3981" y="222646"/>
                                                                                  <a:pt x="95250" y="228996"/>
                                                                                  <a:pt x="105172" y="22661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5094" y="224234"/>
                                                                                  <a:pt x="138906" y="210741"/>
                                                                                  <a:pt x="157559" y="20280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6212" y="194866"/>
                                                                                  <a:pt x="207565" y="178196"/>
                                                                                  <a:pt x="217090" y="17899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26615" y="179784"/>
                                                                                  <a:pt x="209550" y="201215"/>
                                                                                  <a:pt x="214709" y="20756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9868" y="213915"/>
                                                                                  <a:pt x="236538" y="213518"/>
                                                                                  <a:pt x="248047" y="21709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9556" y="220662"/>
                                                                                  <a:pt x="279003" y="221059"/>
                                                                                  <a:pt x="283765" y="22899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8528" y="236934"/>
                                                                                  <a:pt x="277812" y="253999"/>
                                                                                  <a:pt x="276622" y="26471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75432" y="275431"/>
                                                                                  <a:pt x="279003" y="285749"/>
                                                                                  <a:pt x="276622" y="29329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74241" y="300831"/>
                                                                                  <a:pt x="266303" y="304006"/>
                                                                                  <a:pt x="262334" y="30995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8365" y="315912"/>
                                                                                  <a:pt x="259159" y="324247"/>
                                                                                  <a:pt x="252809" y="32900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6459" y="333771"/>
                                                                                  <a:pt x="236537" y="336550"/>
                                                                                  <a:pt x="224234" y="33853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1931" y="340518"/>
                                                                                  <a:pt x="185340" y="337343"/>
                                                                                  <a:pt x="178990" y="34091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2640" y="344487"/>
                                                                                  <a:pt x="184943" y="354806"/>
                                                                                  <a:pt x="186134" y="35996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7325" y="365124"/>
                                                                                  <a:pt x="188912" y="369887"/>
                                                                                  <a:pt x="186134" y="37187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3356" y="373855"/>
                                                                                  <a:pt x="175815" y="373061"/>
                                                                                  <a:pt x="169465" y="37187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3115" y="370681"/>
                                                                                  <a:pt x="154384" y="364728"/>
                                                                                  <a:pt x="148034" y="36472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1684" y="364728"/>
                                                                                  <a:pt x="139699" y="369490"/>
                                                                                  <a:pt x="131365" y="37187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3031" y="374252"/>
                                                                                  <a:pt x="110331" y="376634"/>
                                                                                  <a:pt x="98028" y="37901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5725" y="381396"/>
                                                                                  <a:pt x="67866" y="390921"/>
                                                                                  <a:pt x="57547" y="38615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7228" y="381397"/>
                                                                                  <a:pt x="38496" y="361949"/>
                                                                                  <a:pt x="36115" y="35044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3734" y="338931"/>
                                                                                  <a:pt x="35718" y="322262"/>
                                                                                  <a:pt x="43259" y="31710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0800" y="311944"/>
                                                                                  <a:pt x="74215" y="324643"/>
                                                                                  <a:pt x="81359" y="31948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8503" y="314325"/>
                                                                                  <a:pt x="86916" y="296465"/>
                                                                                  <a:pt x="86122" y="28614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5328" y="275827"/>
                                                                                  <a:pt x="73819" y="267493"/>
                                                                                  <a:pt x="76597" y="25757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9375" y="247649"/>
                                                                                  <a:pt x="98425" y="232965"/>
                                                                                  <a:pt x="102790" y="226615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306" name="Freeform 1305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607594" y="2467769"/>
                                                                            <a:ext cx="130571" cy="127794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61912 w 130571"/>
                                                                              <a:gd name="connsiteY0" fmla="*/ 127794 h 127794"/>
                                                                              <a:gd name="connsiteX1" fmla="*/ 107156 w 130571"/>
                                                                              <a:gd name="connsiteY1" fmla="*/ 94456 h 127794"/>
                                                                              <a:gd name="connsiteX2" fmla="*/ 128587 w 130571"/>
                                                                              <a:gd name="connsiteY2" fmla="*/ 84931 h 127794"/>
                                                                              <a:gd name="connsiteX3" fmla="*/ 119062 w 130571"/>
                                                                              <a:gd name="connsiteY3" fmla="*/ 49212 h 127794"/>
                                                                              <a:gd name="connsiteX4" fmla="*/ 100012 w 130571"/>
                                                                              <a:gd name="connsiteY4" fmla="*/ 25400 h 127794"/>
                                                                              <a:gd name="connsiteX5" fmla="*/ 61912 w 130571"/>
                                                                              <a:gd name="connsiteY5" fmla="*/ 25400 h 127794"/>
                                                                              <a:gd name="connsiteX6" fmla="*/ 26194 w 130571"/>
                                                                              <a:gd name="connsiteY6" fmla="*/ 3969 h 127794"/>
                                                                              <a:gd name="connsiteX7" fmla="*/ 0 w 130571"/>
                                                                              <a:gd name="connsiteY7" fmla="*/ 1587 h 127794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30571" h="127794">
                                                                                <a:moveTo>
                                                                                  <a:pt x="61912" y="127794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78978" y="114697"/>
                                                                                  <a:pt x="96044" y="101600"/>
                                                                                  <a:pt x="107156" y="944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8268" y="87312"/>
                                                                                  <a:pt x="126603" y="92472"/>
                                                                                  <a:pt x="128587" y="849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0571" y="77390"/>
                                                                                  <a:pt x="123824" y="59134"/>
                                                                                  <a:pt x="119062" y="492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4300" y="39290"/>
                                                                                  <a:pt x="109537" y="29369"/>
                                                                                  <a:pt x="100012" y="254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0487" y="21431"/>
                                                                                  <a:pt x="74215" y="28972"/>
                                                                                  <a:pt x="61912" y="254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9609" y="21828"/>
                                                                                  <a:pt x="36513" y="7938"/>
                                                                                  <a:pt x="26194" y="396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875" y="0"/>
                                                                                  <a:pt x="7937" y="793"/>
                                                                                  <a:pt x="0" y="1587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307" name="Freeform 1306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406378" y="2483644"/>
                                                                            <a:ext cx="175022" cy="396478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175022 w 175022"/>
                                                                              <a:gd name="connsiteY0" fmla="*/ 369094 h 396478"/>
                                                                              <a:gd name="connsiteX1" fmla="*/ 96441 w 175022"/>
                                                                              <a:gd name="connsiteY1" fmla="*/ 395287 h 396478"/>
                                                                              <a:gd name="connsiteX2" fmla="*/ 27385 w 175022"/>
                                                                              <a:gd name="connsiteY2" fmla="*/ 361950 h 396478"/>
                                                                              <a:gd name="connsiteX3" fmla="*/ 3572 w 175022"/>
                                                                              <a:gd name="connsiteY3" fmla="*/ 323850 h 396478"/>
                                                                              <a:gd name="connsiteX4" fmla="*/ 48816 w 175022"/>
                                                                              <a:gd name="connsiteY4" fmla="*/ 278606 h 396478"/>
                                                                              <a:gd name="connsiteX5" fmla="*/ 65485 w 175022"/>
                                                                              <a:gd name="connsiteY5" fmla="*/ 254794 h 396478"/>
                                                                              <a:gd name="connsiteX6" fmla="*/ 20241 w 175022"/>
                                                                              <a:gd name="connsiteY6" fmla="*/ 204787 h 396478"/>
                                                                              <a:gd name="connsiteX7" fmla="*/ 53578 w 175022"/>
                                                                              <a:gd name="connsiteY7" fmla="*/ 171450 h 396478"/>
                                                                              <a:gd name="connsiteX8" fmla="*/ 55960 w 175022"/>
                                                                              <a:gd name="connsiteY8" fmla="*/ 147637 h 396478"/>
                                                                              <a:gd name="connsiteX9" fmla="*/ 77391 w 175022"/>
                                                                              <a:gd name="connsiteY9" fmla="*/ 150019 h 396478"/>
                                                                              <a:gd name="connsiteX10" fmla="*/ 122635 w 175022"/>
                                                                              <a:gd name="connsiteY10" fmla="*/ 145256 h 396478"/>
                                                                              <a:gd name="connsiteX11" fmla="*/ 125016 w 175022"/>
                                                                              <a:gd name="connsiteY11" fmla="*/ 114300 h 396478"/>
                                                                              <a:gd name="connsiteX12" fmla="*/ 113110 w 175022"/>
                                                                              <a:gd name="connsiteY12" fmla="*/ 73819 h 396478"/>
                                                                              <a:gd name="connsiteX13" fmla="*/ 103585 w 175022"/>
                                                                              <a:gd name="connsiteY13" fmla="*/ 28575 h 396478"/>
                                                                              <a:gd name="connsiteX14" fmla="*/ 53578 w 175022"/>
                                                                              <a:gd name="connsiteY14" fmla="*/ 28575 h 396478"/>
                                                                              <a:gd name="connsiteX15" fmla="*/ 72628 w 175022"/>
                                                                              <a:gd name="connsiteY15" fmla="*/ 0 h 396478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5" y="connsiteY15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75022" h="396478">
                                                                                <a:moveTo>
                                                                                  <a:pt x="175022" y="369094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148034" y="382786"/>
                                                                                  <a:pt x="121047" y="396478"/>
                                                                                  <a:pt x="96441" y="3952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1835" y="394096"/>
                                                                                  <a:pt x="42863" y="373856"/>
                                                                                  <a:pt x="27385" y="3619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907" y="350044"/>
                                                                                  <a:pt x="0" y="337741"/>
                                                                                  <a:pt x="3572" y="3238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144" y="309959"/>
                                                                                  <a:pt x="38497" y="290115"/>
                                                                                  <a:pt x="48816" y="27860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9135" y="267097"/>
                                                                                  <a:pt x="70247" y="267097"/>
                                                                                  <a:pt x="65485" y="25479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0723" y="242491"/>
                                                                                  <a:pt x="22226" y="218678"/>
                                                                                  <a:pt x="20241" y="2047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257" y="190896"/>
                                                                                  <a:pt x="47625" y="180975"/>
                                                                                  <a:pt x="53578" y="1714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9531" y="161925"/>
                                                                                  <a:pt x="51991" y="151209"/>
                                                                                  <a:pt x="55960" y="14763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9929" y="144065"/>
                                                                                  <a:pt x="66279" y="150416"/>
                                                                                  <a:pt x="77391" y="15001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8503" y="149622"/>
                                                                                  <a:pt x="114698" y="151209"/>
                                                                                  <a:pt x="122635" y="1452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0572" y="139303"/>
                                                                                  <a:pt x="126603" y="126206"/>
                                                                                  <a:pt x="125016" y="1143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3429" y="102394"/>
                                                                                  <a:pt x="116682" y="88106"/>
                                                                                  <a:pt x="113110" y="7381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9538" y="59532"/>
                                                                                  <a:pt x="113507" y="36116"/>
                                                                                  <a:pt x="103585" y="285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3663" y="21034"/>
                                                                                  <a:pt x="58737" y="33337"/>
                                                                                  <a:pt x="53578" y="285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8419" y="23813"/>
                                                                                  <a:pt x="60523" y="11906"/>
                                                                                  <a:pt x="72628" y="0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308" name="Freeform 1307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038475" y="2483644"/>
                                                                            <a:ext cx="428625" cy="140494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428625 w 428625"/>
                                                                              <a:gd name="connsiteY0" fmla="*/ 140494 h 140494"/>
                                                                              <a:gd name="connsiteX1" fmla="*/ 378619 w 428625"/>
                                                                              <a:gd name="connsiteY1" fmla="*/ 111919 h 140494"/>
                                                                              <a:gd name="connsiteX2" fmla="*/ 350044 w 428625"/>
                                                                              <a:gd name="connsiteY2" fmla="*/ 133350 h 140494"/>
                                                                              <a:gd name="connsiteX3" fmla="*/ 314325 w 428625"/>
                                                                              <a:gd name="connsiteY3" fmla="*/ 119062 h 140494"/>
                                                                              <a:gd name="connsiteX4" fmla="*/ 304800 w 428625"/>
                                                                              <a:gd name="connsiteY4" fmla="*/ 83344 h 140494"/>
                                                                              <a:gd name="connsiteX5" fmla="*/ 264319 w 428625"/>
                                                                              <a:gd name="connsiteY5" fmla="*/ 42862 h 140494"/>
                                                                              <a:gd name="connsiteX6" fmla="*/ 254794 w 428625"/>
                                                                              <a:gd name="connsiteY6" fmla="*/ 30956 h 140494"/>
                                                                              <a:gd name="connsiteX7" fmla="*/ 211931 w 428625"/>
                                                                              <a:gd name="connsiteY7" fmla="*/ 23812 h 140494"/>
                                                                              <a:gd name="connsiteX8" fmla="*/ 164306 w 428625"/>
                                                                              <a:gd name="connsiteY8" fmla="*/ 9525 h 140494"/>
                                                                              <a:gd name="connsiteX9" fmla="*/ 147638 w 428625"/>
                                                                              <a:gd name="connsiteY9" fmla="*/ 0 h 140494"/>
                                                                              <a:gd name="connsiteX10" fmla="*/ 119063 w 428625"/>
                                                                              <a:gd name="connsiteY10" fmla="*/ 9525 h 140494"/>
                                                                              <a:gd name="connsiteX11" fmla="*/ 97631 w 428625"/>
                                                                              <a:gd name="connsiteY11" fmla="*/ 40481 h 140494"/>
                                                                              <a:gd name="connsiteX12" fmla="*/ 64294 w 428625"/>
                                                                              <a:gd name="connsiteY12" fmla="*/ 69056 h 140494"/>
                                                                              <a:gd name="connsiteX13" fmla="*/ 33338 w 428625"/>
                                                                              <a:gd name="connsiteY13" fmla="*/ 97631 h 140494"/>
                                                                              <a:gd name="connsiteX14" fmla="*/ 19050 w 428625"/>
                                                                              <a:gd name="connsiteY14" fmla="*/ 107156 h 140494"/>
                                                                              <a:gd name="connsiteX15" fmla="*/ 0 w 428625"/>
                                                                              <a:gd name="connsiteY15" fmla="*/ 107156 h 140494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5" y="connsiteY15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428625" h="140494">
                                                                                <a:moveTo>
                                                                                  <a:pt x="428625" y="140494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410170" y="126802"/>
                                                                                  <a:pt x="391716" y="113110"/>
                                                                                  <a:pt x="378619" y="11191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65522" y="110728"/>
                                                                                  <a:pt x="360760" y="132160"/>
                                                                                  <a:pt x="350044" y="1333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39328" y="134540"/>
                                                                                  <a:pt x="321866" y="127396"/>
                                                                                  <a:pt x="314325" y="1190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06784" y="110728"/>
                                                                                  <a:pt x="313134" y="96044"/>
                                                                                  <a:pt x="304800" y="8334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96466" y="70644"/>
                                                                                  <a:pt x="272653" y="51593"/>
                                                                                  <a:pt x="264319" y="428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5985" y="34131"/>
                                                                                  <a:pt x="263525" y="34131"/>
                                                                                  <a:pt x="254794" y="309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6063" y="27781"/>
                                                                                  <a:pt x="227012" y="27384"/>
                                                                                  <a:pt x="211931" y="238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6850" y="20240"/>
                                                                                  <a:pt x="175021" y="13494"/>
                                                                                  <a:pt x="164306" y="952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3591" y="5556"/>
                                                                                  <a:pt x="155178" y="0"/>
                                                                                  <a:pt x="147638" y="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0098" y="0"/>
                                                                                  <a:pt x="127397" y="2778"/>
                                                                                  <a:pt x="119063" y="952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0729" y="16272"/>
                                                                                  <a:pt x="106759" y="30559"/>
                                                                                  <a:pt x="97631" y="4048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8503" y="50403"/>
                                                                                  <a:pt x="75009" y="59531"/>
                                                                                  <a:pt x="64294" y="690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3579" y="78581"/>
                                                                                  <a:pt x="40879" y="91281"/>
                                                                                  <a:pt x="33338" y="976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797" y="103981"/>
                                                                                  <a:pt x="24606" y="105569"/>
                                                                                  <a:pt x="19050" y="1071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494" y="108743"/>
                                                                                  <a:pt x="6747" y="107949"/>
                                                                                  <a:pt x="0" y="107156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309" name="Freeform 1308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176190" y="2100263"/>
                                                                            <a:ext cx="277416" cy="215503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7541 w 277416"/>
                                                                              <a:gd name="connsiteY0" fmla="*/ 0 h 215503"/>
                                                                              <a:gd name="connsiteX1" fmla="*/ 7541 w 277416"/>
                                                                              <a:gd name="connsiteY1" fmla="*/ 64293 h 215503"/>
                                                                              <a:gd name="connsiteX2" fmla="*/ 52785 w 277416"/>
                                                                              <a:gd name="connsiteY2" fmla="*/ 57150 h 215503"/>
                                                                              <a:gd name="connsiteX3" fmla="*/ 88504 w 277416"/>
                                                                              <a:gd name="connsiteY3" fmla="*/ 83343 h 215503"/>
                                                                              <a:gd name="connsiteX4" fmla="*/ 121841 w 277416"/>
                                                                              <a:gd name="connsiteY4" fmla="*/ 92868 h 215503"/>
                                                                              <a:gd name="connsiteX5" fmla="*/ 143273 w 277416"/>
                                                                              <a:gd name="connsiteY5" fmla="*/ 145256 h 215503"/>
                                                                              <a:gd name="connsiteX6" fmla="*/ 174229 w 277416"/>
                                                                              <a:gd name="connsiteY6" fmla="*/ 166687 h 215503"/>
                                                                              <a:gd name="connsiteX7" fmla="*/ 212329 w 277416"/>
                                                                              <a:gd name="connsiteY7" fmla="*/ 188118 h 215503"/>
                                                                              <a:gd name="connsiteX8" fmla="*/ 243285 w 277416"/>
                                                                              <a:gd name="connsiteY8" fmla="*/ 204787 h 215503"/>
                                                                              <a:gd name="connsiteX9" fmla="*/ 252810 w 277416"/>
                                                                              <a:gd name="connsiteY9" fmla="*/ 214312 h 215503"/>
                                                                              <a:gd name="connsiteX10" fmla="*/ 264716 w 277416"/>
                                                                              <a:gd name="connsiteY10" fmla="*/ 197643 h 215503"/>
                                                                              <a:gd name="connsiteX11" fmla="*/ 248048 w 277416"/>
                                                                              <a:gd name="connsiteY11" fmla="*/ 180975 h 215503"/>
                                                                              <a:gd name="connsiteX12" fmla="*/ 250429 w 277416"/>
                                                                              <a:gd name="connsiteY12" fmla="*/ 138112 h 215503"/>
                                                                              <a:gd name="connsiteX13" fmla="*/ 274241 w 277416"/>
                                                                              <a:gd name="connsiteY13" fmla="*/ 111918 h 215503"/>
                                                                              <a:gd name="connsiteX14" fmla="*/ 269479 w 277416"/>
                                                                              <a:gd name="connsiteY14" fmla="*/ 104775 h 215503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277416" h="215503">
                                                                                <a:moveTo>
                                                                                  <a:pt x="7541" y="0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3770" y="27384"/>
                                                                                  <a:pt x="0" y="54768"/>
                                                                                  <a:pt x="7541" y="642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082" y="73818"/>
                                                                                  <a:pt x="39291" y="53975"/>
                                                                                  <a:pt x="52785" y="571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6279" y="60325"/>
                                                                                  <a:pt x="76995" y="77390"/>
                                                                                  <a:pt x="88504" y="8334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0013" y="89296"/>
                                                                                  <a:pt x="112713" y="82549"/>
                                                                                  <a:pt x="121841" y="9286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0969" y="103187"/>
                                                                                  <a:pt x="134542" y="132953"/>
                                                                                  <a:pt x="143273" y="1452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2004" y="157559"/>
                                                                                  <a:pt x="162720" y="159543"/>
                                                                                  <a:pt x="174229" y="1666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5738" y="173831"/>
                                                                                  <a:pt x="200820" y="181768"/>
                                                                                  <a:pt x="212329" y="18811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23838" y="194468"/>
                                                                                  <a:pt x="236538" y="200421"/>
                                                                                  <a:pt x="243285" y="2047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0032" y="209153"/>
                                                                                  <a:pt x="249238" y="215503"/>
                                                                                  <a:pt x="252810" y="2143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6382" y="213121"/>
                                                                                  <a:pt x="265510" y="203199"/>
                                                                                  <a:pt x="264716" y="19764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3922" y="192087"/>
                                                                                  <a:pt x="250429" y="190897"/>
                                                                                  <a:pt x="248048" y="1809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5667" y="171053"/>
                                                                                  <a:pt x="246064" y="149621"/>
                                                                                  <a:pt x="250429" y="1381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4794" y="126603"/>
                                                                                  <a:pt x="271066" y="117474"/>
                                                                                  <a:pt x="274241" y="11191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77416" y="106362"/>
                                                                                  <a:pt x="273447" y="105568"/>
                                                                                  <a:pt x="269479" y="104775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310" name="Freeform 1309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186113" y="2269331"/>
                                                                            <a:ext cx="238125" cy="154781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238125 w 238125"/>
                                                                              <a:gd name="connsiteY0" fmla="*/ 38100 h 154781"/>
                                                                              <a:gd name="connsiteX1" fmla="*/ 226218 w 238125"/>
                                                                              <a:gd name="connsiteY1" fmla="*/ 88107 h 154781"/>
                                                                              <a:gd name="connsiteX2" fmla="*/ 197643 w 238125"/>
                                                                              <a:gd name="connsiteY2" fmla="*/ 100013 h 154781"/>
                                                                              <a:gd name="connsiteX3" fmla="*/ 195262 w 238125"/>
                                                                              <a:gd name="connsiteY3" fmla="*/ 128588 h 154781"/>
                                                                              <a:gd name="connsiteX4" fmla="*/ 157162 w 238125"/>
                                                                              <a:gd name="connsiteY4" fmla="*/ 152400 h 154781"/>
                                                                              <a:gd name="connsiteX5" fmla="*/ 138112 w 238125"/>
                                                                              <a:gd name="connsiteY5" fmla="*/ 142875 h 154781"/>
                                                                              <a:gd name="connsiteX6" fmla="*/ 150018 w 238125"/>
                                                                              <a:gd name="connsiteY6" fmla="*/ 107157 h 154781"/>
                                                                              <a:gd name="connsiteX7" fmla="*/ 130968 w 238125"/>
                                                                              <a:gd name="connsiteY7" fmla="*/ 95250 h 154781"/>
                                                                              <a:gd name="connsiteX8" fmla="*/ 102393 w 238125"/>
                                                                              <a:gd name="connsiteY8" fmla="*/ 97632 h 154781"/>
                                                                              <a:gd name="connsiteX9" fmla="*/ 85725 w 238125"/>
                                                                              <a:gd name="connsiteY9" fmla="*/ 97632 h 154781"/>
                                                                              <a:gd name="connsiteX10" fmla="*/ 69056 w 238125"/>
                                                                              <a:gd name="connsiteY10" fmla="*/ 78582 h 154781"/>
                                                                              <a:gd name="connsiteX11" fmla="*/ 45243 w 238125"/>
                                                                              <a:gd name="connsiteY11" fmla="*/ 52388 h 154781"/>
                                                                              <a:gd name="connsiteX12" fmla="*/ 26193 w 238125"/>
                                                                              <a:gd name="connsiteY12" fmla="*/ 23813 h 154781"/>
                                                                              <a:gd name="connsiteX13" fmla="*/ 16668 w 238125"/>
                                                                              <a:gd name="connsiteY13" fmla="*/ 9525 h 154781"/>
                                                                              <a:gd name="connsiteX14" fmla="*/ 0 w 238125"/>
                                                                              <a:gd name="connsiteY14" fmla="*/ 0 h 154781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238125" h="154781">
                                                                                <a:moveTo>
                                                                                  <a:pt x="238125" y="38100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235545" y="57944"/>
                                                                                  <a:pt x="232965" y="77788"/>
                                                                                  <a:pt x="226218" y="8810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9471" y="98426"/>
                                                                                  <a:pt x="202802" y="93266"/>
                                                                                  <a:pt x="197643" y="1000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2484" y="106760"/>
                                                                                  <a:pt x="202009" y="119857"/>
                                                                                  <a:pt x="195262" y="12858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8515" y="137319"/>
                                                                                  <a:pt x="166687" y="150019"/>
                                                                                  <a:pt x="157162" y="1524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7637" y="154781"/>
                                                                                  <a:pt x="139303" y="150415"/>
                                                                                  <a:pt x="138112" y="1428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6921" y="135335"/>
                                                                                  <a:pt x="151209" y="115095"/>
                                                                                  <a:pt x="150018" y="10715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8827" y="99219"/>
                                                                                  <a:pt x="138906" y="96838"/>
                                                                                  <a:pt x="130968" y="952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3030" y="93662"/>
                                                                                  <a:pt x="109933" y="97235"/>
                                                                                  <a:pt x="102393" y="976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4853" y="98029"/>
                                                                                  <a:pt x="91281" y="100807"/>
                                                                                  <a:pt x="85725" y="976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0169" y="94457"/>
                                                                                  <a:pt x="75803" y="86123"/>
                                                                                  <a:pt x="69056" y="7858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2309" y="71041"/>
                                                                                  <a:pt x="52387" y="61516"/>
                                                                                  <a:pt x="45243" y="5238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8099" y="43260"/>
                                                                                  <a:pt x="26193" y="23813"/>
                                                                                  <a:pt x="26193" y="238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431" y="16669"/>
                                                                                  <a:pt x="21033" y="13494"/>
                                                                                  <a:pt x="16668" y="952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303" y="5556"/>
                                                                                  <a:pt x="6151" y="2778"/>
                                                                                  <a:pt x="0" y="0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311" name="Freeform 1310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274219" y="2414588"/>
                                                                            <a:ext cx="50006" cy="62706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50006 w 50006"/>
                                                                              <a:gd name="connsiteY0" fmla="*/ 0 h 62706"/>
                                                                              <a:gd name="connsiteX1" fmla="*/ 23812 w 50006"/>
                                                                              <a:gd name="connsiteY1" fmla="*/ 52387 h 62706"/>
                                                                              <a:gd name="connsiteX2" fmla="*/ 7144 w 50006"/>
                                                                              <a:gd name="connsiteY2" fmla="*/ 61912 h 62706"/>
                                                                              <a:gd name="connsiteX3" fmla="*/ 0 w 50006"/>
                                                                              <a:gd name="connsiteY3" fmla="*/ 54768 h 62706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50006" h="62706">
                                                                                <a:moveTo>
                                                                                  <a:pt x="50006" y="0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40481" y="21034"/>
                                                                                  <a:pt x="30956" y="42068"/>
                                                                                  <a:pt x="23812" y="523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668" y="62706"/>
                                                                                  <a:pt x="11113" y="61515"/>
                                                                                  <a:pt x="7144" y="619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175" y="62309"/>
                                                                                  <a:pt x="1587" y="58538"/>
                                                                                  <a:pt x="0" y="54768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312" name="Freeform 1311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417094" y="2347913"/>
                                                                            <a:ext cx="59531" cy="66675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0 w 59531"/>
                                                                              <a:gd name="connsiteY0" fmla="*/ 0 h 66675"/>
                                                                              <a:gd name="connsiteX1" fmla="*/ 59531 w 59531"/>
                                                                              <a:gd name="connsiteY1" fmla="*/ 66675 h 66675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59531" h="66675">
                                                                                <a:moveTo>
                                                                                  <a:pt x="0" y="0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25003" y="28575"/>
                                                                                  <a:pt x="50006" y="57150"/>
                                                                                  <a:pt x="59531" y="66675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313" name="Freeform 1312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269456" y="2021284"/>
                                                                            <a:ext cx="154782" cy="164704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154782 w 154782"/>
                                                                              <a:gd name="connsiteY0" fmla="*/ 83741 h 164704"/>
                                                                              <a:gd name="connsiteX1" fmla="*/ 104775 w 154782"/>
                                                                              <a:gd name="connsiteY1" fmla="*/ 157560 h 164704"/>
                                                                              <a:gd name="connsiteX2" fmla="*/ 64294 w 154782"/>
                                                                              <a:gd name="connsiteY2" fmla="*/ 126604 h 164704"/>
                                                                              <a:gd name="connsiteX3" fmla="*/ 40482 w 154782"/>
                                                                              <a:gd name="connsiteY3" fmla="*/ 90885 h 164704"/>
                                                                              <a:gd name="connsiteX4" fmla="*/ 16669 w 154782"/>
                                                                              <a:gd name="connsiteY4" fmla="*/ 52785 h 164704"/>
                                                                              <a:gd name="connsiteX5" fmla="*/ 47625 w 154782"/>
                                                                              <a:gd name="connsiteY5" fmla="*/ 43260 h 164704"/>
                                                                              <a:gd name="connsiteX6" fmla="*/ 80963 w 154782"/>
                                                                              <a:gd name="connsiteY6" fmla="*/ 14685 h 164704"/>
                                                                              <a:gd name="connsiteX7" fmla="*/ 85725 w 154782"/>
                                                                              <a:gd name="connsiteY7" fmla="*/ 397 h 164704"/>
                                                                              <a:gd name="connsiteX8" fmla="*/ 52388 w 154782"/>
                                                                              <a:gd name="connsiteY8" fmla="*/ 12304 h 164704"/>
                                                                              <a:gd name="connsiteX9" fmla="*/ 23813 w 154782"/>
                                                                              <a:gd name="connsiteY9" fmla="*/ 17066 h 164704"/>
                                                                              <a:gd name="connsiteX10" fmla="*/ 0 w 154782"/>
                                                                              <a:gd name="connsiteY10" fmla="*/ 21829 h 164704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54782" h="164704">
                                                                                <a:moveTo>
                                                                                  <a:pt x="154782" y="83741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137319" y="117078"/>
                                                                                  <a:pt x="119856" y="150416"/>
                                                                                  <a:pt x="104775" y="15756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9694" y="164704"/>
                                                                                  <a:pt x="75009" y="137716"/>
                                                                                  <a:pt x="64294" y="12660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3579" y="115492"/>
                                                                                  <a:pt x="48419" y="103188"/>
                                                                                  <a:pt x="40482" y="9088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2545" y="78582"/>
                                                                                  <a:pt x="15479" y="60722"/>
                                                                                  <a:pt x="16669" y="5278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859" y="44848"/>
                                                                                  <a:pt x="36909" y="49610"/>
                                                                                  <a:pt x="47625" y="4326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8341" y="36910"/>
                                                                                  <a:pt x="74613" y="21829"/>
                                                                                  <a:pt x="80963" y="1468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7313" y="7541"/>
                                                                                  <a:pt x="90487" y="794"/>
                                                                                  <a:pt x="85725" y="39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0963" y="0"/>
                                                                                  <a:pt x="62707" y="9526"/>
                                                                                  <a:pt x="52388" y="1230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2069" y="15082"/>
                                                                                  <a:pt x="32544" y="15478"/>
                                                                                  <a:pt x="23813" y="1706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082" y="18654"/>
                                                                                  <a:pt x="4762" y="20242"/>
                                                                                  <a:pt x="0" y="21829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314" name="Freeform 1313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2855119" y="2043113"/>
                                                                            <a:ext cx="416719" cy="600075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416719 w 416719"/>
                                                                              <a:gd name="connsiteY0" fmla="*/ 0 h 600075"/>
                                                                              <a:gd name="connsiteX1" fmla="*/ 347662 w 416719"/>
                                                                              <a:gd name="connsiteY1" fmla="*/ 45243 h 600075"/>
                                                                              <a:gd name="connsiteX2" fmla="*/ 288131 w 416719"/>
                                                                              <a:gd name="connsiteY2" fmla="*/ 45243 h 600075"/>
                                                                              <a:gd name="connsiteX3" fmla="*/ 257175 w 416719"/>
                                                                              <a:gd name="connsiteY3" fmla="*/ 64293 h 600075"/>
                                                                              <a:gd name="connsiteX4" fmla="*/ 214312 w 416719"/>
                                                                              <a:gd name="connsiteY4" fmla="*/ 76200 h 600075"/>
                                                                              <a:gd name="connsiteX5" fmla="*/ 200025 w 416719"/>
                                                                              <a:gd name="connsiteY5" fmla="*/ 95250 h 600075"/>
                                                                              <a:gd name="connsiteX6" fmla="*/ 180975 w 416719"/>
                                                                              <a:gd name="connsiteY6" fmla="*/ 107156 h 600075"/>
                                                                              <a:gd name="connsiteX7" fmla="*/ 161925 w 416719"/>
                                                                              <a:gd name="connsiteY7" fmla="*/ 114300 h 600075"/>
                                                                              <a:gd name="connsiteX8" fmla="*/ 161925 w 416719"/>
                                                                              <a:gd name="connsiteY8" fmla="*/ 128587 h 600075"/>
                                                                              <a:gd name="connsiteX9" fmla="*/ 142875 w 416719"/>
                                                                              <a:gd name="connsiteY9" fmla="*/ 140493 h 600075"/>
                                                                              <a:gd name="connsiteX10" fmla="*/ 157162 w 416719"/>
                                                                              <a:gd name="connsiteY10" fmla="*/ 164306 h 600075"/>
                                                                              <a:gd name="connsiteX11" fmla="*/ 173831 w 416719"/>
                                                                              <a:gd name="connsiteY11" fmla="*/ 214312 h 600075"/>
                                                                              <a:gd name="connsiteX12" fmla="*/ 161925 w 416719"/>
                                                                              <a:gd name="connsiteY12" fmla="*/ 250031 h 600075"/>
                                                                              <a:gd name="connsiteX13" fmla="*/ 154781 w 416719"/>
                                                                              <a:gd name="connsiteY13" fmla="*/ 271462 h 600075"/>
                                                                              <a:gd name="connsiteX14" fmla="*/ 147637 w 416719"/>
                                                                              <a:gd name="connsiteY14" fmla="*/ 271462 h 600075"/>
                                                                              <a:gd name="connsiteX15" fmla="*/ 150019 w 416719"/>
                                                                              <a:gd name="connsiteY15" fmla="*/ 295275 h 600075"/>
                                                                              <a:gd name="connsiteX16" fmla="*/ 161925 w 416719"/>
                                                                              <a:gd name="connsiteY16" fmla="*/ 307181 h 600075"/>
                                                                              <a:gd name="connsiteX17" fmla="*/ 176212 w 416719"/>
                                                                              <a:gd name="connsiteY17" fmla="*/ 319087 h 600075"/>
                                                                              <a:gd name="connsiteX18" fmla="*/ 195262 w 416719"/>
                                                                              <a:gd name="connsiteY18" fmla="*/ 321468 h 600075"/>
                                                                              <a:gd name="connsiteX19" fmla="*/ 202406 w 416719"/>
                                                                              <a:gd name="connsiteY19" fmla="*/ 330993 h 600075"/>
                                                                              <a:gd name="connsiteX20" fmla="*/ 197644 w 416719"/>
                                                                              <a:gd name="connsiteY20" fmla="*/ 354806 h 600075"/>
                                                                              <a:gd name="connsiteX21" fmla="*/ 197644 w 416719"/>
                                                                              <a:gd name="connsiteY21" fmla="*/ 371475 h 600075"/>
                                                                              <a:gd name="connsiteX22" fmla="*/ 197644 w 416719"/>
                                                                              <a:gd name="connsiteY22" fmla="*/ 388143 h 600075"/>
                                                                              <a:gd name="connsiteX23" fmla="*/ 204787 w 416719"/>
                                                                              <a:gd name="connsiteY23" fmla="*/ 397668 h 600075"/>
                                                                              <a:gd name="connsiteX24" fmla="*/ 214312 w 416719"/>
                                                                              <a:gd name="connsiteY24" fmla="*/ 404812 h 600075"/>
                                                                              <a:gd name="connsiteX25" fmla="*/ 223837 w 416719"/>
                                                                              <a:gd name="connsiteY25" fmla="*/ 416718 h 600075"/>
                                                                              <a:gd name="connsiteX26" fmla="*/ 240506 w 416719"/>
                                                                              <a:gd name="connsiteY26" fmla="*/ 433387 h 600075"/>
                                                                              <a:gd name="connsiteX27" fmla="*/ 242887 w 416719"/>
                                                                              <a:gd name="connsiteY27" fmla="*/ 459581 h 600075"/>
                                                                              <a:gd name="connsiteX28" fmla="*/ 242887 w 416719"/>
                                                                              <a:gd name="connsiteY28" fmla="*/ 483393 h 600075"/>
                                                                              <a:gd name="connsiteX29" fmla="*/ 226219 w 416719"/>
                                                                              <a:gd name="connsiteY29" fmla="*/ 500062 h 600075"/>
                                                                              <a:gd name="connsiteX30" fmla="*/ 214312 w 416719"/>
                                                                              <a:gd name="connsiteY30" fmla="*/ 516731 h 600075"/>
                                                                              <a:gd name="connsiteX31" fmla="*/ 207169 w 416719"/>
                                                                              <a:gd name="connsiteY31" fmla="*/ 531018 h 600075"/>
                                                                              <a:gd name="connsiteX32" fmla="*/ 200025 w 416719"/>
                                                                              <a:gd name="connsiteY32" fmla="*/ 545306 h 600075"/>
                                                                              <a:gd name="connsiteX33" fmla="*/ 192881 w 416719"/>
                                                                              <a:gd name="connsiteY33" fmla="*/ 547687 h 600075"/>
                                                                              <a:gd name="connsiteX34" fmla="*/ 166687 w 416719"/>
                                                                              <a:gd name="connsiteY34" fmla="*/ 552450 h 600075"/>
                                                                              <a:gd name="connsiteX35" fmla="*/ 140494 w 416719"/>
                                                                              <a:gd name="connsiteY35" fmla="*/ 538162 h 600075"/>
                                                                              <a:gd name="connsiteX36" fmla="*/ 130969 w 416719"/>
                                                                              <a:gd name="connsiteY36" fmla="*/ 535781 h 600075"/>
                                                                              <a:gd name="connsiteX37" fmla="*/ 114300 w 416719"/>
                                                                              <a:gd name="connsiteY37" fmla="*/ 519112 h 600075"/>
                                                                              <a:gd name="connsiteX38" fmla="*/ 100012 w 416719"/>
                                                                              <a:gd name="connsiteY38" fmla="*/ 495300 h 600075"/>
                                                                              <a:gd name="connsiteX39" fmla="*/ 83344 w 416719"/>
                                                                              <a:gd name="connsiteY39" fmla="*/ 483393 h 600075"/>
                                                                              <a:gd name="connsiteX40" fmla="*/ 92869 w 416719"/>
                                                                              <a:gd name="connsiteY40" fmla="*/ 516731 h 600075"/>
                                                                              <a:gd name="connsiteX41" fmla="*/ 100012 w 416719"/>
                                                                              <a:gd name="connsiteY41" fmla="*/ 526256 h 600075"/>
                                                                              <a:gd name="connsiteX42" fmla="*/ 102394 w 416719"/>
                                                                              <a:gd name="connsiteY42" fmla="*/ 559593 h 600075"/>
                                                                              <a:gd name="connsiteX43" fmla="*/ 90487 w 416719"/>
                                                                              <a:gd name="connsiteY43" fmla="*/ 569118 h 600075"/>
                                                                              <a:gd name="connsiteX44" fmla="*/ 73819 w 416719"/>
                                                                              <a:gd name="connsiteY44" fmla="*/ 576262 h 600075"/>
                                                                              <a:gd name="connsiteX45" fmla="*/ 47625 w 416719"/>
                                                                              <a:gd name="connsiteY45" fmla="*/ 595312 h 600075"/>
                                                                              <a:gd name="connsiteX46" fmla="*/ 0 w 416719"/>
                                                                              <a:gd name="connsiteY46" fmla="*/ 600075 h 600075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5" y="connsiteY1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6" y="connsiteY1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7" y="connsiteY1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8" y="connsiteY1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9" y="connsiteY1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0" y="connsiteY2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1" y="connsiteY2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2" y="connsiteY2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3" y="connsiteY2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4" y="connsiteY2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5" y="connsiteY2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6" y="connsiteY2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7" y="connsiteY2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8" y="connsiteY2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9" y="connsiteY2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0" y="connsiteY3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1" y="connsiteY3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2" y="connsiteY3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3" y="connsiteY3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4" y="connsiteY3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5" y="connsiteY3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6" y="connsiteY3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7" y="connsiteY3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8" y="connsiteY3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9" y="connsiteY3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0" y="connsiteY4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1" y="connsiteY4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2" y="connsiteY4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3" y="connsiteY4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4" y="connsiteY4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5" y="connsiteY4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6" y="connsiteY46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416719" h="600075">
                                                                                <a:moveTo>
                                                                                  <a:pt x="416719" y="0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392906" y="18851"/>
                                                                                  <a:pt x="369093" y="37703"/>
                                                                                  <a:pt x="347662" y="4524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26231" y="52783"/>
                                                                                  <a:pt x="303212" y="42068"/>
                                                                                  <a:pt x="288131" y="4524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73050" y="48418"/>
                                                                                  <a:pt x="269478" y="59134"/>
                                                                                  <a:pt x="257175" y="642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4872" y="69452"/>
                                                                                  <a:pt x="223837" y="71041"/>
                                                                                  <a:pt x="214312" y="762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04787" y="81359"/>
                                                                                  <a:pt x="205581" y="90091"/>
                                                                                  <a:pt x="200025" y="952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4469" y="100409"/>
                                                                                  <a:pt x="187325" y="103981"/>
                                                                                  <a:pt x="180975" y="1071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4625" y="110331"/>
                                                                                  <a:pt x="165100" y="110728"/>
                                                                                  <a:pt x="161925" y="1143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8750" y="117872"/>
                                                                                  <a:pt x="165100" y="124222"/>
                                                                                  <a:pt x="161925" y="1285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8750" y="132952"/>
                                                                                  <a:pt x="143669" y="134540"/>
                                                                                  <a:pt x="142875" y="1404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2081" y="146446"/>
                                                                                  <a:pt x="152003" y="152003"/>
                                                                                  <a:pt x="157162" y="16430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2321" y="176609"/>
                                                                                  <a:pt x="173037" y="200025"/>
                                                                                  <a:pt x="173831" y="2143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4625" y="228599"/>
                                                                                  <a:pt x="161925" y="250031"/>
                                                                                  <a:pt x="161925" y="2500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8750" y="259556"/>
                                                                                  <a:pt x="157162" y="267890"/>
                                                                                  <a:pt x="154781" y="2714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2400" y="275034"/>
                                                                                  <a:pt x="148431" y="267493"/>
                                                                                  <a:pt x="147637" y="2714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6843" y="275431"/>
                                                                                  <a:pt x="147638" y="289322"/>
                                                                                  <a:pt x="150019" y="2952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2400" y="301228"/>
                                                                                  <a:pt x="157560" y="303212"/>
                                                                                  <a:pt x="161925" y="30718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6290" y="311150"/>
                                                                                  <a:pt x="170656" y="316706"/>
                                                                                  <a:pt x="176212" y="3190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1768" y="321468"/>
                                                                                  <a:pt x="190896" y="319484"/>
                                                                                  <a:pt x="195262" y="32146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9628" y="323452"/>
                                                                                  <a:pt x="202009" y="325437"/>
                                                                                  <a:pt x="202406" y="3309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02803" y="336549"/>
                                                                                  <a:pt x="198438" y="348059"/>
                                                                                  <a:pt x="197644" y="35480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6850" y="361553"/>
                                                                                  <a:pt x="197644" y="371475"/>
                                                                                  <a:pt x="197644" y="3714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7644" y="377031"/>
                                                                                  <a:pt x="196454" y="383778"/>
                                                                                  <a:pt x="197644" y="38814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8834" y="392508"/>
                                                                                  <a:pt x="202009" y="394890"/>
                                                                                  <a:pt x="204787" y="39766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07565" y="400446"/>
                                                                                  <a:pt x="211137" y="401637"/>
                                                                                  <a:pt x="214312" y="4048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7487" y="407987"/>
                                                                                  <a:pt x="219471" y="411956"/>
                                                                                  <a:pt x="223837" y="41671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28203" y="421480"/>
                                                                                  <a:pt x="237331" y="426243"/>
                                                                                  <a:pt x="240506" y="4333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3681" y="440531"/>
                                                                                  <a:pt x="242490" y="451247"/>
                                                                                  <a:pt x="242887" y="45958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3284" y="467915"/>
                                                                                  <a:pt x="245665" y="476646"/>
                                                                                  <a:pt x="242887" y="4833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0109" y="490140"/>
                                                                                  <a:pt x="230982" y="494506"/>
                                                                                  <a:pt x="226219" y="5000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21457" y="505618"/>
                                                                                  <a:pt x="217487" y="511572"/>
                                                                                  <a:pt x="214312" y="5167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1137" y="521890"/>
                                                                                  <a:pt x="207169" y="531018"/>
                                                                                  <a:pt x="207169" y="53101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04788" y="535780"/>
                                                                                  <a:pt x="202406" y="542528"/>
                                                                                  <a:pt x="200025" y="54530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7644" y="548084"/>
                                                                                  <a:pt x="198437" y="546496"/>
                                                                                  <a:pt x="192881" y="5476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7325" y="548878"/>
                                                                                  <a:pt x="175418" y="554038"/>
                                                                                  <a:pt x="166687" y="5524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7956" y="550862"/>
                                                                                  <a:pt x="146447" y="540940"/>
                                                                                  <a:pt x="140494" y="5381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4541" y="535384"/>
                                                                                  <a:pt x="135335" y="538956"/>
                                                                                  <a:pt x="130969" y="53578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6603" y="532606"/>
                                                                                  <a:pt x="119460" y="525859"/>
                                                                                  <a:pt x="114300" y="5191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9141" y="512365"/>
                                                                                  <a:pt x="105171" y="501253"/>
                                                                                  <a:pt x="100012" y="4953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4853" y="489347"/>
                                                                                  <a:pt x="84535" y="479821"/>
                                                                                  <a:pt x="83344" y="4833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2153" y="486965"/>
                                                                                  <a:pt x="90091" y="509587"/>
                                                                                  <a:pt x="92869" y="5167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5647" y="523875"/>
                                                                                  <a:pt x="98425" y="519112"/>
                                                                                  <a:pt x="100012" y="5262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1600" y="533400"/>
                                                                                  <a:pt x="103982" y="552449"/>
                                                                                  <a:pt x="102394" y="5595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0807" y="566737"/>
                                                                                  <a:pt x="95250" y="566340"/>
                                                                                  <a:pt x="90487" y="56911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5725" y="571896"/>
                                                                                  <a:pt x="80963" y="571896"/>
                                                                                  <a:pt x="73819" y="5762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6675" y="580628"/>
                                                                                  <a:pt x="59928" y="591343"/>
                                                                                  <a:pt x="47625" y="59531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5322" y="599281"/>
                                                                                  <a:pt x="17661" y="599678"/>
                                                                                  <a:pt x="0" y="600075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315" name="Freeform 1314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2586038" y="2640806"/>
                                                                            <a:ext cx="426243" cy="254398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276225 w 426243"/>
                                                                              <a:gd name="connsiteY0" fmla="*/ 0 h 254398"/>
                                                                              <a:gd name="connsiteX1" fmla="*/ 178593 w 426243"/>
                                                                              <a:gd name="connsiteY1" fmla="*/ 16669 h 254398"/>
                                                                              <a:gd name="connsiteX2" fmla="*/ 164306 w 426243"/>
                                                                              <a:gd name="connsiteY2" fmla="*/ 30957 h 254398"/>
                                                                              <a:gd name="connsiteX3" fmla="*/ 138112 w 426243"/>
                                                                              <a:gd name="connsiteY3" fmla="*/ 42863 h 254398"/>
                                                                              <a:gd name="connsiteX4" fmla="*/ 104775 w 426243"/>
                                                                              <a:gd name="connsiteY4" fmla="*/ 16669 h 254398"/>
                                                                              <a:gd name="connsiteX5" fmla="*/ 66675 w 426243"/>
                                                                              <a:gd name="connsiteY5" fmla="*/ 14288 h 254398"/>
                                                                              <a:gd name="connsiteX6" fmla="*/ 40481 w 426243"/>
                                                                              <a:gd name="connsiteY6" fmla="*/ 19050 h 254398"/>
                                                                              <a:gd name="connsiteX7" fmla="*/ 14287 w 426243"/>
                                                                              <a:gd name="connsiteY7" fmla="*/ 33338 h 254398"/>
                                                                              <a:gd name="connsiteX8" fmla="*/ 2381 w 426243"/>
                                                                              <a:gd name="connsiteY8" fmla="*/ 52388 h 254398"/>
                                                                              <a:gd name="connsiteX9" fmla="*/ 4762 w 426243"/>
                                                                              <a:gd name="connsiteY9" fmla="*/ 73819 h 254398"/>
                                                                              <a:gd name="connsiteX10" fmla="*/ 30956 w 426243"/>
                                                                              <a:gd name="connsiteY10" fmla="*/ 85725 h 254398"/>
                                                                              <a:gd name="connsiteX11" fmla="*/ 59531 w 426243"/>
                                                                              <a:gd name="connsiteY11" fmla="*/ 90488 h 254398"/>
                                                                              <a:gd name="connsiteX12" fmla="*/ 78581 w 426243"/>
                                                                              <a:gd name="connsiteY12" fmla="*/ 97632 h 254398"/>
                                                                              <a:gd name="connsiteX13" fmla="*/ 92868 w 426243"/>
                                                                              <a:gd name="connsiteY13" fmla="*/ 123825 h 254398"/>
                                                                              <a:gd name="connsiteX14" fmla="*/ 92868 w 426243"/>
                                                                              <a:gd name="connsiteY14" fmla="*/ 133350 h 254398"/>
                                                                              <a:gd name="connsiteX15" fmla="*/ 128587 w 426243"/>
                                                                              <a:gd name="connsiteY15" fmla="*/ 142875 h 254398"/>
                                                                              <a:gd name="connsiteX16" fmla="*/ 154781 w 426243"/>
                                                                              <a:gd name="connsiteY16" fmla="*/ 159544 h 254398"/>
                                                                              <a:gd name="connsiteX17" fmla="*/ 219075 w 426243"/>
                                                                              <a:gd name="connsiteY17" fmla="*/ 190500 h 254398"/>
                                                                              <a:gd name="connsiteX18" fmla="*/ 257175 w 426243"/>
                                                                              <a:gd name="connsiteY18" fmla="*/ 228600 h 254398"/>
                                                                              <a:gd name="connsiteX19" fmla="*/ 278606 w 426243"/>
                                                                              <a:gd name="connsiteY19" fmla="*/ 242888 h 254398"/>
                                                                              <a:gd name="connsiteX20" fmla="*/ 307181 w 426243"/>
                                                                              <a:gd name="connsiteY20" fmla="*/ 250032 h 254398"/>
                                                                              <a:gd name="connsiteX21" fmla="*/ 333375 w 426243"/>
                                                                              <a:gd name="connsiteY21" fmla="*/ 250032 h 254398"/>
                                                                              <a:gd name="connsiteX22" fmla="*/ 361950 w 426243"/>
                                                                              <a:gd name="connsiteY22" fmla="*/ 250032 h 254398"/>
                                                                              <a:gd name="connsiteX23" fmla="*/ 385762 w 426243"/>
                                                                              <a:gd name="connsiteY23" fmla="*/ 223838 h 254398"/>
                                                                              <a:gd name="connsiteX24" fmla="*/ 404812 w 426243"/>
                                                                              <a:gd name="connsiteY24" fmla="*/ 214313 h 254398"/>
                                                                              <a:gd name="connsiteX25" fmla="*/ 426243 w 426243"/>
                                                                              <a:gd name="connsiteY25" fmla="*/ 221457 h 254398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5" y="connsiteY1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6" y="connsiteY1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7" y="connsiteY1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8" y="connsiteY1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9" y="connsiteY1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0" y="connsiteY2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1" y="connsiteY2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2" y="connsiteY2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3" y="connsiteY2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4" y="connsiteY2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5" y="connsiteY25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426243" h="254398">
                                                                                <a:moveTo>
                                                                                  <a:pt x="276225" y="0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236735" y="5755"/>
                                                                                  <a:pt x="197246" y="11510"/>
                                                                                  <a:pt x="178593" y="1666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9940" y="21828"/>
                                                                                  <a:pt x="171053" y="26591"/>
                                                                                  <a:pt x="164306" y="3095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7559" y="35323"/>
                                                                                  <a:pt x="148034" y="45244"/>
                                                                                  <a:pt x="138112" y="4286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8190" y="40482"/>
                                                                                  <a:pt x="116681" y="21432"/>
                                                                                  <a:pt x="104775" y="1666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2869" y="11907"/>
                                                                                  <a:pt x="77391" y="13891"/>
                                                                                  <a:pt x="66675" y="1428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5959" y="14685"/>
                                                                                  <a:pt x="49212" y="15875"/>
                                                                                  <a:pt x="40481" y="190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1750" y="22225"/>
                                                                                  <a:pt x="20637" y="27782"/>
                                                                                  <a:pt x="14287" y="3333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937" y="38894"/>
                                                                                  <a:pt x="3969" y="45641"/>
                                                                                  <a:pt x="2381" y="5238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94" y="59135"/>
                                                                                  <a:pt x="0" y="68263"/>
                                                                                  <a:pt x="4762" y="7381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524" y="79375"/>
                                                                                  <a:pt x="21828" y="82947"/>
                                                                                  <a:pt x="30956" y="8572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0084" y="88503"/>
                                                                                  <a:pt x="51594" y="88504"/>
                                                                                  <a:pt x="59531" y="9048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7469" y="92473"/>
                                                                                  <a:pt x="73025" y="92076"/>
                                                                                  <a:pt x="78581" y="976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4137" y="103188"/>
                                                                                  <a:pt x="90487" y="117872"/>
                                                                                  <a:pt x="92868" y="12382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5249" y="129778"/>
                                                                                  <a:pt x="86915" y="130175"/>
                                                                                  <a:pt x="92868" y="1333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8821" y="136525"/>
                                                                                  <a:pt x="118268" y="138509"/>
                                                                                  <a:pt x="128587" y="1428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8906" y="147241"/>
                                                                                  <a:pt x="139700" y="151607"/>
                                                                                  <a:pt x="154781" y="15954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9862" y="167482"/>
                                                                                  <a:pt x="202009" y="178991"/>
                                                                                  <a:pt x="219075" y="1905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36141" y="202009"/>
                                                                                  <a:pt x="247253" y="219869"/>
                                                                                  <a:pt x="257175" y="2286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7097" y="237331"/>
                                                                                  <a:pt x="270272" y="239316"/>
                                                                                  <a:pt x="278606" y="24288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6940" y="246460"/>
                                                                                  <a:pt x="298053" y="248841"/>
                                                                                  <a:pt x="307181" y="2500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16309" y="251223"/>
                                                                                  <a:pt x="333375" y="250032"/>
                                                                                  <a:pt x="333375" y="2500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42503" y="250032"/>
                                                                                  <a:pt x="353219" y="254398"/>
                                                                                  <a:pt x="361950" y="2500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70681" y="245666"/>
                                                                                  <a:pt x="378618" y="229791"/>
                                                                                  <a:pt x="385762" y="22383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92906" y="217885"/>
                                                                                  <a:pt x="398065" y="214710"/>
                                                                                  <a:pt x="404812" y="2143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11559" y="213916"/>
                                                                                  <a:pt x="422671" y="219473"/>
                                                                                  <a:pt x="426243" y="221457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316" name="Freeform 1315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007519" y="2781300"/>
                                                                            <a:ext cx="810419" cy="244476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0 w 810419"/>
                                                                              <a:gd name="connsiteY0" fmla="*/ 78581 h 244476"/>
                                                                              <a:gd name="connsiteX1" fmla="*/ 73819 w 810419"/>
                                                                              <a:gd name="connsiteY1" fmla="*/ 92869 h 244476"/>
                                                                              <a:gd name="connsiteX2" fmla="*/ 102394 w 810419"/>
                                                                              <a:gd name="connsiteY2" fmla="*/ 102394 h 244476"/>
                                                                              <a:gd name="connsiteX3" fmla="*/ 128587 w 810419"/>
                                                                              <a:gd name="connsiteY3" fmla="*/ 102394 h 244476"/>
                                                                              <a:gd name="connsiteX4" fmla="*/ 140494 w 810419"/>
                                                                              <a:gd name="connsiteY4" fmla="*/ 121444 h 244476"/>
                                                                              <a:gd name="connsiteX5" fmla="*/ 166687 w 810419"/>
                                                                              <a:gd name="connsiteY5" fmla="*/ 150019 h 244476"/>
                                                                              <a:gd name="connsiteX6" fmla="*/ 192881 w 810419"/>
                                                                              <a:gd name="connsiteY6" fmla="*/ 200025 h 244476"/>
                                                                              <a:gd name="connsiteX7" fmla="*/ 226219 w 810419"/>
                                                                              <a:gd name="connsiteY7" fmla="*/ 173831 h 244476"/>
                                                                              <a:gd name="connsiteX8" fmla="*/ 250031 w 810419"/>
                                                                              <a:gd name="connsiteY8" fmla="*/ 161925 h 244476"/>
                                                                              <a:gd name="connsiteX9" fmla="*/ 259556 w 810419"/>
                                                                              <a:gd name="connsiteY9" fmla="*/ 176213 h 244476"/>
                                                                              <a:gd name="connsiteX10" fmla="*/ 288131 w 810419"/>
                                                                              <a:gd name="connsiteY10" fmla="*/ 164306 h 244476"/>
                                                                              <a:gd name="connsiteX11" fmla="*/ 295275 w 810419"/>
                                                                              <a:gd name="connsiteY11" fmla="*/ 138113 h 244476"/>
                                                                              <a:gd name="connsiteX12" fmla="*/ 278606 w 810419"/>
                                                                              <a:gd name="connsiteY12" fmla="*/ 90488 h 244476"/>
                                                                              <a:gd name="connsiteX13" fmla="*/ 276225 w 810419"/>
                                                                              <a:gd name="connsiteY13" fmla="*/ 35719 h 244476"/>
                                                                              <a:gd name="connsiteX14" fmla="*/ 283369 w 810419"/>
                                                                              <a:gd name="connsiteY14" fmla="*/ 26194 h 244476"/>
                                                                              <a:gd name="connsiteX15" fmla="*/ 307181 w 810419"/>
                                                                              <a:gd name="connsiteY15" fmla="*/ 26194 h 244476"/>
                                                                              <a:gd name="connsiteX16" fmla="*/ 328612 w 810419"/>
                                                                              <a:gd name="connsiteY16" fmla="*/ 26194 h 244476"/>
                                                                              <a:gd name="connsiteX17" fmla="*/ 385762 w 810419"/>
                                                                              <a:gd name="connsiteY17" fmla="*/ 183356 h 244476"/>
                                                                              <a:gd name="connsiteX18" fmla="*/ 419100 w 810419"/>
                                                                              <a:gd name="connsiteY18" fmla="*/ 214313 h 244476"/>
                                                                              <a:gd name="connsiteX19" fmla="*/ 459581 w 810419"/>
                                                                              <a:gd name="connsiteY19" fmla="*/ 228600 h 244476"/>
                                                                              <a:gd name="connsiteX20" fmla="*/ 502444 w 810419"/>
                                                                              <a:gd name="connsiteY20" fmla="*/ 242888 h 244476"/>
                                                                              <a:gd name="connsiteX21" fmla="*/ 571500 w 810419"/>
                                                                              <a:gd name="connsiteY21" fmla="*/ 238125 h 244476"/>
                                                                              <a:gd name="connsiteX22" fmla="*/ 640556 w 810419"/>
                                                                              <a:gd name="connsiteY22" fmla="*/ 240506 h 244476"/>
                                                                              <a:gd name="connsiteX23" fmla="*/ 659606 w 810419"/>
                                                                              <a:gd name="connsiteY23" fmla="*/ 238125 h 244476"/>
                                                                              <a:gd name="connsiteX24" fmla="*/ 700087 w 810419"/>
                                                                              <a:gd name="connsiteY24" fmla="*/ 228600 h 244476"/>
                                                                              <a:gd name="connsiteX25" fmla="*/ 745331 w 810419"/>
                                                                              <a:gd name="connsiteY25" fmla="*/ 226219 h 244476"/>
                                                                              <a:gd name="connsiteX26" fmla="*/ 781050 w 810419"/>
                                                                              <a:gd name="connsiteY26" fmla="*/ 228600 h 244476"/>
                                                                              <a:gd name="connsiteX27" fmla="*/ 807244 w 810419"/>
                                                                              <a:gd name="connsiteY27" fmla="*/ 207169 h 244476"/>
                                                                              <a:gd name="connsiteX28" fmla="*/ 800100 w 810419"/>
                                                                              <a:gd name="connsiteY28" fmla="*/ 176213 h 244476"/>
                                                                              <a:gd name="connsiteX29" fmla="*/ 776287 w 810419"/>
                                                                              <a:gd name="connsiteY29" fmla="*/ 138113 h 244476"/>
                                                                              <a:gd name="connsiteX30" fmla="*/ 759619 w 810419"/>
                                                                              <a:gd name="connsiteY30" fmla="*/ 138113 h 244476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5" y="connsiteY1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6" y="connsiteY1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7" y="connsiteY1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8" y="connsiteY1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9" y="connsiteY1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0" y="connsiteY2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1" y="connsiteY2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2" y="connsiteY2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3" y="connsiteY2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4" y="connsiteY2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5" y="connsiteY2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6" y="connsiteY2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7" y="connsiteY2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8" y="connsiteY2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9" y="connsiteY2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0" y="connsiteY30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810419" h="244476">
                                                                                <a:moveTo>
                                                                                  <a:pt x="0" y="78581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28376" y="83740"/>
                                                                                  <a:pt x="56753" y="88900"/>
                                                                                  <a:pt x="73819" y="9286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0885" y="96838"/>
                                                                                  <a:pt x="93266" y="100807"/>
                                                                                  <a:pt x="102394" y="10239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1522" y="103982"/>
                                                                                  <a:pt x="122237" y="99219"/>
                                                                                  <a:pt x="128587" y="10239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4937" y="105569"/>
                                                                                  <a:pt x="134144" y="113507"/>
                                                                                  <a:pt x="140494" y="12144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6844" y="129381"/>
                                                                                  <a:pt x="157956" y="136922"/>
                                                                                  <a:pt x="166687" y="15001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5418" y="163116"/>
                                                                                  <a:pt x="182959" y="196056"/>
                                                                                  <a:pt x="192881" y="20002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02803" y="203994"/>
                                                                                  <a:pt x="216694" y="180181"/>
                                                                                  <a:pt x="226219" y="1738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35744" y="167481"/>
                                                                                  <a:pt x="244475" y="161528"/>
                                                                                  <a:pt x="250031" y="16192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5587" y="162322"/>
                                                                                  <a:pt x="253206" y="175816"/>
                                                                                  <a:pt x="259556" y="1762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5906" y="176610"/>
                                                                                  <a:pt x="282178" y="170656"/>
                                                                                  <a:pt x="288131" y="16430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94084" y="157956"/>
                                                                                  <a:pt x="296862" y="150416"/>
                                                                                  <a:pt x="295275" y="1381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93688" y="125810"/>
                                                                                  <a:pt x="281781" y="107554"/>
                                                                                  <a:pt x="278606" y="9048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75431" y="73422"/>
                                                                                  <a:pt x="275431" y="46435"/>
                                                                                  <a:pt x="276225" y="3571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77019" y="25003"/>
                                                                                  <a:pt x="278210" y="27781"/>
                                                                                  <a:pt x="283369" y="2619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8528" y="24607"/>
                                                                                  <a:pt x="307181" y="26194"/>
                                                                                  <a:pt x="307181" y="2619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14721" y="26194"/>
                                                                                  <a:pt x="315515" y="0"/>
                                                                                  <a:pt x="328612" y="2619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41709" y="52388"/>
                                                                                  <a:pt x="370681" y="152003"/>
                                                                                  <a:pt x="385762" y="18335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00843" y="214709"/>
                                                                                  <a:pt x="406797" y="206772"/>
                                                                                  <a:pt x="419100" y="2143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31403" y="221854"/>
                                                                                  <a:pt x="459581" y="228600"/>
                                                                                  <a:pt x="459581" y="2286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73472" y="233363"/>
                                                                                  <a:pt x="483791" y="241301"/>
                                                                                  <a:pt x="502444" y="24288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21097" y="244476"/>
                                                                                  <a:pt x="548481" y="238522"/>
                                                                                  <a:pt x="571500" y="23812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94519" y="237728"/>
                                                                                  <a:pt x="625872" y="240506"/>
                                                                                  <a:pt x="640556" y="24050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55240" y="240506"/>
                                                                                  <a:pt x="649684" y="240109"/>
                                                                                  <a:pt x="659606" y="23812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69528" y="236141"/>
                                                                                  <a:pt x="685800" y="230584"/>
                                                                                  <a:pt x="700087" y="2286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14374" y="226616"/>
                                                                                  <a:pt x="731837" y="226219"/>
                                                                                  <a:pt x="745331" y="22621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58825" y="226219"/>
                                                                                  <a:pt x="770731" y="231775"/>
                                                                                  <a:pt x="781050" y="2286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91369" y="225425"/>
                                                                                  <a:pt x="804069" y="215900"/>
                                                                                  <a:pt x="807244" y="20716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10419" y="198438"/>
                                                                                  <a:pt x="805259" y="187722"/>
                                                                                  <a:pt x="800100" y="1762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94941" y="164704"/>
                                                                                  <a:pt x="783034" y="144463"/>
                                                                                  <a:pt x="776287" y="1381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69540" y="131763"/>
                                                                                  <a:pt x="764579" y="134938"/>
                                                                                  <a:pt x="759619" y="138113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</p:grpSp>
                                                                </p:grpSp>
                                                                <p:grpSp>
                                                                  <p:nvGrpSpPr>
                                                                    <p:cNvPr id="906" name="Group 1285"/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3538934" y="2508250"/>
                                                                      <a:ext cx="681832" cy="729059"/>
                                                                      <a:chOff x="3538934" y="2508250"/>
                                                                      <a:chExt cx="681832" cy="729059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907" name="Group 1286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3538934" y="2508250"/>
                                                                        <a:ext cx="681832" cy="729059"/>
                                                                        <a:chOff x="3538934" y="2508250"/>
                                                                        <a:chExt cx="681832" cy="729059"/>
                                                                      </a:xfrm>
                                                                    </p:grpSpPr>
                                                                    <p:sp>
                                                                      <p:nvSpPr>
                                                                        <p:cNvPr id="1289" name="Freeform 1288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538934" y="2583260"/>
                                                                          <a:ext cx="299641" cy="345281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299641 w 299641"/>
                                                                            <a:gd name="connsiteY0" fmla="*/ 9921 h 345281"/>
                                                                            <a:gd name="connsiteX1" fmla="*/ 249635 w 299641"/>
                                                                            <a:gd name="connsiteY1" fmla="*/ 24209 h 345281"/>
                                                                            <a:gd name="connsiteX2" fmla="*/ 202010 w 299641"/>
                                                                            <a:gd name="connsiteY2" fmla="*/ 26590 h 345281"/>
                                                                            <a:gd name="connsiteX3" fmla="*/ 140097 w 299641"/>
                                                                            <a:gd name="connsiteY3" fmla="*/ 26590 h 345281"/>
                                                                            <a:gd name="connsiteX4" fmla="*/ 125810 w 299641"/>
                                                                            <a:gd name="connsiteY4" fmla="*/ 14684 h 345281"/>
                                                                            <a:gd name="connsiteX5" fmla="*/ 101997 w 299641"/>
                                                                            <a:gd name="connsiteY5" fmla="*/ 5159 h 345281"/>
                                                                            <a:gd name="connsiteX6" fmla="*/ 16272 w 299641"/>
                                                                            <a:gd name="connsiteY6" fmla="*/ 45640 h 345281"/>
                                                                            <a:gd name="connsiteX7" fmla="*/ 4366 w 299641"/>
                                                                            <a:gd name="connsiteY7" fmla="*/ 69453 h 345281"/>
                                                                            <a:gd name="connsiteX8" fmla="*/ 30560 w 299641"/>
                                                                            <a:gd name="connsiteY8" fmla="*/ 76596 h 345281"/>
                                                                            <a:gd name="connsiteX9" fmla="*/ 28179 w 299641"/>
                                                                            <a:gd name="connsiteY9" fmla="*/ 100409 h 345281"/>
                                                                            <a:gd name="connsiteX10" fmla="*/ 9129 w 299641"/>
                                                                            <a:gd name="connsiteY10" fmla="*/ 128984 h 345281"/>
                                                                            <a:gd name="connsiteX11" fmla="*/ 23416 w 299641"/>
                                                                            <a:gd name="connsiteY11" fmla="*/ 145653 h 345281"/>
                                                                            <a:gd name="connsiteX12" fmla="*/ 23416 w 299641"/>
                                                                            <a:gd name="connsiteY12" fmla="*/ 155178 h 345281"/>
                                                                            <a:gd name="connsiteX13" fmla="*/ 18654 w 299641"/>
                                                                            <a:gd name="connsiteY13" fmla="*/ 167084 h 345281"/>
                                                                            <a:gd name="connsiteX14" fmla="*/ 13891 w 299641"/>
                                                                            <a:gd name="connsiteY14" fmla="*/ 183753 h 345281"/>
                                                                            <a:gd name="connsiteX15" fmla="*/ 13891 w 299641"/>
                                                                            <a:gd name="connsiteY15" fmla="*/ 205184 h 345281"/>
                                                                            <a:gd name="connsiteX16" fmla="*/ 21035 w 299641"/>
                                                                            <a:gd name="connsiteY16" fmla="*/ 221853 h 345281"/>
                                                                            <a:gd name="connsiteX17" fmla="*/ 73422 w 299641"/>
                                                                            <a:gd name="connsiteY17" fmla="*/ 302815 h 345281"/>
                                                                            <a:gd name="connsiteX18" fmla="*/ 128191 w 299641"/>
                                                                            <a:gd name="connsiteY18" fmla="*/ 338534 h 345281"/>
                                                                            <a:gd name="connsiteX19" fmla="*/ 185341 w 299641"/>
                                                                            <a:gd name="connsiteY19" fmla="*/ 343296 h 345281"/>
                                                                            <a:gd name="connsiteX20" fmla="*/ 232966 w 299641"/>
                                                                            <a:gd name="connsiteY20" fmla="*/ 336153 h 345281"/>
                                                                            <a:gd name="connsiteX21" fmla="*/ 242491 w 299641"/>
                                                                            <a:gd name="connsiteY21" fmla="*/ 312340 h 345281"/>
                                                                            <a:gd name="connsiteX22" fmla="*/ 278210 w 299641"/>
                                                                            <a:gd name="connsiteY22" fmla="*/ 314721 h 345281"/>
                                                                            <a:gd name="connsiteX23" fmla="*/ 297260 w 299641"/>
                                                                            <a:gd name="connsiteY23" fmla="*/ 317103 h 345281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  <a:cxn ang="0">
                                                                              <a:pos x="connsiteX14" y="connsiteY14"/>
                                                                            </a:cxn>
                                                                            <a:cxn ang="0">
                                                                              <a:pos x="connsiteX15" y="connsiteY15"/>
                                                                            </a:cxn>
                                                                            <a:cxn ang="0">
                                                                              <a:pos x="connsiteX16" y="connsiteY16"/>
                                                                            </a:cxn>
                                                                            <a:cxn ang="0">
                                                                              <a:pos x="connsiteX17" y="connsiteY17"/>
                                                                            </a:cxn>
                                                                            <a:cxn ang="0">
                                                                              <a:pos x="connsiteX18" y="connsiteY18"/>
                                                                            </a:cxn>
                                                                            <a:cxn ang="0">
                                                                              <a:pos x="connsiteX19" y="connsiteY19"/>
                                                                            </a:cxn>
                                                                            <a:cxn ang="0">
                                                                              <a:pos x="connsiteX20" y="connsiteY20"/>
                                                                            </a:cxn>
                                                                            <a:cxn ang="0">
                                                                              <a:pos x="connsiteX21" y="connsiteY2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2" y="connsiteY22"/>
                                                                            </a:cxn>
                                                                            <a:cxn ang="0">
                                                                              <a:pos x="connsiteX23" y="connsiteY23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299641" h="345281">
                                                                              <a:moveTo>
                                                                                <a:pt x="299641" y="9921"/>
                                                                              </a:moveTo>
                                                                              <a:cubicBezTo>
                                                                                <a:pt x="282774" y="15676"/>
                                                                                <a:pt x="265907" y="21431"/>
                                                                                <a:pt x="249635" y="2420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33363" y="26987"/>
                                                                                <a:pt x="220266" y="26193"/>
                                                                                <a:pt x="202010" y="2659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83754" y="26987"/>
                                                                                <a:pt x="152797" y="28574"/>
                                                                                <a:pt x="140097" y="2659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7397" y="24606"/>
                                                                                <a:pt x="132160" y="18256"/>
                                                                                <a:pt x="125810" y="1468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9460" y="11112"/>
                                                                                <a:pt x="120253" y="0"/>
                                                                                <a:pt x="101997" y="515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3741" y="10318"/>
                                                                                <a:pt x="32544" y="34924"/>
                                                                                <a:pt x="16272" y="4564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0" y="56356"/>
                                                                                <a:pt x="1985" y="64294"/>
                                                                                <a:pt x="4366" y="6945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747" y="74612"/>
                                                                                <a:pt x="26591" y="71437"/>
                                                                                <a:pt x="30560" y="7659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4529" y="81755"/>
                                                                                <a:pt x="31751" y="91678"/>
                                                                                <a:pt x="28179" y="10040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4607" y="109140"/>
                                                                                <a:pt x="9923" y="121443"/>
                                                                                <a:pt x="9129" y="12898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335" y="136525"/>
                                                                                <a:pt x="21035" y="141287"/>
                                                                                <a:pt x="23416" y="14565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5797" y="150019"/>
                                                                                <a:pt x="24210" y="151606"/>
                                                                                <a:pt x="23416" y="15517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2622" y="158750"/>
                                                                                <a:pt x="20241" y="162322"/>
                                                                                <a:pt x="18654" y="16708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7067" y="171846"/>
                                                                                <a:pt x="14685" y="177403"/>
                                                                                <a:pt x="13891" y="18375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097" y="190103"/>
                                                                                <a:pt x="12700" y="198834"/>
                                                                                <a:pt x="13891" y="20518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082" y="211534"/>
                                                                                <a:pt x="11113" y="205581"/>
                                                                                <a:pt x="21035" y="22185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0957" y="238125"/>
                                                                                <a:pt x="55563" y="283368"/>
                                                                                <a:pt x="73422" y="30281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1281" y="322262"/>
                                                                                <a:pt x="109538" y="331787"/>
                                                                                <a:pt x="128191" y="33853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46844" y="345281"/>
                                                                                <a:pt x="167879" y="343693"/>
                                                                                <a:pt x="185341" y="34329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02803" y="342899"/>
                                                                                <a:pt x="223441" y="341312"/>
                                                                                <a:pt x="232966" y="33615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42491" y="330994"/>
                                                                                <a:pt x="234950" y="315912"/>
                                                                                <a:pt x="242491" y="31234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50032" y="308768"/>
                                                                                <a:pt x="269082" y="313927"/>
                                                                                <a:pt x="278210" y="31472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87338" y="315515"/>
                                                                                <a:pt x="293688" y="316706"/>
                                                                                <a:pt x="297260" y="317103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290" name="Freeform 1289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829050" y="2900363"/>
                                                                          <a:ext cx="202406" cy="309562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0 w 202406"/>
                                                                            <a:gd name="connsiteY0" fmla="*/ 0 h 309562"/>
                                                                            <a:gd name="connsiteX1" fmla="*/ 28575 w 202406"/>
                                                                            <a:gd name="connsiteY1" fmla="*/ 54768 h 309562"/>
                                                                            <a:gd name="connsiteX2" fmla="*/ 59531 w 202406"/>
                                                                            <a:gd name="connsiteY2" fmla="*/ 57150 h 309562"/>
                                                                            <a:gd name="connsiteX3" fmla="*/ 59531 w 202406"/>
                                                                            <a:gd name="connsiteY3" fmla="*/ 78581 h 309562"/>
                                                                            <a:gd name="connsiteX4" fmla="*/ 59531 w 202406"/>
                                                                            <a:gd name="connsiteY4" fmla="*/ 95250 h 309562"/>
                                                                            <a:gd name="connsiteX5" fmla="*/ 26194 w 202406"/>
                                                                            <a:gd name="connsiteY5" fmla="*/ 97631 h 309562"/>
                                                                            <a:gd name="connsiteX6" fmla="*/ 38100 w 202406"/>
                                                                            <a:gd name="connsiteY6" fmla="*/ 135731 h 309562"/>
                                                                            <a:gd name="connsiteX7" fmla="*/ 38100 w 202406"/>
                                                                            <a:gd name="connsiteY7" fmla="*/ 159543 h 309562"/>
                                                                            <a:gd name="connsiteX8" fmla="*/ 66675 w 202406"/>
                                                                            <a:gd name="connsiteY8" fmla="*/ 180975 h 309562"/>
                                                                            <a:gd name="connsiteX9" fmla="*/ 142875 w 202406"/>
                                                                            <a:gd name="connsiteY9" fmla="*/ 269081 h 309562"/>
                                                                            <a:gd name="connsiteX10" fmla="*/ 152400 w 202406"/>
                                                                            <a:gd name="connsiteY10" fmla="*/ 280987 h 309562"/>
                                                                            <a:gd name="connsiteX11" fmla="*/ 202406 w 202406"/>
                                                                            <a:gd name="connsiteY11" fmla="*/ 309562 h 309562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202406" h="309562">
                                                                              <a:moveTo>
                                                                                <a:pt x="0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9326" y="22621"/>
                                                                                <a:pt x="18653" y="45243"/>
                                                                                <a:pt x="28575" y="5476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8497" y="64293"/>
                                                                                <a:pt x="54372" y="53181"/>
                                                                                <a:pt x="59531" y="571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4690" y="61119"/>
                                                                                <a:pt x="59531" y="78581"/>
                                                                                <a:pt x="59531" y="785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9531" y="84931"/>
                                                                                <a:pt x="65087" y="92075"/>
                                                                                <a:pt x="59531" y="952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3975" y="98425"/>
                                                                                <a:pt x="29766" y="90884"/>
                                                                                <a:pt x="26194" y="976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2622" y="104378"/>
                                                                                <a:pt x="36116" y="125412"/>
                                                                                <a:pt x="38100" y="1357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0084" y="146050"/>
                                                                                <a:pt x="33338" y="152002"/>
                                                                                <a:pt x="38100" y="15954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2862" y="167084"/>
                                                                                <a:pt x="49213" y="162719"/>
                                                                                <a:pt x="66675" y="1809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4137" y="199231"/>
                                                                                <a:pt x="128588" y="252412"/>
                                                                                <a:pt x="142875" y="2690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7162" y="285750"/>
                                                                                <a:pt x="142478" y="274240"/>
                                                                                <a:pt x="152400" y="28098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2322" y="287734"/>
                                                                                <a:pt x="193675" y="307974"/>
                                                                                <a:pt x="202406" y="309562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291" name="Freeform 1290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921919" y="2840435"/>
                                                                          <a:ext cx="298847" cy="396874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104775 w 298847"/>
                                                                            <a:gd name="connsiteY0" fmla="*/ 369490 h 396874"/>
                                                                            <a:gd name="connsiteX1" fmla="*/ 171450 w 298847"/>
                                                                            <a:gd name="connsiteY1" fmla="*/ 379015 h 396874"/>
                                                                            <a:gd name="connsiteX2" fmla="*/ 185737 w 298847"/>
                                                                            <a:gd name="connsiteY2" fmla="*/ 388540 h 396874"/>
                                                                            <a:gd name="connsiteX3" fmla="*/ 226219 w 298847"/>
                                                                            <a:gd name="connsiteY3" fmla="*/ 390921 h 396874"/>
                                                                            <a:gd name="connsiteX4" fmla="*/ 235744 w 298847"/>
                                                                            <a:gd name="connsiteY4" fmla="*/ 390921 h 396874"/>
                                                                            <a:gd name="connsiteX5" fmla="*/ 228600 w 298847"/>
                                                                            <a:gd name="connsiteY5" fmla="*/ 355203 h 396874"/>
                                                                            <a:gd name="connsiteX6" fmla="*/ 250031 w 298847"/>
                                                                            <a:gd name="connsiteY6" fmla="*/ 348059 h 396874"/>
                                                                            <a:gd name="connsiteX7" fmla="*/ 280987 w 298847"/>
                                                                            <a:gd name="connsiteY7" fmla="*/ 331390 h 396874"/>
                                                                            <a:gd name="connsiteX8" fmla="*/ 295275 w 298847"/>
                                                                            <a:gd name="connsiteY8" fmla="*/ 312340 h 396874"/>
                                                                            <a:gd name="connsiteX9" fmla="*/ 280987 w 298847"/>
                                                                            <a:gd name="connsiteY9" fmla="*/ 293290 h 396874"/>
                                                                            <a:gd name="connsiteX10" fmla="*/ 278606 w 298847"/>
                                                                            <a:gd name="connsiteY10" fmla="*/ 281384 h 396874"/>
                                                                            <a:gd name="connsiteX11" fmla="*/ 295275 w 298847"/>
                                                                            <a:gd name="connsiteY11" fmla="*/ 255190 h 396874"/>
                                                                            <a:gd name="connsiteX12" fmla="*/ 257175 w 298847"/>
                                                                            <a:gd name="connsiteY12" fmla="*/ 205184 h 396874"/>
                                                                            <a:gd name="connsiteX13" fmla="*/ 252412 w 298847"/>
                                                                            <a:gd name="connsiteY13" fmla="*/ 190896 h 396874"/>
                                                                            <a:gd name="connsiteX14" fmla="*/ 261937 w 298847"/>
                                                                            <a:gd name="connsiteY14" fmla="*/ 169465 h 396874"/>
                                                                            <a:gd name="connsiteX15" fmla="*/ 247650 w 298847"/>
                                                                            <a:gd name="connsiteY15" fmla="*/ 138509 h 396874"/>
                                                                            <a:gd name="connsiteX16" fmla="*/ 264319 w 298847"/>
                                                                            <a:gd name="connsiteY16" fmla="*/ 112315 h 396874"/>
                                                                            <a:gd name="connsiteX17" fmla="*/ 266700 w 298847"/>
                                                                            <a:gd name="connsiteY17" fmla="*/ 93265 h 396874"/>
                                                                            <a:gd name="connsiteX18" fmla="*/ 247650 w 298847"/>
                                                                            <a:gd name="connsiteY18" fmla="*/ 86121 h 396874"/>
                                                                            <a:gd name="connsiteX19" fmla="*/ 228600 w 298847"/>
                                                                            <a:gd name="connsiteY19" fmla="*/ 83740 h 396874"/>
                                                                            <a:gd name="connsiteX20" fmla="*/ 261937 w 298847"/>
                                                                            <a:gd name="connsiteY20" fmla="*/ 48021 h 396874"/>
                                                                            <a:gd name="connsiteX21" fmla="*/ 261937 w 298847"/>
                                                                            <a:gd name="connsiteY21" fmla="*/ 31353 h 396874"/>
                                                                            <a:gd name="connsiteX22" fmla="*/ 238125 w 298847"/>
                                                                            <a:gd name="connsiteY22" fmla="*/ 31353 h 396874"/>
                                                                            <a:gd name="connsiteX23" fmla="*/ 228600 w 298847"/>
                                                                            <a:gd name="connsiteY23" fmla="*/ 43259 h 396874"/>
                                                                            <a:gd name="connsiteX24" fmla="*/ 219075 w 298847"/>
                                                                            <a:gd name="connsiteY24" fmla="*/ 24209 h 396874"/>
                                                                            <a:gd name="connsiteX25" fmla="*/ 176212 w 298847"/>
                                                                            <a:gd name="connsiteY25" fmla="*/ 7540 h 396874"/>
                                                                            <a:gd name="connsiteX26" fmla="*/ 166687 w 298847"/>
                                                                            <a:gd name="connsiteY26" fmla="*/ 2778 h 396874"/>
                                                                            <a:gd name="connsiteX27" fmla="*/ 157162 w 298847"/>
                                                                            <a:gd name="connsiteY27" fmla="*/ 24209 h 396874"/>
                                                                            <a:gd name="connsiteX28" fmla="*/ 140494 w 298847"/>
                                                                            <a:gd name="connsiteY28" fmla="*/ 48021 h 396874"/>
                                                                            <a:gd name="connsiteX29" fmla="*/ 119062 w 298847"/>
                                                                            <a:gd name="connsiteY29" fmla="*/ 76596 h 396874"/>
                                                                            <a:gd name="connsiteX30" fmla="*/ 102394 w 298847"/>
                                                                            <a:gd name="connsiteY30" fmla="*/ 98028 h 396874"/>
                                                                            <a:gd name="connsiteX31" fmla="*/ 97631 w 298847"/>
                                                                            <a:gd name="connsiteY31" fmla="*/ 107553 h 396874"/>
                                                                            <a:gd name="connsiteX32" fmla="*/ 116681 w 298847"/>
                                                                            <a:gd name="connsiteY32" fmla="*/ 117078 h 396874"/>
                                                                            <a:gd name="connsiteX33" fmla="*/ 119062 w 298847"/>
                                                                            <a:gd name="connsiteY33" fmla="*/ 128984 h 396874"/>
                                                                            <a:gd name="connsiteX34" fmla="*/ 97631 w 298847"/>
                                                                            <a:gd name="connsiteY34" fmla="*/ 143271 h 396874"/>
                                                                            <a:gd name="connsiteX35" fmla="*/ 59531 w 298847"/>
                                                                            <a:gd name="connsiteY35" fmla="*/ 143271 h 396874"/>
                                                                            <a:gd name="connsiteX36" fmla="*/ 50006 w 298847"/>
                                                                            <a:gd name="connsiteY36" fmla="*/ 164703 h 396874"/>
                                                                            <a:gd name="connsiteX37" fmla="*/ 47625 w 298847"/>
                                                                            <a:gd name="connsiteY37" fmla="*/ 200421 h 396874"/>
                                                                            <a:gd name="connsiteX38" fmla="*/ 30956 w 298847"/>
                                                                            <a:gd name="connsiteY38" fmla="*/ 224234 h 396874"/>
                                                                            <a:gd name="connsiteX39" fmla="*/ 7144 w 298847"/>
                                                                            <a:gd name="connsiteY39" fmla="*/ 212328 h 396874"/>
                                                                            <a:gd name="connsiteX40" fmla="*/ 0 w 298847"/>
                                                                            <a:gd name="connsiteY40" fmla="*/ 271859 h 396874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  <a:cxn ang="0">
                                                                              <a:pos x="connsiteX14" y="connsiteY14"/>
                                                                            </a:cxn>
                                                                            <a:cxn ang="0">
                                                                              <a:pos x="connsiteX15" y="connsiteY15"/>
                                                                            </a:cxn>
                                                                            <a:cxn ang="0">
                                                                              <a:pos x="connsiteX16" y="connsiteY16"/>
                                                                            </a:cxn>
                                                                            <a:cxn ang="0">
                                                                              <a:pos x="connsiteX17" y="connsiteY17"/>
                                                                            </a:cxn>
                                                                            <a:cxn ang="0">
                                                                              <a:pos x="connsiteX18" y="connsiteY18"/>
                                                                            </a:cxn>
                                                                            <a:cxn ang="0">
                                                                              <a:pos x="connsiteX19" y="connsiteY19"/>
                                                                            </a:cxn>
                                                                            <a:cxn ang="0">
                                                                              <a:pos x="connsiteX20" y="connsiteY20"/>
                                                                            </a:cxn>
                                                                            <a:cxn ang="0">
                                                                              <a:pos x="connsiteX21" y="connsiteY2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2" y="connsiteY22"/>
                                                                            </a:cxn>
                                                                            <a:cxn ang="0">
                                                                              <a:pos x="connsiteX23" y="connsiteY23"/>
                                                                            </a:cxn>
                                                                            <a:cxn ang="0">
                                                                              <a:pos x="connsiteX24" y="connsiteY24"/>
                                                                            </a:cxn>
                                                                            <a:cxn ang="0">
                                                                              <a:pos x="connsiteX25" y="connsiteY25"/>
                                                                            </a:cxn>
                                                                            <a:cxn ang="0">
                                                                              <a:pos x="connsiteX26" y="connsiteY26"/>
                                                                            </a:cxn>
                                                                            <a:cxn ang="0">
                                                                              <a:pos x="connsiteX27" y="connsiteY27"/>
                                                                            </a:cxn>
                                                                            <a:cxn ang="0">
                                                                              <a:pos x="connsiteX28" y="connsiteY28"/>
                                                                            </a:cxn>
                                                                            <a:cxn ang="0">
                                                                              <a:pos x="connsiteX29" y="connsiteY29"/>
                                                                            </a:cxn>
                                                                            <a:cxn ang="0">
                                                                              <a:pos x="connsiteX30" y="connsiteY30"/>
                                                                            </a:cxn>
                                                                            <a:cxn ang="0">
                                                                              <a:pos x="connsiteX31" y="connsiteY31"/>
                                                                            </a:cxn>
                                                                            <a:cxn ang="0">
                                                                              <a:pos x="connsiteX32" y="connsiteY3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3" y="connsiteY33"/>
                                                                            </a:cxn>
                                                                            <a:cxn ang="0">
                                                                              <a:pos x="connsiteX34" y="connsiteY34"/>
                                                                            </a:cxn>
                                                                            <a:cxn ang="0">
                                                                              <a:pos x="connsiteX35" y="connsiteY35"/>
                                                                            </a:cxn>
                                                                            <a:cxn ang="0">
                                                                              <a:pos x="connsiteX36" y="connsiteY36"/>
                                                                            </a:cxn>
                                                                            <a:cxn ang="0">
                                                                              <a:pos x="connsiteX37" y="connsiteY37"/>
                                                                            </a:cxn>
                                                                            <a:cxn ang="0">
                                                                              <a:pos x="connsiteX38" y="connsiteY38"/>
                                                                            </a:cxn>
                                                                            <a:cxn ang="0">
                                                                              <a:pos x="connsiteX39" y="connsiteY39"/>
                                                                            </a:cxn>
                                                                            <a:cxn ang="0">
                                                                              <a:pos x="connsiteX40" y="connsiteY40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298847" h="396874">
                                                                              <a:moveTo>
                                                                                <a:pt x="104775" y="369490"/>
                                                                              </a:moveTo>
                                                                              <a:cubicBezTo>
                                                                                <a:pt x="131365" y="372665"/>
                                                                                <a:pt x="157956" y="375840"/>
                                                                                <a:pt x="171450" y="37901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84944" y="382190"/>
                                                                                <a:pt x="176609" y="386556"/>
                                                                                <a:pt x="185737" y="38854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94865" y="390524"/>
                                                                                <a:pt x="217885" y="390524"/>
                                                                                <a:pt x="226219" y="39092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34553" y="391318"/>
                                                                                <a:pt x="235347" y="396874"/>
                                                                                <a:pt x="235744" y="39092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36141" y="384968"/>
                                                                                <a:pt x="226219" y="362347"/>
                                                                                <a:pt x="228600" y="35520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30981" y="348059"/>
                                                                                <a:pt x="241300" y="352028"/>
                                                                                <a:pt x="250031" y="34805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58762" y="344090"/>
                                                                                <a:pt x="273446" y="337343"/>
                                                                                <a:pt x="280987" y="33139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88528" y="325437"/>
                                                                                <a:pt x="295275" y="318690"/>
                                                                                <a:pt x="295275" y="31234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95275" y="305990"/>
                                                                                <a:pt x="283765" y="298449"/>
                                                                                <a:pt x="280987" y="29329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78209" y="288131"/>
                                                                                <a:pt x="276225" y="287734"/>
                                                                                <a:pt x="278606" y="28138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80987" y="275034"/>
                                                                                <a:pt x="298847" y="267890"/>
                                                                                <a:pt x="295275" y="25519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91703" y="242490"/>
                                                                                <a:pt x="264319" y="215900"/>
                                                                                <a:pt x="257175" y="20518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50031" y="194468"/>
                                                                                <a:pt x="251618" y="196849"/>
                                                                                <a:pt x="252412" y="19089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53206" y="184943"/>
                                                                                <a:pt x="262731" y="178196"/>
                                                                                <a:pt x="261937" y="16946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61143" y="160734"/>
                                                                                <a:pt x="247253" y="148034"/>
                                                                                <a:pt x="247650" y="13850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48047" y="128984"/>
                                                                                <a:pt x="261144" y="119856"/>
                                                                                <a:pt x="264319" y="11231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67494" y="104774"/>
                                                                                <a:pt x="269478" y="97631"/>
                                                                                <a:pt x="266700" y="9326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63922" y="88899"/>
                                                                                <a:pt x="254000" y="87709"/>
                                                                                <a:pt x="247650" y="8612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41300" y="84534"/>
                                                                                <a:pt x="226219" y="90090"/>
                                                                                <a:pt x="228600" y="8374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30981" y="77390"/>
                                                                                <a:pt x="256381" y="56752"/>
                                                                                <a:pt x="261937" y="4802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67493" y="39290"/>
                                                                                <a:pt x="265906" y="34131"/>
                                                                                <a:pt x="261937" y="3135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57968" y="28575"/>
                                                                                <a:pt x="243681" y="29369"/>
                                                                                <a:pt x="238125" y="3135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32569" y="33337"/>
                                                                                <a:pt x="231775" y="44450"/>
                                                                                <a:pt x="228600" y="4325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25425" y="42068"/>
                                                                                <a:pt x="227806" y="30162"/>
                                                                                <a:pt x="219075" y="2420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10344" y="18256"/>
                                                                                <a:pt x="184943" y="11112"/>
                                                                                <a:pt x="176212" y="754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7481" y="3968"/>
                                                                                <a:pt x="169862" y="0"/>
                                                                                <a:pt x="166687" y="277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3512" y="5556"/>
                                                                                <a:pt x="161528" y="16668"/>
                                                                                <a:pt x="157162" y="2420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2796" y="31750"/>
                                                                                <a:pt x="146844" y="39290"/>
                                                                                <a:pt x="140494" y="4802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4144" y="56752"/>
                                                                                <a:pt x="125412" y="68262"/>
                                                                                <a:pt x="119062" y="7659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2712" y="84930"/>
                                                                                <a:pt x="105966" y="92869"/>
                                                                                <a:pt x="102394" y="9802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8822" y="103188"/>
                                                                                <a:pt x="95250" y="104378"/>
                                                                                <a:pt x="97631" y="10755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0012" y="110728"/>
                                                                                <a:pt x="113109" y="113506"/>
                                                                                <a:pt x="116681" y="11707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0253" y="120650"/>
                                                                                <a:pt x="122237" y="124619"/>
                                                                                <a:pt x="119062" y="12898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5887" y="133349"/>
                                                                                <a:pt x="107553" y="140890"/>
                                                                                <a:pt x="97631" y="14327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7709" y="145652"/>
                                                                                <a:pt x="67468" y="139699"/>
                                                                                <a:pt x="59531" y="14327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1594" y="146843"/>
                                                                                <a:pt x="51990" y="155178"/>
                                                                                <a:pt x="50006" y="16470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8022" y="174228"/>
                                                                                <a:pt x="50800" y="190499"/>
                                                                                <a:pt x="47625" y="20042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4450" y="210343"/>
                                                                                <a:pt x="37703" y="222250"/>
                                                                                <a:pt x="30956" y="22423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4209" y="226218"/>
                                                                                <a:pt x="12303" y="204391"/>
                                                                                <a:pt x="7144" y="21232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985" y="220266"/>
                                                                                <a:pt x="1191" y="266303"/>
                                                                                <a:pt x="0" y="271859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292" name="Freeform 1291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619500" y="2605088"/>
                                                                          <a:ext cx="183356" cy="288131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183356 w 183356"/>
                                                                            <a:gd name="connsiteY0" fmla="*/ 0 h 288131"/>
                                                                            <a:gd name="connsiteX1" fmla="*/ 171450 w 183356"/>
                                                                            <a:gd name="connsiteY1" fmla="*/ 52387 h 288131"/>
                                                                            <a:gd name="connsiteX2" fmla="*/ 178594 w 183356"/>
                                                                            <a:gd name="connsiteY2" fmla="*/ 73818 h 288131"/>
                                                                            <a:gd name="connsiteX3" fmla="*/ 169069 w 183356"/>
                                                                            <a:gd name="connsiteY3" fmla="*/ 135731 h 288131"/>
                                                                            <a:gd name="connsiteX4" fmla="*/ 147638 w 183356"/>
                                                                            <a:gd name="connsiteY4" fmla="*/ 138112 h 288131"/>
                                                                            <a:gd name="connsiteX5" fmla="*/ 114300 w 183356"/>
                                                                            <a:gd name="connsiteY5" fmla="*/ 202406 h 288131"/>
                                                                            <a:gd name="connsiteX6" fmla="*/ 92869 w 183356"/>
                                                                            <a:gd name="connsiteY6" fmla="*/ 226218 h 288131"/>
                                                                            <a:gd name="connsiteX7" fmla="*/ 47625 w 183356"/>
                                                                            <a:gd name="connsiteY7" fmla="*/ 240506 h 288131"/>
                                                                            <a:gd name="connsiteX8" fmla="*/ 14288 w 183356"/>
                                                                            <a:gd name="connsiteY8" fmla="*/ 250031 h 288131"/>
                                                                            <a:gd name="connsiteX9" fmla="*/ 0 w 183356"/>
                                                                            <a:gd name="connsiteY9" fmla="*/ 288131 h 288131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83356" h="288131">
                                                                              <a:moveTo>
                                                                                <a:pt x="183356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177800" y="20042"/>
                                                                                <a:pt x="172244" y="40084"/>
                                                                                <a:pt x="171450" y="5238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70656" y="64690"/>
                                                                                <a:pt x="178991" y="59927"/>
                                                                                <a:pt x="178594" y="7381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78197" y="87709"/>
                                                                                <a:pt x="174228" y="125015"/>
                                                                                <a:pt x="169069" y="1357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3910" y="146447"/>
                                                                                <a:pt x="156766" y="127000"/>
                                                                                <a:pt x="147638" y="13811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8510" y="149225"/>
                                                                                <a:pt x="123428" y="187722"/>
                                                                                <a:pt x="114300" y="2024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5172" y="217090"/>
                                                                                <a:pt x="103981" y="219868"/>
                                                                                <a:pt x="92869" y="22621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1757" y="232568"/>
                                                                                <a:pt x="60722" y="236537"/>
                                                                                <a:pt x="47625" y="2405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4528" y="244475"/>
                                                                                <a:pt x="22225" y="242094"/>
                                                                                <a:pt x="14288" y="2500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351" y="257968"/>
                                                                                <a:pt x="2778" y="283369"/>
                                                                                <a:pt x="0" y="288131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293" name="Freeform 1292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852863" y="2508250"/>
                                                                          <a:ext cx="127397" cy="346869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42862 w 127397"/>
                                                                            <a:gd name="connsiteY0" fmla="*/ 346869 h 346869"/>
                                                                            <a:gd name="connsiteX1" fmla="*/ 47625 w 127397"/>
                                                                            <a:gd name="connsiteY1" fmla="*/ 296863 h 346869"/>
                                                                            <a:gd name="connsiteX2" fmla="*/ 69056 w 127397"/>
                                                                            <a:gd name="connsiteY2" fmla="*/ 277813 h 346869"/>
                                                                            <a:gd name="connsiteX3" fmla="*/ 35718 w 127397"/>
                                                                            <a:gd name="connsiteY3" fmla="*/ 239713 h 346869"/>
                                                                            <a:gd name="connsiteX4" fmla="*/ 114300 w 127397"/>
                                                                            <a:gd name="connsiteY4" fmla="*/ 73025 h 346869"/>
                                                                            <a:gd name="connsiteX5" fmla="*/ 114300 w 127397"/>
                                                                            <a:gd name="connsiteY5" fmla="*/ 49213 h 346869"/>
                                                                            <a:gd name="connsiteX6" fmla="*/ 111918 w 127397"/>
                                                                            <a:gd name="connsiteY6" fmla="*/ 13494 h 346869"/>
                                                                            <a:gd name="connsiteX7" fmla="*/ 80962 w 127397"/>
                                                                            <a:gd name="connsiteY7" fmla="*/ 1588 h 346869"/>
                                                                            <a:gd name="connsiteX8" fmla="*/ 61912 w 127397"/>
                                                                            <a:gd name="connsiteY8" fmla="*/ 6350 h 346869"/>
                                                                            <a:gd name="connsiteX9" fmla="*/ 35718 w 127397"/>
                                                                            <a:gd name="connsiteY9" fmla="*/ 39688 h 346869"/>
                                                                            <a:gd name="connsiteX10" fmla="*/ 19050 w 127397"/>
                                                                            <a:gd name="connsiteY10" fmla="*/ 42069 h 346869"/>
                                                                            <a:gd name="connsiteX11" fmla="*/ 0 w 127397"/>
                                                                            <a:gd name="connsiteY11" fmla="*/ 37306 h 346869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27397" h="346869">
                                                                              <a:moveTo>
                                                                                <a:pt x="42862" y="346869"/>
                                                                              </a:moveTo>
                                                                              <a:cubicBezTo>
                                                                                <a:pt x="43060" y="327620"/>
                                                                                <a:pt x="43259" y="308372"/>
                                                                                <a:pt x="47625" y="29686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1991" y="285354"/>
                                                                                <a:pt x="71041" y="287338"/>
                                                                                <a:pt x="69056" y="2778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7072" y="268288"/>
                                                                                <a:pt x="28177" y="273844"/>
                                                                                <a:pt x="35718" y="2397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3259" y="205582"/>
                                                                                <a:pt x="101203" y="104775"/>
                                                                                <a:pt x="114300" y="730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7397" y="41275"/>
                                                                                <a:pt x="114697" y="59135"/>
                                                                                <a:pt x="114300" y="492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3903" y="39291"/>
                                                                                <a:pt x="117474" y="21432"/>
                                                                                <a:pt x="111918" y="134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6362" y="5557"/>
                                                                                <a:pt x="89296" y="2779"/>
                                                                                <a:pt x="80962" y="15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2628" y="397"/>
                                                                                <a:pt x="69453" y="0"/>
                                                                                <a:pt x="61912" y="63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4371" y="12700"/>
                                                                                <a:pt x="42862" y="33735"/>
                                                                                <a:pt x="35718" y="3968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8574" y="45641"/>
                                                                                <a:pt x="25003" y="42466"/>
                                                                                <a:pt x="19050" y="420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097" y="41672"/>
                                                                                <a:pt x="3969" y="40084"/>
                                                                                <a:pt x="0" y="37306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294" name="Freeform 1293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926681" y="2537619"/>
                                                                          <a:ext cx="178594" cy="248444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40482 w 178594"/>
                                                                            <a:gd name="connsiteY0" fmla="*/ 36512 h 248444"/>
                                                                            <a:gd name="connsiteX1" fmla="*/ 92869 w 178594"/>
                                                                            <a:gd name="connsiteY1" fmla="*/ 24606 h 248444"/>
                                                                            <a:gd name="connsiteX2" fmla="*/ 119063 w 178594"/>
                                                                            <a:gd name="connsiteY2" fmla="*/ 7937 h 248444"/>
                                                                            <a:gd name="connsiteX3" fmla="*/ 157163 w 178594"/>
                                                                            <a:gd name="connsiteY3" fmla="*/ 3175 h 248444"/>
                                                                            <a:gd name="connsiteX4" fmla="*/ 164307 w 178594"/>
                                                                            <a:gd name="connsiteY4" fmla="*/ 5556 h 248444"/>
                                                                            <a:gd name="connsiteX5" fmla="*/ 159544 w 178594"/>
                                                                            <a:gd name="connsiteY5" fmla="*/ 36512 h 248444"/>
                                                                            <a:gd name="connsiteX6" fmla="*/ 176213 w 178594"/>
                                                                            <a:gd name="connsiteY6" fmla="*/ 62706 h 248444"/>
                                                                            <a:gd name="connsiteX7" fmla="*/ 173832 w 178594"/>
                                                                            <a:gd name="connsiteY7" fmla="*/ 96044 h 248444"/>
                                                                            <a:gd name="connsiteX8" fmla="*/ 169069 w 178594"/>
                                                                            <a:gd name="connsiteY8" fmla="*/ 124619 h 248444"/>
                                                                            <a:gd name="connsiteX9" fmla="*/ 164307 w 178594"/>
                                                                            <a:gd name="connsiteY9" fmla="*/ 155575 h 248444"/>
                                                                            <a:gd name="connsiteX10" fmla="*/ 147638 w 178594"/>
                                                                            <a:gd name="connsiteY10" fmla="*/ 167481 h 248444"/>
                                                                            <a:gd name="connsiteX11" fmla="*/ 154782 w 178594"/>
                                                                            <a:gd name="connsiteY11" fmla="*/ 188912 h 248444"/>
                                                                            <a:gd name="connsiteX12" fmla="*/ 130969 w 178594"/>
                                                                            <a:gd name="connsiteY12" fmla="*/ 196056 h 248444"/>
                                                                            <a:gd name="connsiteX13" fmla="*/ 121444 w 178594"/>
                                                                            <a:gd name="connsiteY13" fmla="*/ 191294 h 248444"/>
                                                                            <a:gd name="connsiteX14" fmla="*/ 104775 w 178594"/>
                                                                            <a:gd name="connsiteY14" fmla="*/ 203200 h 248444"/>
                                                                            <a:gd name="connsiteX15" fmla="*/ 83344 w 178594"/>
                                                                            <a:gd name="connsiteY15" fmla="*/ 215106 h 248444"/>
                                                                            <a:gd name="connsiteX16" fmla="*/ 78582 w 178594"/>
                                                                            <a:gd name="connsiteY16" fmla="*/ 241300 h 248444"/>
                                                                            <a:gd name="connsiteX17" fmla="*/ 54769 w 178594"/>
                                                                            <a:gd name="connsiteY17" fmla="*/ 241300 h 248444"/>
                                                                            <a:gd name="connsiteX18" fmla="*/ 47625 w 178594"/>
                                                                            <a:gd name="connsiteY18" fmla="*/ 198437 h 248444"/>
                                                                            <a:gd name="connsiteX19" fmla="*/ 26194 w 178594"/>
                                                                            <a:gd name="connsiteY19" fmla="*/ 150812 h 248444"/>
                                                                            <a:gd name="connsiteX20" fmla="*/ 0 w 178594"/>
                                                                            <a:gd name="connsiteY20" fmla="*/ 115094 h 248444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  <a:cxn ang="0">
                                                                              <a:pos x="connsiteX14" y="connsiteY14"/>
                                                                            </a:cxn>
                                                                            <a:cxn ang="0">
                                                                              <a:pos x="connsiteX15" y="connsiteY15"/>
                                                                            </a:cxn>
                                                                            <a:cxn ang="0">
                                                                              <a:pos x="connsiteX16" y="connsiteY16"/>
                                                                            </a:cxn>
                                                                            <a:cxn ang="0">
                                                                              <a:pos x="connsiteX17" y="connsiteY17"/>
                                                                            </a:cxn>
                                                                            <a:cxn ang="0">
                                                                              <a:pos x="connsiteX18" y="connsiteY18"/>
                                                                            </a:cxn>
                                                                            <a:cxn ang="0">
                                                                              <a:pos x="connsiteX19" y="connsiteY19"/>
                                                                            </a:cxn>
                                                                            <a:cxn ang="0">
                                                                              <a:pos x="connsiteX20" y="connsiteY20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78594" h="248444">
                                                                              <a:moveTo>
                                                                                <a:pt x="40482" y="36512"/>
                                                                              </a:moveTo>
                                                                              <a:cubicBezTo>
                                                                                <a:pt x="60127" y="32940"/>
                                                                                <a:pt x="79772" y="29368"/>
                                                                                <a:pt x="92869" y="246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5966" y="19844"/>
                                                                                <a:pt x="108347" y="11509"/>
                                                                                <a:pt x="119063" y="793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9779" y="4365"/>
                                                                                <a:pt x="149622" y="3572"/>
                                                                                <a:pt x="157163" y="31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4704" y="2778"/>
                                                                                <a:pt x="163910" y="0"/>
                                                                                <a:pt x="164307" y="55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4704" y="11112"/>
                                                                                <a:pt x="157560" y="26987"/>
                                                                                <a:pt x="159544" y="3651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1528" y="46037"/>
                                                                                <a:pt x="173832" y="52784"/>
                                                                                <a:pt x="176213" y="627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78594" y="72628"/>
                                                                                <a:pt x="175023" y="85725"/>
                                                                                <a:pt x="173832" y="960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72641" y="106363"/>
                                                                                <a:pt x="170657" y="114697"/>
                                                                                <a:pt x="169069" y="1246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7481" y="134541"/>
                                                                                <a:pt x="167879" y="148431"/>
                                                                                <a:pt x="164307" y="1555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0735" y="162719"/>
                                                                                <a:pt x="149225" y="161925"/>
                                                                                <a:pt x="147638" y="1674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46051" y="173037"/>
                                                                                <a:pt x="157560" y="184150"/>
                                                                                <a:pt x="154782" y="18891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2004" y="193675"/>
                                                                                <a:pt x="136525" y="195659"/>
                                                                                <a:pt x="130969" y="1960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5413" y="196453"/>
                                                                                <a:pt x="125810" y="190103"/>
                                                                                <a:pt x="121444" y="1912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7078" y="192485"/>
                                                                                <a:pt x="111125" y="199231"/>
                                                                                <a:pt x="104775" y="2032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8425" y="207169"/>
                                                                                <a:pt x="87709" y="208756"/>
                                                                                <a:pt x="83344" y="21510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8979" y="221456"/>
                                                                                <a:pt x="83344" y="236934"/>
                                                                                <a:pt x="78582" y="2413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3820" y="245666"/>
                                                                                <a:pt x="59928" y="248444"/>
                                                                                <a:pt x="54769" y="2413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9610" y="234156"/>
                                                                                <a:pt x="52388" y="213518"/>
                                                                                <a:pt x="47625" y="19843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2863" y="183356"/>
                                                                                <a:pt x="34131" y="164702"/>
                                                                                <a:pt x="26194" y="15081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8257" y="136922"/>
                                                                                <a:pt x="5159" y="122635"/>
                                                                                <a:pt x="0" y="115094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295" name="Freeform 1294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4074319" y="2736056"/>
                                                                          <a:ext cx="114299" cy="137319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0 w 114299"/>
                                                                            <a:gd name="connsiteY0" fmla="*/ 0 h 137319"/>
                                                                            <a:gd name="connsiteX1" fmla="*/ 52387 w 114299"/>
                                                                            <a:gd name="connsiteY1" fmla="*/ 40482 h 137319"/>
                                                                            <a:gd name="connsiteX2" fmla="*/ 71437 w 114299"/>
                                                                            <a:gd name="connsiteY2" fmla="*/ 28575 h 137319"/>
                                                                            <a:gd name="connsiteX3" fmla="*/ 66675 w 114299"/>
                                                                            <a:gd name="connsiteY3" fmla="*/ 50007 h 137319"/>
                                                                            <a:gd name="connsiteX4" fmla="*/ 76200 w 114299"/>
                                                                            <a:gd name="connsiteY4" fmla="*/ 76200 h 137319"/>
                                                                            <a:gd name="connsiteX5" fmla="*/ 92869 w 114299"/>
                                                                            <a:gd name="connsiteY5" fmla="*/ 85725 h 137319"/>
                                                                            <a:gd name="connsiteX6" fmla="*/ 92869 w 114299"/>
                                                                            <a:gd name="connsiteY6" fmla="*/ 111919 h 137319"/>
                                                                            <a:gd name="connsiteX7" fmla="*/ 109537 w 114299"/>
                                                                            <a:gd name="connsiteY7" fmla="*/ 133350 h 137319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14299" h="137319">
                                                                              <a:moveTo>
                                                                                <a:pt x="0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20240" y="17860"/>
                                                                                <a:pt x="40481" y="35720"/>
                                                                                <a:pt x="52387" y="4048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4293" y="45245"/>
                                                                                <a:pt x="69056" y="26988"/>
                                                                                <a:pt x="71437" y="285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3818" y="30162"/>
                                                                                <a:pt x="65881" y="42070"/>
                                                                                <a:pt x="66675" y="5000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7469" y="57944"/>
                                                                                <a:pt x="71834" y="70247"/>
                                                                                <a:pt x="76200" y="762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0566" y="82153"/>
                                                                                <a:pt x="90091" y="79772"/>
                                                                                <a:pt x="92869" y="857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5647" y="91678"/>
                                                                                <a:pt x="90091" y="103982"/>
                                                                                <a:pt x="92869" y="1119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5647" y="119856"/>
                                                                                <a:pt x="114299" y="137319"/>
                                                                                <a:pt x="109537" y="133350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296" name="Freeform 1295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793331" y="2731294"/>
                                                                          <a:ext cx="252413" cy="185737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252413 w 252413"/>
                                                                            <a:gd name="connsiteY0" fmla="*/ 185737 h 185737"/>
                                                                            <a:gd name="connsiteX1" fmla="*/ 188119 w 252413"/>
                                                                            <a:gd name="connsiteY1" fmla="*/ 173831 h 185737"/>
                                                                            <a:gd name="connsiteX2" fmla="*/ 176213 w 252413"/>
                                                                            <a:gd name="connsiteY2" fmla="*/ 147637 h 185737"/>
                                                                            <a:gd name="connsiteX3" fmla="*/ 142875 w 252413"/>
                                                                            <a:gd name="connsiteY3" fmla="*/ 147637 h 185737"/>
                                                                            <a:gd name="connsiteX4" fmla="*/ 114300 w 252413"/>
                                                                            <a:gd name="connsiteY4" fmla="*/ 145256 h 185737"/>
                                                                            <a:gd name="connsiteX5" fmla="*/ 102394 w 252413"/>
                                                                            <a:gd name="connsiteY5" fmla="*/ 133350 h 185737"/>
                                                                            <a:gd name="connsiteX6" fmla="*/ 90488 w 252413"/>
                                                                            <a:gd name="connsiteY6" fmla="*/ 135731 h 185737"/>
                                                                            <a:gd name="connsiteX7" fmla="*/ 54769 w 252413"/>
                                                                            <a:gd name="connsiteY7" fmla="*/ 133350 h 185737"/>
                                                                            <a:gd name="connsiteX8" fmla="*/ 42863 w 252413"/>
                                                                            <a:gd name="connsiteY8" fmla="*/ 104775 h 185737"/>
                                                                            <a:gd name="connsiteX9" fmla="*/ 54769 w 252413"/>
                                                                            <a:gd name="connsiteY9" fmla="*/ 73819 h 185737"/>
                                                                            <a:gd name="connsiteX10" fmla="*/ 69057 w 252413"/>
                                                                            <a:gd name="connsiteY10" fmla="*/ 57150 h 185737"/>
                                                                            <a:gd name="connsiteX11" fmla="*/ 52388 w 252413"/>
                                                                            <a:gd name="connsiteY11" fmla="*/ 45244 h 185737"/>
                                                                            <a:gd name="connsiteX12" fmla="*/ 45244 w 252413"/>
                                                                            <a:gd name="connsiteY12" fmla="*/ 21431 h 185737"/>
                                                                            <a:gd name="connsiteX13" fmla="*/ 19050 w 252413"/>
                                                                            <a:gd name="connsiteY13" fmla="*/ 26194 h 185737"/>
                                                                            <a:gd name="connsiteX14" fmla="*/ 9525 w 252413"/>
                                                                            <a:gd name="connsiteY14" fmla="*/ 7144 h 185737"/>
                                                                            <a:gd name="connsiteX15" fmla="*/ 0 w 252413"/>
                                                                            <a:gd name="connsiteY15" fmla="*/ 0 h 185737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  <a:cxn ang="0">
                                                                              <a:pos x="connsiteX14" y="connsiteY14"/>
                                                                            </a:cxn>
                                                                            <a:cxn ang="0">
                                                                              <a:pos x="connsiteX15" y="connsiteY15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252413" h="185737">
                                                                              <a:moveTo>
                                                                                <a:pt x="252413" y="185737"/>
                                                                              </a:moveTo>
                                                                              <a:cubicBezTo>
                                                                                <a:pt x="226616" y="182959"/>
                                                                                <a:pt x="200819" y="180181"/>
                                                                                <a:pt x="188119" y="1738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75419" y="167481"/>
                                                                                <a:pt x="183754" y="152003"/>
                                                                                <a:pt x="176213" y="14763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8672" y="143271"/>
                                                                                <a:pt x="153194" y="148034"/>
                                                                                <a:pt x="142875" y="14763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2556" y="147240"/>
                                                                                <a:pt x="121047" y="147637"/>
                                                                                <a:pt x="114300" y="1452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7553" y="142875"/>
                                                                                <a:pt x="106363" y="134937"/>
                                                                                <a:pt x="102394" y="1333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8425" y="131763"/>
                                                                                <a:pt x="98425" y="135731"/>
                                                                                <a:pt x="90488" y="1357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82551" y="135731"/>
                                                                                <a:pt x="62707" y="138509"/>
                                                                                <a:pt x="54769" y="1333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6832" y="128191"/>
                                                                                <a:pt x="42863" y="114697"/>
                                                                                <a:pt x="42863" y="1047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2863" y="94853"/>
                                                                                <a:pt x="50403" y="81756"/>
                                                                                <a:pt x="54769" y="738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9135" y="65882"/>
                                                                                <a:pt x="69454" y="61912"/>
                                                                                <a:pt x="69057" y="5715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8660" y="52388"/>
                                                                                <a:pt x="56357" y="51197"/>
                                                                                <a:pt x="52388" y="452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8419" y="39291"/>
                                                                                <a:pt x="50800" y="24606"/>
                                                                                <a:pt x="45244" y="214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9688" y="18256"/>
                                                                                <a:pt x="25003" y="28575"/>
                                                                                <a:pt x="19050" y="261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097" y="23813"/>
                                                                                <a:pt x="12700" y="11510"/>
                                                                                <a:pt x="9525" y="71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350" y="2778"/>
                                                                                <a:pt x="1587" y="1984"/>
                                                                                <a:pt x="0" y="0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297" name="Freeform 1296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893344" y="2800350"/>
                                                                          <a:ext cx="9525" cy="69056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9525 w 9525"/>
                                                                            <a:gd name="connsiteY0" fmla="*/ 0 h 69056"/>
                                                                            <a:gd name="connsiteX1" fmla="*/ 0 w 9525"/>
                                                                            <a:gd name="connsiteY1" fmla="*/ 69056 h 69056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9525" h="69056">
                                                                              <a:moveTo>
                                                                                <a:pt x="9525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5556" y="30361"/>
                                                                                <a:pt x="1587" y="60722"/>
                                                                                <a:pt x="0" y="69056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1298" name="Freeform 1297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4010025" y="2769394"/>
                                                                          <a:ext cx="64294" cy="102394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0 w 64294"/>
                                                                            <a:gd name="connsiteY0" fmla="*/ 0 h 102394"/>
                                                                            <a:gd name="connsiteX1" fmla="*/ 26194 w 64294"/>
                                                                            <a:gd name="connsiteY1" fmla="*/ 69056 h 102394"/>
                                                                            <a:gd name="connsiteX2" fmla="*/ 52388 w 64294"/>
                                                                            <a:gd name="connsiteY2" fmla="*/ 80962 h 102394"/>
                                                                            <a:gd name="connsiteX3" fmla="*/ 64294 w 64294"/>
                                                                            <a:gd name="connsiteY3" fmla="*/ 102394 h 102394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64294" h="102394">
                                                                              <a:moveTo>
                                                                                <a:pt x="0" y="0"/>
                                                                              </a:moveTo>
                                                                              <a:cubicBezTo>
                                                                                <a:pt x="8731" y="27781"/>
                                                                                <a:pt x="17463" y="55562"/>
                                                                                <a:pt x="26194" y="6905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4925" y="82550"/>
                                                                                <a:pt x="46038" y="75406"/>
                                                                                <a:pt x="52388" y="8096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8738" y="86518"/>
                                                                                <a:pt x="61913" y="98425"/>
                                                                                <a:pt x="64294" y="102394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1288" name="Freeform 1287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3838575" y="2543175"/>
                                                                        <a:ext cx="11906" cy="59531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11906 w 11906"/>
                                                                          <a:gd name="connsiteY0" fmla="*/ 0 h 59531"/>
                                                                          <a:gd name="connsiteX1" fmla="*/ 0 w 11906"/>
                                                                          <a:gd name="connsiteY1" fmla="*/ 59531 h 59531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1906" h="59531">
                                                                            <a:moveTo>
                                                                              <a:pt x="11906" y="0"/>
                                                                            </a:moveTo>
                                                                            <a:cubicBezTo>
                                                                              <a:pt x="6151" y="28575"/>
                                                                              <a:pt x="397" y="57150"/>
                                                                              <a:pt x="0" y="59531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>
                                                                        <a:defPPr>
                                                                          <a:defRPr lang="en-US"/>
                                                                        </a:defPPr>
                                                                        <a:lvl1pPr marL="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1pPr>
                                                                        <a:lvl2pPr marL="4572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2pPr>
                                                                        <a:lvl3pPr marL="9144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3pPr>
                                                                        <a:lvl4pPr marL="13716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4pPr>
                                                                        <a:lvl5pPr marL="18288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5pPr>
                                                                        <a:lvl6pPr marL="22860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6pPr>
                                                                        <a:lvl7pPr marL="27432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7pPr>
                                                                        <a:lvl8pPr marL="32004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8pPr>
                                                                        <a:lvl9pPr marL="36576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9pPr>
                                                                      </a:lstStyle>
                                                                      <a:p>
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1284" name="Oval 1283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343400" y="2895600"/>
                                                                    <a:ext cx="609600" cy="304800"/>
                                                                  </a:xfrm>
                                                                  <a:prstGeom prst="ellipse">
                                                                    <a:avLst/>
                                                                  </a:prstGeom>
                                                                  <a:solidFill>
                                                                    <a:sysClr val="window" lastClr="FFFFFF"/>
                                                                  </a:solidFill>
                                                                  <a:ln w="25400" cap="flat" cmpd="sng" algn="ctr">
                                                                    <a:noFill/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lt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lt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lt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lt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lt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lt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lt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lt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lt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" lastClr="FFFFFF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1279" name="TextBox 568"/>
                                                                <p:cNvSpPr txBox="1"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3141625" y="1447611"/>
                                                                  <a:ext cx="1066800" cy="238279"/>
                                                                </a:xfrm>
                                                                <a:prstGeom prst="rect">
                                                                  <a:avLst/>
                                                                </a:prstGeom>
                                                                <a:noFill/>
                                                                <a:ln>
                                                                  <a:solidFill>
                                                                    <a:sysClr val="window" lastClr="FFFFFF"/>
                                                                  </a:solidFill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 wrap="square" rtlCol="0">
                                                                  <a:spAutoFit/>
                                                                </a:bodyPr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r>
                                                                    <a:rPr kumimoji="0" lang="en-US" sz="1400" b="0" i="0" u="none" strike="noStrike" kern="1200" cap="none" spc="0" normalizeH="0" baseline="0" noProof="0" dirty="0" smtClean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rPr>
                                                                    <a:t>Matanzas</a:t>
                                                                  </a:r>
                                                                  <a:endParaRPr kumimoji="0" lang="en-US" sz="1400" b="0" i="0" u="none" strike="noStrike" kern="1200" cap="none" spc="0" normalizeH="0" baseline="0" noProof="0" dirty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280" name="TextBox 569"/>
                                                                <p:cNvSpPr txBox="1"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1733751" y="1447612"/>
                                                                  <a:ext cx="990600" cy="308544"/>
                                                                </a:xfrm>
                                                                <a:prstGeom prst="rect">
                                                                  <a:avLst/>
                                                                </a:prstGeom>
                                                                <a:noFill/>
                                                                <a:ln>
                                                                  <a:solidFill>
                                                                    <a:sysClr val="window" lastClr="FFFFFF"/>
                                                                  </a:solidFill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 wrap="square" rtlCol="0">
                                                                  <a:spAutoFit/>
                                                                </a:bodyPr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r>
                                                                    <a:rPr kumimoji="0" lang="en-US" sz="1400" b="0" i="0" u="none" strike="noStrike" kern="1200" cap="none" spc="0" normalizeH="0" baseline="0" noProof="0" dirty="0" smtClean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rPr>
                                                                    <a:t>Habana</a:t>
                                                                  </a:r>
                                                                  <a:endParaRPr kumimoji="0" lang="en-US" sz="1400" b="0" i="0" u="none" strike="noStrike" kern="1200" cap="none" spc="0" normalizeH="0" baseline="0" noProof="0" dirty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281" name="TextBox 570"/>
                                                                <p:cNvSpPr txBox="1"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3099755" y="3352801"/>
                                                                  <a:ext cx="1143000" cy="238279"/>
                                                                </a:xfrm>
                                                                <a:prstGeom prst="rect">
                                                                  <a:avLst/>
                                                                </a:prstGeom>
                                                                <a:noFill/>
                                                                <a:ln>
                                                                  <a:solidFill>
                                                                    <a:sysClr val="window" lastClr="FFFFFF"/>
                                                                  </a:solidFill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 wrap="square" rtlCol="0">
                                                                  <a:spAutoFit/>
                                                                </a:bodyPr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r>
                                                                    <a:rPr kumimoji="0" lang="en-US" sz="1400" b="0" i="0" u="none" strike="noStrike" kern="1200" cap="none" spc="0" normalizeH="0" baseline="0" noProof="0" dirty="0" smtClean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rPr>
                                                                    <a:t>Cienfuegos</a:t>
                                                                  </a:r>
                                                                  <a:endParaRPr kumimoji="0" lang="en-US" sz="1400" b="0" i="0" u="none" strike="noStrike" kern="1200" cap="none" spc="0" normalizeH="0" baseline="0" noProof="0" dirty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282" name="TextBox 571"/>
                                                                <p:cNvSpPr txBox="1"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94592" y="3051796"/>
                                                                  <a:ext cx="990600" cy="405074"/>
                                                                </a:xfrm>
                                                                <a:prstGeom prst="rect">
                                                                  <a:avLst/>
                                                                </a:prstGeom>
                                                                <a:noFill/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 wrap="square" rtlCol="0">
                                                                  <a:spAutoFit/>
                                                                </a:bodyPr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r>
                                                                    <a:rPr kumimoji="0" lang="en-US" sz="1400" b="0" i="0" u="none" strike="noStrike" kern="1200" cap="none" spc="0" normalizeH="0" baseline="0" noProof="0" dirty="0" smtClean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rPr>
                                                                    <a:t>Pinar </a:t>
                                                                  </a:r>
                                                                </a:p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r>
                                                                    <a:rPr kumimoji="0" lang="en-US" sz="1400" b="0" i="0" u="none" strike="noStrike" kern="1200" cap="none" spc="0" normalizeH="0" baseline="0" noProof="0" dirty="0" smtClean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rPr>
                                                                    <a:t>Del Rio</a:t>
                                                                  </a:r>
                                                                  <a:endParaRPr kumimoji="0" lang="en-US" sz="1400" b="0" i="0" u="none" strike="noStrike" kern="1200" cap="none" spc="0" normalizeH="0" baseline="0" noProof="0" dirty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grpSp>
                                                            <p:nvGrpSpPr>
                                                              <p:cNvPr id="908" name="Group 1250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3684588" y="2180167"/>
                                                                <a:ext cx="1102783" cy="860954"/>
                                                                <a:chOff x="3684588" y="2180167"/>
                                                                <a:chExt cx="1102783" cy="860954"/>
                                                              </a:xfrm>
                                                            </p:grpSpPr>
                                                            <p:sp>
                                                              <p:nvSpPr>
                                                                <p:cNvPr id="1252" name="Freeform 1251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161234" y="2612231"/>
                                                                  <a:ext cx="108347" cy="169069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108347 w 108347"/>
                                                                    <a:gd name="connsiteY0" fmla="*/ 0 h 169069"/>
                                                                    <a:gd name="connsiteX1" fmla="*/ 70247 w 108347"/>
                                                                    <a:gd name="connsiteY1" fmla="*/ 38100 h 169069"/>
                                                                    <a:gd name="connsiteX2" fmla="*/ 53579 w 108347"/>
                                                                    <a:gd name="connsiteY2" fmla="*/ 52388 h 169069"/>
                                                                    <a:gd name="connsiteX3" fmla="*/ 48816 w 108347"/>
                                                                    <a:gd name="connsiteY3" fmla="*/ 64294 h 169069"/>
                                                                    <a:gd name="connsiteX4" fmla="*/ 36910 w 108347"/>
                                                                    <a:gd name="connsiteY4" fmla="*/ 73819 h 169069"/>
                                                                    <a:gd name="connsiteX5" fmla="*/ 22622 w 108347"/>
                                                                    <a:gd name="connsiteY5" fmla="*/ 80963 h 169069"/>
                                                                    <a:gd name="connsiteX6" fmla="*/ 3572 w 108347"/>
                                                                    <a:gd name="connsiteY6" fmla="*/ 102394 h 169069"/>
                                                                    <a:gd name="connsiteX7" fmla="*/ 1191 w 108347"/>
                                                                    <a:gd name="connsiteY7" fmla="*/ 119063 h 169069"/>
                                                                    <a:gd name="connsiteX8" fmla="*/ 3572 w 108347"/>
                                                                    <a:gd name="connsiteY8" fmla="*/ 128588 h 169069"/>
                                                                    <a:gd name="connsiteX9" fmla="*/ 15479 w 108347"/>
                                                                    <a:gd name="connsiteY9" fmla="*/ 133350 h 169069"/>
                                                                    <a:gd name="connsiteX10" fmla="*/ 22622 w 108347"/>
                                                                    <a:gd name="connsiteY10" fmla="*/ 147638 h 169069"/>
                                                                    <a:gd name="connsiteX11" fmla="*/ 32147 w 108347"/>
                                                                    <a:gd name="connsiteY11" fmla="*/ 157163 h 169069"/>
                                                                    <a:gd name="connsiteX12" fmla="*/ 39291 w 108347"/>
                                                                    <a:gd name="connsiteY12" fmla="*/ 161925 h 169069"/>
                                                                    <a:gd name="connsiteX13" fmla="*/ 39291 w 108347"/>
                                                                    <a:gd name="connsiteY13" fmla="*/ 169069 h 169069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108347" h="169069">
                                                                      <a:moveTo>
                                                                        <a:pt x="108347" y="0"/>
                                                                      </a:moveTo>
                                                                      <a:cubicBezTo>
                                                                        <a:pt x="93464" y="14883"/>
                                                                        <a:pt x="79375" y="29369"/>
                                                                        <a:pt x="70247" y="38100"/>
                                                                      </a:cubicBezTo>
                                                                      <a:cubicBezTo>
                                                                        <a:pt x="61119" y="46831"/>
                                                                        <a:pt x="57151" y="48023"/>
                                                                        <a:pt x="53579" y="52388"/>
                                                                      </a:cubicBezTo>
                                                                      <a:cubicBezTo>
                                                                        <a:pt x="50007" y="56753"/>
                                                                        <a:pt x="51594" y="60722"/>
                                                                        <a:pt x="48816" y="64294"/>
                                                                      </a:cubicBezTo>
                                                                      <a:cubicBezTo>
                                                                        <a:pt x="46038" y="67866"/>
                                                                        <a:pt x="41276" y="71041"/>
                                                                        <a:pt x="36910" y="73819"/>
                                                                      </a:cubicBezTo>
                                                                      <a:cubicBezTo>
                                                                        <a:pt x="32544" y="76597"/>
                                                                        <a:pt x="28178" y="76201"/>
                                                                        <a:pt x="22622" y="80963"/>
                                                                      </a:cubicBezTo>
                                                                      <a:cubicBezTo>
                                                                        <a:pt x="17066" y="85726"/>
                                                                        <a:pt x="7144" y="96044"/>
                                                                        <a:pt x="3572" y="102394"/>
                                                                      </a:cubicBezTo>
                                                                      <a:cubicBezTo>
                                                                        <a:pt x="0" y="108744"/>
                                                                        <a:pt x="1191" y="114697"/>
                                                                        <a:pt x="1191" y="119063"/>
                                                                      </a:cubicBezTo>
                                                                      <a:cubicBezTo>
                                                                        <a:pt x="1191" y="123429"/>
                                                                        <a:pt x="1191" y="126207"/>
                                                                        <a:pt x="3572" y="128588"/>
                                                                      </a:cubicBezTo>
                                                                      <a:cubicBezTo>
                                                                        <a:pt x="5953" y="130969"/>
                                                                        <a:pt x="12304" y="130175"/>
                                                                        <a:pt x="15479" y="133350"/>
                                                                      </a:cubicBezTo>
                                                                      <a:cubicBezTo>
                                                                        <a:pt x="18654" y="136525"/>
                                                                        <a:pt x="19844" y="143669"/>
                                                                        <a:pt x="22622" y="147638"/>
                                                                      </a:cubicBezTo>
                                                                      <a:cubicBezTo>
                                                                        <a:pt x="25400" y="151607"/>
                                                                        <a:pt x="29369" y="154782"/>
                                                                        <a:pt x="32147" y="157163"/>
                                                                      </a:cubicBezTo>
                                                                      <a:cubicBezTo>
                                                                        <a:pt x="34925" y="159544"/>
                                                                        <a:pt x="38100" y="159941"/>
                                                                        <a:pt x="39291" y="161925"/>
                                                                      </a:cubicBezTo>
                                                                      <a:cubicBezTo>
                                                                        <a:pt x="40482" y="163909"/>
                                                                        <a:pt x="39886" y="166489"/>
                                                                        <a:pt x="39291" y="169069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grpSp>
                                                              <p:nvGrpSpPr>
                                                                <p:cNvPr id="909" name="Group 1252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3684588" y="2180167"/>
                                                                  <a:ext cx="1102783" cy="860954"/>
                                                                  <a:chOff x="3684588" y="2180167"/>
                                                                  <a:chExt cx="1102783" cy="860954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910" name="Group 1253"/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3684588" y="2180167"/>
                                                                    <a:ext cx="1102783" cy="860954"/>
                                                                    <a:chOff x="3684588" y="2180167"/>
                                                                    <a:chExt cx="1102783" cy="860954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911" name="Group 1255"/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3684588" y="2180167"/>
                                                                      <a:ext cx="1102783" cy="860954"/>
                                                                      <a:chOff x="3684588" y="2180167"/>
                                                                      <a:chExt cx="1102783" cy="860954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912" name="Group 1257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3684588" y="2180167"/>
                                                                        <a:ext cx="1102783" cy="860954"/>
                                                                        <a:chOff x="3684588" y="2180167"/>
                                                                        <a:chExt cx="1102783" cy="860954"/>
                                                                      </a:xfrm>
                                                                    </p:grpSpPr>
                                                                    <p:sp>
                                                                      <p:nvSpPr>
                                                                        <p:cNvPr id="1260" name="Freeform 1259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4198144" y="2438003"/>
                                                                          <a:ext cx="138112" cy="64691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138112 w 138112"/>
                                                                            <a:gd name="connsiteY0" fmla="*/ 64691 h 64691"/>
                                                                            <a:gd name="connsiteX1" fmla="*/ 85725 w 138112"/>
                                                                            <a:gd name="connsiteY1" fmla="*/ 38497 h 64691"/>
                                                                            <a:gd name="connsiteX2" fmla="*/ 78581 w 138112"/>
                                                                            <a:gd name="connsiteY2" fmla="*/ 31353 h 64691"/>
                                                                            <a:gd name="connsiteX3" fmla="*/ 76200 w 138112"/>
                                                                            <a:gd name="connsiteY3" fmla="*/ 40878 h 64691"/>
                                                                            <a:gd name="connsiteX4" fmla="*/ 66675 w 138112"/>
                                                                            <a:gd name="connsiteY4" fmla="*/ 12303 h 64691"/>
                                                                            <a:gd name="connsiteX5" fmla="*/ 35719 w 138112"/>
                                                                            <a:gd name="connsiteY5" fmla="*/ 397 h 64691"/>
                                                                            <a:gd name="connsiteX6" fmla="*/ 26194 w 138112"/>
                                                                            <a:gd name="connsiteY6" fmla="*/ 9922 h 64691"/>
                                                                            <a:gd name="connsiteX7" fmla="*/ 16669 w 138112"/>
                                                                            <a:gd name="connsiteY7" fmla="*/ 17066 h 64691"/>
                                                                            <a:gd name="connsiteX8" fmla="*/ 4762 w 138112"/>
                                                                            <a:gd name="connsiteY8" fmla="*/ 9922 h 64691"/>
                                                                            <a:gd name="connsiteX9" fmla="*/ 0 w 138112"/>
                                                                            <a:gd name="connsiteY9" fmla="*/ 7541 h 64691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138112" h="64691">
                                                                              <a:moveTo>
                                                                                <a:pt x="138112" y="64691"/>
                                                                              </a:moveTo>
                                                                              <a:cubicBezTo>
                                                                                <a:pt x="116879" y="54372"/>
                                                                                <a:pt x="95647" y="44053"/>
                                                                                <a:pt x="85725" y="3849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5803" y="32941"/>
                                                                                <a:pt x="80168" y="30956"/>
                                                                                <a:pt x="78581" y="3135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6994" y="31750"/>
                                                                                <a:pt x="78184" y="44053"/>
                                                                                <a:pt x="76200" y="4087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4216" y="37703"/>
                                                                                <a:pt x="73422" y="19050"/>
                                                                                <a:pt x="66675" y="1230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9928" y="5556"/>
                                                                                <a:pt x="42466" y="794"/>
                                                                                <a:pt x="35719" y="397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8972" y="0"/>
                                                                                <a:pt x="29369" y="7144"/>
                                                                                <a:pt x="26194" y="992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3019" y="12700"/>
                                                                                <a:pt x="20241" y="17066"/>
                                                                                <a:pt x="16669" y="1706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097" y="17066"/>
                                                                                <a:pt x="7540" y="11509"/>
                                                                                <a:pt x="4762" y="992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984" y="8335"/>
                                                                                <a:pt x="1587" y="7938"/>
                                                                                <a:pt x="0" y="7541"/>
                                                                              </a:cubicBezTo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noFill/>
                                                                        <a:ln w="9525" cap="flat" cmpd="sng" algn="ctr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prstDash val="solid"/>
                                                                        </a:ln>
                                                                        <a:effectLst/>
                                                                      </p:spPr>
                                                                      <p:txBody>
                                                                        <a:bodyPr rtlCol="0" anchor="ctr"/>
                                                                        <a:lstStyle>
                                                                          <a:defPPr>
                                                                            <a:defRPr lang="en-US"/>
                                                                          </a:defPPr>
                                                                          <a:lvl1pPr marL="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1pPr>
                                                                          <a:lvl2pPr marL="457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2pPr>
                                                                          <a:lvl3pPr marL="914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3pPr>
                                                                          <a:lvl4pPr marL="1371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4pPr>
                                                                          <a:lvl5pPr marL="18288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5pPr>
                                                                          <a:lvl6pPr marL="22860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6pPr>
                                                                          <a:lvl7pPr marL="27432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7pPr>
                                                                          <a:lvl8pPr marL="32004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8pPr>
                                                                          <a:lvl9pPr marL="3657600" algn="l" defTabSz="914400" rtl="0" eaLnBrk="1" latinLnBrk="0" hangingPunct="1">
                                                                            <a:defRPr sz="1800" kern="1200">
                                                                              <a:solidFill>
                                                                                <a:schemeClr val="tx1"/>
                                                                              </a:solidFill>
                                                                              <a:latin typeface="+mn-lt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defRPr>
                                                                          </a:lvl9pPr>
                                                                        </a:lstStyle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tabLst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grpSp>
                                                                      <p:nvGrpSpPr>
                                                                        <p:cNvPr id="913" name="Group 1260"/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3684588" y="2180167"/>
                                                                          <a:ext cx="1102783" cy="860954"/>
                                                                          <a:chOff x="3684588" y="2180167"/>
                                                                          <a:chExt cx="1102783" cy="860954"/>
                                                                        </a:xfrm>
                                                                      </p:grpSpPr>
                                                                      <p:sp>
                                                                        <p:nvSpPr>
                                                                          <p:cNvPr id="1262" name="Freeform 1261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4072335" y="2452688"/>
                                                                            <a:ext cx="121046" cy="22225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121046 w 121046"/>
                                                                              <a:gd name="connsiteY0" fmla="*/ 14287 h 22225"/>
                                                                              <a:gd name="connsiteX1" fmla="*/ 68659 w 121046"/>
                                                                              <a:gd name="connsiteY1" fmla="*/ 4762 h 22225"/>
                                                                              <a:gd name="connsiteX2" fmla="*/ 56753 w 121046"/>
                                                                              <a:gd name="connsiteY2" fmla="*/ 7143 h 22225"/>
                                                                              <a:gd name="connsiteX3" fmla="*/ 44846 w 121046"/>
                                                                              <a:gd name="connsiteY3" fmla="*/ 21431 h 22225"/>
                                                                              <a:gd name="connsiteX4" fmla="*/ 35321 w 121046"/>
                                                                              <a:gd name="connsiteY4" fmla="*/ 11906 h 22225"/>
                                                                              <a:gd name="connsiteX5" fmla="*/ 4365 w 121046"/>
                                                                              <a:gd name="connsiteY5" fmla="*/ 7143 h 22225"/>
                                                                              <a:gd name="connsiteX6" fmla="*/ 9128 w 121046"/>
                                                                              <a:gd name="connsiteY6" fmla="*/ 0 h 22225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21046" h="22225">
                                                                                <a:moveTo>
                                                                                  <a:pt x="121046" y="14287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100210" y="10120"/>
                                                                                  <a:pt x="79374" y="5953"/>
                                                                                  <a:pt x="68659" y="476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7944" y="3571"/>
                                                                                  <a:pt x="60722" y="4365"/>
                                                                                  <a:pt x="56753" y="714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2784" y="9921"/>
                                                                                  <a:pt x="48418" y="20637"/>
                                                                                  <a:pt x="44846" y="2143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1274" y="22225"/>
                                                                                  <a:pt x="42068" y="14287"/>
                                                                                  <a:pt x="35321" y="1190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574" y="9525"/>
                                                                                  <a:pt x="8730" y="9127"/>
                                                                                  <a:pt x="4365" y="714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0" y="5159"/>
                                                                                  <a:pt x="10319" y="1190"/>
                                                                                  <a:pt x="9128" y="0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noFill/>
                                                                          <a:ln w="9525" cap="flat" cmpd="sng" algn="ctr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  <a:prstDash val="solid"/>
                                                                          </a:ln>
                                                                          <a:effectLst/>
                                                                        </p:spPr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>
                                                                            <a:defPPr>
                                                                              <a:defRPr lang="en-US"/>
                                                                            </a:defPPr>
                                                                            <a:lvl1pPr marL="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1pPr>
                                                                            <a:lvl2pPr marL="457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2pPr>
                                                                            <a:lvl3pPr marL="914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3pPr>
                                                                            <a:lvl4pPr marL="1371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4pPr>
                                                                            <a:lvl5pPr marL="18288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5pPr>
                                                                            <a:lvl6pPr marL="22860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6pPr>
                                                                            <a:lvl7pPr marL="27432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7pPr>
                                                                            <a:lvl8pPr marL="32004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8pPr>
                                                                            <a:lvl9pPr marL="3657600" algn="l" defTabSz="914400" rtl="0" eaLnBrk="1" latinLnBrk="0" hangingPunct="1">
                                                                              <a:defRPr sz="1800" kern="1200"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  <a:latin typeface="+mn-lt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defRPr>
                                                                            </a:lvl9pPr>
                                                                          </a:lstStyle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tabLst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grpSp>
                                                                        <p:nvGrpSpPr>
                                                                          <p:cNvPr id="914" name="Group 1262"/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3684588" y="2180167"/>
                                                                            <a:ext cx="1102783" cy="860954"/>
                                                                            <a:chOff x="3684588" y="2180167"/>
                                                                            <a:chExt cx="1102783" cy="860954"/>
                                                                          </a:xfrm>
                                                                        </p:grpSpPr>
                                                                        <p:sp>
                                                                          <p:nvSpPr>
                                                                            <p:cNvPr id="1264" name="Freeform 1263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4168775" y="2882371"/>
                                                                              <a:ext cx="333375" cy="158750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0 w 333375"/>
                                                                                <a:gd name="connsiteY0" fmla="*/ 156104 h 158750"/>
                                                                                <a:gd name="connsiteX1" fmla="*/ 60325 w 333375"/>
                                                                                <a:gd name="connsiteY1" fmla="*/ 146579 h 158750"/>
                                                                                <a:gd name="connsiteX2" fmla="*/ 88900 w 333375"/>
                                                                                <a:gd name="connsiteY2" fmla="*/ 127529 h 158750"/>
                                                                                <a:gd name="connsiteX3" fmla="*/ 95250 w 333375"/>
                                                                                <a:gd name="connsiteY3" fmla="*/ 121179 h 158750"/>
                                                                                <a:gd name="connsiteX4" fmla="*/ 123825 w 333375"/>
                                                                                <a:gd name="connsiteY4" fmla="*/ 124354 h 158750"/>
                                                                                <a:gd name="connsiteX5" fmla="*/ 142875 w 333375"/>
                                                                                <a:gd name="connsiteY5" fmla="*/ 143404 h 158750"/>
                                                                                <a:gd name="connsiteX6" fmla="*/ 184150 w 333375"/>
                                                                                <a:gd name="connsiteY6" fmla="*/ 156104 h 158750"/>
                                                                                <a:gd name="connsiteX7" fmla="*/ 193675 w 333375"/>
                                                                                <a:gd name="connsiteY7" fmla="*/ 127529 h 158750"/>
                                                                                <a:gd name="connsiteX8" fmla="*/ 203200 w 333375"/>
                                                                                <a:gd name="connsiteY8" fmla="*/ 102129 h 158750"/>
                                                                                <a:gd name="connsiteX9" fmla="*/ 215900 w 333375"/>
                                                                                <a:gd name="connsiteY9" fmla="*/ 108479 h 158750"/>
                                                                                <a:gd name="connsiteX10" fmla="*/ 228600 w 333375"/>
                                                                                <a:gd name="connsiteY10" fmla="*/ 111654 h 158750"/>
                                                                                <a:gd name="connsiteX11" fmla="*/ 247650 w 333375"/>
                                                                                <a:gd name="connsiteY11" fmla="*/ 98954 h 158750"/>
                                                                                <a:gd name="connsiteX12" fmla="*/ 250825 w 333375"/>
                                                                                <a:gd name="connsiteY12" fmla="*/ 83079 h 158750"/>
                                                                                <a:gd name="connsiteX13" fmla="*/ 238125 w 333375"/>
                                                                                <a:gd name="connsiteY13" fmla="*/ 67204 h 158750"/>
                                                                                <a:gd name="connsiteX14" fmla="*/ 225425 w 333375"/>
                                                                                <a:gd name="connsiteY14" fmla="*/ 38629 h 158750"/>
                                                                                <a:gd name="connsiteX15" fmla="*/ 215900 w 333375"/>
                                                                                <a:gd name="connsiteY15" fmla="*/ 32279 h 158750"/>
                                                                                <a:gd name="connsiteX16" fmla="*/ 231775 w 333375"/>
                                                                                <a:gd name="connsiteY16" fmla="*/ 10054 h 158750"/>
                                                                                <a:gd name="connsiteX17" fmla="*/ 257175 w 333375"/>
                                                                                <a:gd name="connsiteY17" fmla="*/ 529 h 158750"/>
                                                                                <a:gd name="connsiteX18" fmla="*/ 273050 w 333375"/>
                                                                                <a:gd name="connsiteY18" fmla="*/ 6879 h 158750"/>
                                                                                <a:gd name="connsiteX19" fmla="*/ 285750 w 333375"/>
                                                                                <a:gd name="connsiteY19" fmla="*/ 22754 h 158750"/>
                                                                                <a:gd name="connsiteX20" fmla="*/ 288925 w 333375"/>
                                                                                <a:gd name="connsiteY20" fmla="*/ 32279 h 158750"/>
                                                                                <a:gd name="connsiteX21" fmla="*/ 333375 w 333375"/>
                                                                                <a:gd name="connsiteY21" fmla="*/ 19579 h 158750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9" y="connsiteY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0" y="connsiteY2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1" y="connsiteY21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333375" h="158750">
                                                                                  <a:moveTo>
                                                                                    <a:pt x="0" y="156104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22754" y="153723"/>
                                                                                    <a:pt x="45508" y="151342"/>
                                                                                    <a:pt x="60325" y="1465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5142" y="141816"/>
                                                                                    <a:pt x="83079" y="131762"/>
                                                                                    <a:pt x="88900" y="12752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4721" y="123296"/>
                                                                                    <a:pt x="89429" y="121708"/>
                                                                                    <a:pt x="95250" y="1211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1071" y="120650"/>
                                                                                    <a:pt x="115888" y="120650"/>
                                                                                    <a:pt x="123825" y="12435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1762" y="128058"/>
                                                                                    <a:pt x="132821" y="138112"/>
                                                                                    <a:pt x="142875" y="14340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2929" y="148696"/>
                                                                                    <a:pt x="175683" y="158750"/>
                                                                                    <a:pt x="184150" y="15610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2617" y="153458"/>
                                                                                    <a:pt x="190500" y="136525"/>
                                                                                    <a:pt x="193675" y="12752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6850" y="118533"/>
                                                                                    <a:pt x="199496" y="105304"/>
                                                                                    <a:pt x="203200" y="10212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6904" y="98954"/>
                                                                                    <a:pt x="211667" y="106892"/>
                                                                                    <a:pt x="215900" y="1084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0133" y="110066"/>
                                                                                    <a:pt x="223308" y="113241"/>
                                                                                    <a:pt x="228600" y="11165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3892" y="110067"/>
                                                                                    <a:pt x="243946" y="103716"/>
                                                                                    <a:pt x="247650" y="9895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51354" y="94192"/>
                                                                                    <a:pt x="252412" y="88371"/>
                                                                                    <a:pt x="250825" y="830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49238" y="77787"/>
                                                                                    <a:pt x="242358" y="74612"/>
                                                                                    <a:pt x="238125" y="6720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3892" y="59796"/>
                                                                                    <a:pt x="229129" y="44450"/>
                                                                                    <a:pt x="225425" y="3862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1721" y="32808"/>
                                                                                    <a:pt x="214842" y="37041"/>
                                                                                    <a:pt x="215900" y="322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16958" y="27517"/>
                                                                                    <a:pt x="224896" y="15346"/>
                                                                                    <a:pt x="231775" y="1005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8654" y="4762"/>
                                                                                    <a:pt x="250296" y="1058"/>
                                                                                    <a:pt x="257175" y="52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64054" y="0"/>
                                                                                    <a:pt x="268288" y="3175"/>
                                                                                    <a:pt x="273050" y="68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77812" y="10583"/>
                                                                                    <a:pt x="283104" y="18521"/>
                                                                                    <a:pt x="285750" y="2275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88396" y="26987"/>
                                                                                    <a:pt x="280988" y="32808"/>
                                                                                    <a:pt x="288925" y="322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96863" y="31750"/>
                                                                                    <a:pt x="324908" y="22225"/>
                                                                                    <a:pt x="333375" y="19579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265" name="Freeform 1264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3684588" y="2180167"/>
                                                                              <a:ext cx="422804" cy="442383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25412 w 422804"/>
                                                                                <a:gd name="connsiteY0" fmla="*/ 7408 h 442383"/>
                                                                                <a:gd name="connsiteX1" fmla="*/ 23812 w 422804"/>
                                                                                <a:gd name="connsiteY1" fmla="*/ 1058 h 442383"/>
                                                                                <a:gd name="connsiteX2" fmla="*/ 7937 w 422804"/>
                                                                                <a:gd name="connsiteY2" fmla="*/ 1058 h 442383"/>
                                                                                <a:gd name="connsiteX3" fmla="*/ 1587 w 422804"/>
                                                                                <a:gd name="connsiteY3" fmla="*/ 7408 h 442383"/>
                                                                                <a:gd name="connsiteX4" fmla="*/ 1587 w 422804"/>
                                                                                <a:gd name="connsiteY4" fmla="*/ 32808 h 442383"/>
                                                                                <a:gd name="connsiteX5" fmla="*/ 11112 w 422804"/>
                                                                                <a:gd name="connsiteY5" fmla="*/ 70908 h 442383"/>
                                                                                <a:gd name="connsiteX6" fmla="*/ 17462 w 422804"/>
                                                                                <a:gd name="connsiteY6" fmla="*/ 89958 h 442383"/>
                                                                                <a:gd name="connsiteX7" fmla="*/ 4762 w 422804"/>
                                                                                <a:gd name="connsiteY7" fmla="*/ 99483 h 442383"/>
                                                                                <a:gd name="connsiteX8" fmla="*/ 17462 w 422804"/>
                                                                                <a:gd name="connsiteY8" fmla="*/ 115358 h 442383"/>
                                                                                <a:gd name="connsiteX9" fmla="*/ 39687 w 422804"/>
                                                                                <a:gd name="connsiteY9" fmla="*/ 140758 h 442383"/>
                                                                                <a:gd name="connsiteX10" fmla="*/ 71437 w 422804"/>
                                                                                <a:gd name="connsiteY10" fmla="*/ 159808 h 442383"/>
                                                                                <a:gd name="connsiteX11" fmla="*/ 87312 w 422804"/>
                                                                                <a:gd name="connsiteY11" fmla="*/ 140758 h 442383"/>
                                                                                <a:gd name="connsiteX12" fmla="*/ 103187 w 422804"/>
                                                                                <a:gd name="connsiteY12" fmla="*/ 121708 h 442383"/>
                                                                                <a:gd name="connsiteX13" fmla="*/ 125412 w 422804"/>
                                                                                <a:gd name="connsiteY13" fmla="*/ 121708 h 442383"/>
                                                                                <a:gd name="connsiteX14" fmla="*/ 131762 w 422804"/>
                                                                                <a:gd name="connsiteY14" fmla="*/ 124883 h 442383"/>
                                                                                <a:gd name="connsiteX15" fmla="*/ 138112 w 422804"/>
                                                                                <a:gd name="connsiteY15" fmla="*/ 153458 h 442383"/>
                                                                                <a:gd name="connsiteX16" fmla="*/ 160337 w 422804"/>
                                                                                <a:gd name="connsiteY16" fmla="*/ 194733 h 442383"/>
                                                                                <a:gd name="connsiteX17" fmla="*/ 138112 w 422804"/>
                                                                                <a:gd name="connsiteY17" fmla="*/ 197908 h 442383"/>
                                                                                <a:gd name="connsiteX18" fmla="*/ 144462 w 422804"/>
                                                                                <a:gd name="connsiteY18" fmla="*/ 248708 h 442383"/>
                                                                                <a:gd name="connsiteX19" fmla="*/ 160337 w 422804"/>
                                                                                <a:gd name="connsiteY19" fmla="*/ 315383 h 442383"/>
                                                                                <a:gd name="connsiteX20" fmla="*/ 169862 w 422804"/>
                                                                                <a:gd name="connsiteY20" fmla="*/ 363008 h 442383"/>
                                                                                <a:gd name="connsiteX21" fmla="*/ 188912 w 422804"/>
                                                                                <a:gd name="connsiteY21" fmla="*/ 369358 h 442383"/>
                                                                                <a:gd name="connsiteX22" fmla="*/ 207962 w 422804"/>
                                                                                <a:gd name="connsiteY22" fmla="*/ 369358 h 442383"/>
                                                                                <a:gd name="connsiteX23" fmla="*/ 223837 w 422804"/>
                                                                                <a:gd name="connsiteY23" fmla="*/ 340783 h 442383"/>
                                                                                <a:gd name="connsiteX24" fmla="*/ 242887 w 422804"/>
                                                                                <a:gd name="connsiteY24" fmla="*/ 331258 h 442383"/>
                                                                                <a:gd name="connsiteX25" fmla="*/ 265112 w 422804"/>
                                                                                <a:gd name="connsiteY25" fmla="*/ 334433 h 442383"/>
                                                                                <a:gd name="connsiteX26" fmla="*/ 280987 w 422804"/>
                                                                                <a:gd name="connsiteY26" fmla="*/ 343958 h 442383"/>
                                                                                <a:gd name="connsiteX27" fmla="*/ 284162 w 422804"/>
                                                                                <a:gd name="connsiteY27" fmla="*/ 369358 h 442383"/>
                                                                                <a:gd name="connsiteX28" fmla="*/ 293687 w 422804"/>
                                                                                <a:gd name="connsiteY28" fmla="*/ 388408 h 442383"/>
                                                                                <a:gd name="connsiteX29" fmla="*/ 322262 w 422804"/>
                                                                                <a:gd name="connsiteY29" fmla="*/ 385233 h 442383"/>
                                                                                <a:gd name="connsiteX30" fmla="*/ 350837 w 422804"/>
                                                                                <a:gd name="connsiteY30" fmla="*/ 369358 h 442383"/>
                                                                                <a:gd name="connsiteX31" fmla="*/ 373062 w 422804"/>
                                                                                <a:gd name="connsiteY31" fmla="*/ 363008 h 442383"/>
                                                                                <a:gd name="connsiteX32" fmla="*/ 404812 w 422804"/>
                                                                                <a:gd name="connsiteY32" fmla="*/ 359833 h 442383"/>
                                                                                <a:gd name="connsiteX33" fmla="*/ 401637 w 422804"/>
                                                                                <a:gd name="connsiteY33" fmla="*/ 382058 h 442383"/>
                                                                                <a:gd name="connsiteX34" fmla="*/ 407987 w 422804"/>
                                                                                <a:gd name="connsiteY34" fmla="*/ 401108 h 442383"/>
                                                                                <a:gd name="connsiteX35" fmla="*/ 420687 w 422804"/>
                                                                                <a:gd name="connsiteY35" fmla="*/ 420158 h 442383"/>
                                                                                <a:gd name="connsiteX36" fmla="*/ 420687 w 422804"/>
                                                                                <a:gd name="connsiteY36" fmla="*/ 442383 h 442383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9" y="connsiteY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0" y="connsiteY2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1" y="connsiteY2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2" y="connsiteY2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3" y="connsiteY2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4" y="connsiteY2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5" y="connsiteY2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6" y="connsiteY2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7" y="connsiteY2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8" y="connsiteY2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9" y="connsiteY2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0" y="connsiteY3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1" y="connsiteY3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2" y="connsiteY3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3" y="connsiteY3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4" y="connsiteY3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5" y="connsiteY3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6" y="connsiteY36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422804" h="442383">
                                                                                  <a:moveTo>
                                                                                    <a:pt x="125412" y="7408"/>
                                                                                  </a:moveTo>
                                                                                  <a:lnTo>
                                                                                    <a:pt x="23812" y="1058"/>
                                                                                  </a:lnTo>
                                                                                  <a:cubicBezTo>
                                                                                    <a:pt x="4233" y="0"/>
                                                                                    <a:pt x="11641" y="0"/>
                                                                                    <a:pt x="7937" y="10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233" y="2116"/>
                                                                                    <a:pt x="2645" y="2117"/>
                                                                                    <a:pt x="1587" y="74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29" y="12699"/>
                                                                                    <a:pt x="0" y="22225"/>
                                                                                    <a:pt x="1587" y="328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175" y="43391"/>
                                                                                    <a:pt x="8466" y="61383"/>
                                                                                    <a:pt x="11112" y="709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758" y="80433"/>
                                                                                    <a:pt x="18520" y="85196"/>
                                                                                    <a:pt x="17462" y="899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404" y="94720"/>
                                                                                    <a:pt x="4762" y="95250"/>
                                                                                    <a:pt x="4762" y="9948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762" y="103716"/>
                                                                                    <a:pt x="11641" y="108479"/>
                                                                                    <a:pt x="17462" y="1153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283" y="122237"/>
                                                                                    <a:pt x="30691" y="133350"/>
                                                                                    <a:pt x="39687" y="1407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8683" y="148166"/>
                                                                                    <a:pt x="63500" y="159808"/>
                                                                                    <a:pt x="71437" y="1598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9374" y="159808"/>
                                                                                    <a:pt x="87312" y="140758"/>
                                                                                    <a:pt x="87312" y="1407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2604" y="134408"/>
                                                                                    <a:pt x="96837" y="124883"/>
                                                                                    <a:pt x="103187" y="1217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9537" y="118533"/>
                                                                                    <a:pt x="120650" y="121179"/>
                                                                                    <a:pt x="125412" y="1217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0175" y="122237"/>
                                                                                    <a:pt x="129645" y="119591"/>
                                                                                    <a:pt x="131762" y="12488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3879" y="130175"/>
                                                                                    <a:pt x="133350" y="141816"/>
                                                                                    <a:pt x="138112" y="1534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2874" y="165100"/>
                                                                                    <a:pt x="160337" y="187325"/>
                                                                                    <a:pt x="160337" y="19473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0337" y="202141"/>
                                                                                    <a:pt x="140758" y="188912"/>
                                                                                    <a:pt x="138112" y="1979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5466" y="206904"/>
                                                                                    <a:pt x="140758" y="229129"/>
                                                                                    <a:pt x="144462" y="2487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8166" y="268287"/>
                                                                                    <a:pt x="156104" y="296333"/>
                                                                                    <a:pt x="160337" y="31538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4570" y="334433"/>
                                                                                    <a:pt x="165100" y="354012"/>
                                                                                    <a:pt x="169862" y="3630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4624" y="372004"/>
                                                                                    <a:pt x="182562" y="368300"/>
                                                                                    <a:pt x="188912" y="3693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5262" y="370416"/>
                                                                                    <a:pt x="202141" y="374120"/>
                                                                                    <a:pt x="207962" y="3693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13783" y="364596"/>
                                                                                    <a:pt x="218016" y="347133"/>
                                                                                    <a:pt x="223837" y="34078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9658" y="334433"/>
                                                                                    <a:pt x="236008" y="332316"/>
                                                                                    <a:pt x="242887" y="3312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49766" y="330200"/>
                                                                                    <a:pt x="258762" y="332316"/>
                                                                                    <a:pt x="265112" y="33443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71462" y="336550"/>
                                                                                    <a:pt x="277812" y="338137"/>
                                                                                    <a:pt x="280987" y="3439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84162" y="349779"/>
                                                                                    <a:pt x="282045" y="361950"/>
                                                                                    <a:pt x="284162" y="3693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86279" y="376766"/>
                                                                                    <a:pt x="287337" y="385762"/>
                                                                                    <a:pt x="293687" y="3884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00037" y="391054"/>
                                                                                    <a:pt x="312737" y="388408"/>
                                                                                    <a:pt x="322262" y="38523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31787" y="382058"/>
                                                                                    <a:pt x="342370" y="373062"/>
                                                                                    <a:pt x="350837" y="3693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59304" y="365654"/>
                                                                                    <a:pt x="364066" y="364595"/>
                                                                                    <a:pt x="373062" y="3630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82058" y="361421"/>
                                                                                    <a:pt x="400050" y="356658"/>
                                                                                    <a:pt x="404812" y="35983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09574" y="363008"/>
                                                                                    <a:pt x="401108" y="375179"/>
                                                                                    <a:pt x="401637" y="3820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02166" y="388937"/>
                                                                                    <a:pt x="404812" y="394758"/>
                                                                                    <a:pt x="407987" y="4011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11162" y="407458"/>
                                                                                    <a:pt x="418570" y="413279"/>
                                                                                    <a:pt x="420687" y="4201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22804" y="427037"/>
                                                                                    <a:pt x="422804" y="433916"/>
                                                                                    <a:pt x="420687" y="442383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266" name="Freeform 1265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4065588" y="2619375"/>
                                                                              <a:ext cx="126470" cy="419100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39687 w 126470"/>
                                                                                <a:gd name="connsiteY0" fmla="*/ 0 h 419100"/>
                                                                                <a:gd name="connsiteX1" fmla="*/ 26987 w 126470"/>
                                                                                <a:gd name="connsiteY1" fmla="*/ 73025 h 419100"/>
                                                                                <a:gd name="connsiteX2" fmla="*/ 17462 w 126470"/>
                                                                                <a:gd name="connsiteY2" fmla="*/ 85725 h 419100"/>
                                                                                <a:gd name="connsiteX3" fmla="*/ 7937 w 126470"/>
                                                                                <a:gd name="connsiteY3" fmla="*/ 85725 h 419100"/>
                                                                                <a:gd name="connsiteX4" fmla="*/ 17462 w 126470"/>
                                                                                <a:gd name="connsiteY4" fmla="*/ 104775 h 419100"/>
                                                                                <a:gd name="connsiteX5" fmla="*/ 4762 w 126470"/>
                                                                                <a:gd name="connsiteY5" fmla="*/ 120650 h 419100"/>
                                                                                <a:gd name="connsiteX6" fmla="*/ 46037 w 126470"/>
                                                                                <a:gd name="connsiteY6" fmla="*/ 152400 h 419100"/>
                                                                                <a:gd name="connsiteX7" fmla="*/ 61912 w 126470"/>
                                                                                <a:gd name="connsiteY7" fmla="*/ 155575 h 419100"/>
                                                                                <a:gd name="connsiteX8" fmla="*/ 74612 w 126470"/>
                                                                                <a:gd name="connsiteY8" fmla="*/ 155575 h 419100"/>
                                                                                <a:gd name="connsiteX9" fmla="*/ 80962 w 126470"/>
                                                                                <a:gd name="connsiteY9" fmla="*/ 149225 h 419100"/>
                                                                                <a:gd name="connsiteX10" fmla="*/ 74612 w 126470"/>
                                                                                <a:gd name="connsiteY10" fmla="*/ 171450 h 419100"/>
                                                                                <a:gd name="connsiteX11" fmla="*/ 87312 w 126470"/>
                                                                                <a:gd name="connsiteY11" fmla="*/ 196850 h 419100"/>
                                                                                <a:gd name="connsiteX12" fmla="*/ 106362 w 126470"/>
                                                                                <a:gd name="connsiteY12" fmla="*/ 206375 h 419100"/>
                                                                                <a:gd name="connsiteX13" fmla="*/ 100012 w 126470"/>
                                                                                <a:gd name="connsiteY13" fmla="*/ 228600 h 419100"/>
                                                                                <a:gd name="connsiteX14" fmla="*/ 122237 w 126470"/>
                                                                                <a:gd name="connsiteY14" fmla="*/ 263525 h 419100"/>
                                                                                <a:gd name="connsiteX15" fmla="*/ 84137 w 126470"/>
                                                                                <a:gd name="connsiteY15" fmla="*/ 307975 h 419100"/>
                                                                                <a:gd name="connsiteX16" fmla="*/ 119062 w 126470"/>
                                                                                <a:gd name="connsiteY16" fmla="*/ 311150 h 419100"/>
                                                                                <a:gd name="connsiteX17" fmla="*/ 125412 w 126470"/>
                                                                                <a:gd name="connsiteY17" fmla="*/ 320675 h 419100"/>
                                                                                <a:gd name="connsiteX18" fmla="*/ 112712 w 126470"/>
                                                                                <a:gd name="connsiteY18" fmla="*/ 349250 h 419100"/>
                                                                                <a:gd name="connsiteX19" fmla="*/ 103187 w 126470"/>
                                                                                <a:gd name="connsiteY19" fmla="*/ 361950 h 419100"/>
                                                                                <a:gd name="connsiteX20" fmla="*/ 122237 w 126470"/>
                                                                                <a:gd name="connsiteY20" fmla="*/ 396875 h 419100"/>
                                                                                <a:gd name="connsiteX21" fmla="*/ 106362 w 126470"/>
                                                                                <a:gd name="connsiteY21" fmla="*/ 419100 h 419100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9" y="connsiteY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0" y="connsiteY2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1" y="connsiteY21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26470" h="419100">
                                                                                  <a:moveTo>
                                                                                    <a:pt x="39687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35189" y="29369"/>
                                                                                    <a:pt x="30691" y="58738"/>
                                                                                    <a:pt x="26987" y="730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283" y="87312"/>
                                                                                    <a:pt x="20637" y="83608"/>
                                                                                    <a:pt x="17462" y="85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287" y="87842"/>
                                                                                    <a:pt x="7937" y="82550"/>
                                                                                    <a:pt x="7937" y="85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937" y="88900"/>
                                                                                    <a:pt x="17991" y="98954"/>
                                                                                    <a:pt x="17462" y="1047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933" y="110596"/>
                                                                                    <a:pt x="0" y="112713"/>
                                                                                    <a:pt x="4762" y="1206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525" y="128588"/>
                                                                                    <a:pt x="36512" y="146579"/>
                                                                                    <a:pt x="46037" y="1524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5562" y="158221"/>
                                                                                    <a:pt x="57150" y="155046"/>
                                                                                    <a:pt x="61912" y="1555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6675" y="156104"/>
                                                                                    <a:pt x="71437" y="156633"/>
                                                                                    <a:pt x="74612" y="1555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7787" y="154517"/>
                                                                                    <a:pt x="80962" y="146579"/>
                                                                                    <a:pt x="80962" y="1492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0962" y="151871"/>
                                                                                    <a:pt x="73554" y="163513"/>
                                                                                    <a:pt x="74612" y="1714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5670" y="179387"/>
                                                                                    <a:pt x="82020" y="191029"/>
                                                                                    <a:pt x="87312" y="1968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2604" y="202671"/>
                                                                                    <a:pt x="104245" y="201083"/>
                                                                                    <a:pt x="106362" y="2063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8479" y="211667"/>
                                                                                    <a:pt x="97366" y="219075"/>
                                                                                    <a:pt x="100012" y="2286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2658" y="238125"/>
                                                                                    <a:pt x="124883" y="250296"/>
                                                                                    <a:pt x="122237" y="2635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9591" y="276754"/>
                                                                                    <a:pt x="84666" y="300038"/>
                                                                                    <a:pt x="84137" y="3079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3608" y="315913"/>
                                                                                    <a:pt x="112183" y="309033"/>
                                                                                    <a:pt x="119062" y="3111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5941" y="313267"/>
                                                                                    <a:pt x="126470" y="314325"/>
                                                                                    <a:pt x="125412" y="3206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4354" y="327025"/>
                                                                                    <a:pt x="116416" y="342371"/>
                                                                                    <a:pt x="112712" y="3492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9008" y="356129"/>
                                                                                    <a:pt x="101599" y="354012"/>
                                                                                    <a:pt x="103187" y="3619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4775" y="369888"/>
                                                                                    <a:pt x="121708" y="387350"/>
                                                                                    <a:pt x="122237" y="3968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2766" y="406400"/>
                                                                                    <a:pt x="114564" y="412750"/>
                                                                                    <a:pt x="106362" y="41910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267" name="Freeform 1266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3806825" y="2187575"/>
                                                                              <a:ext cx="980546" cy="763058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0 w 980546"/>
                                                                                <a:gd name="connsiteY0" fmla="*/ 0 h 763058"/>
                                                                                <a:gd name="connsiteX1" fmla="*/ 76200 w 980546"/>
                                                                                <a:gd name="connsiteY1" fmla="*/ 53975 h 763058"/>
                                                                                <a:gd name="connsiteX2" fmla="*/ 104775 w 980546"/>
                                                                                <a:gd name="connsiteY2" fmla="*/ 63500 h 763058"/>
                                                                                <a:gd name="connsiteX3" fmla="*/ 127000 w 980546"/>
                                                                                <a:gd name="connsiteY3" fmla="*/ 76200 h 763058"/>
                                                                                <a:gd name="connsiteX4" fmla="*/ 142875 w 980546"/>
                                                                                <a:gd name="connsiteY4" fmla="*/ 85725 h 763058"/>
                                                                                <a:gd name="connsiteX5" fmla="*/ 190500 w 980546"/>
                                                                                <a:gd name="connsiteY5" fmla="*/ 85725 h 763058"/>
                                                                                <a:gd name="connsiteX6" fmla="*/ 234950 w 980546"/>
                                                                                <a:gd name="connsiteY6" fmla="*/ 85725 h 763058"/>
                                                                                <a:gd name="connsiteX7" fmla="*/ 254000 w 980546"/>
                                                                                <a:gd name="connsiteY7" fmla="*/ 85725 h 763058"/>
                                                                                <a:gd name="connsiteX8" fmla="*/ 263525 w 980546"/>
                                                                                <a:gd name="connsiteY8" fmla="*/ 85725 h 763058"/>
                                                                                <a:gd name="connsiteX9" fmla="*/ 269875 w 980546"/>
                                                                                <a:gd name="connsiteY9" fmla="*/ 73025 h 763058"/>
                                                                                <a:gd name="connsiteX10" fmla="*/ 295275 w 980546"/>
                                                                                <a:gd name="connsiteY10" fmla="*/ 69850 h 763058"/>
                                                                                <a:gd name="connsiteX11" fmla="*/ 320675 w 980546"/>
                                                                                <a:gd name="connsiteY11" fmla="*/ 69850 h 763058"/>
                                                                                <a:gd name="connsiteX12" fmla="*/ 346075 w 980546"/>
                                                                                <a:gd name="connsiteY12" fmla="*/ 69850 h 763058"/>
                                                                                <a:gd name="connsiteX13" fmla="*/ 358775 w 980546"/>
                                                                                <a:gd name="connsiteY13" fmla="*/ 69850 h 763058"/>
                                                                                <a:gd name="connsiteX14" fmla="*/ 390525 w 980546"/>
                                                                                <a:gd name="connsiteY14" fmla="*/ 111125 h 763058"/>
                                                                                <a:gd name="connsiteX15" fmla="*/ 412750 w 980546"/>
                                                                                <a:gd name="connsiteY15" fmla="*/ 107950 h 763058"/>
                                                                                <a:gd name="connsiteX16" fmla="*/ 434975 w 980546"/>
                                                                                <a:gd name="connsiteY16" fmla="*/ 142875 h 763058"/>
                                                                                <a:gd name="connsiteX17" fmla="*/ 495300 w 980546"/>
                                                                                <a:gd name="connsiteY17" fmla="*/ 146050 h 763058"/>
                                                                                <a:gd name="connsiteX18" fmla="*/ 504825 w 980546"/>
                                                                                <a:gd name="connsiteY18" fmla="*/ 177800 h 763058"/>
                                                                                <a:gd name="connsiteX19" fmla="*/ 520700 w 980546"/>
                                                                                <a:gd name="connsiteY19" fmla="*/ 200025 h 763058"/>
                                                                                <a:gd name="connsiteX20" fmla="*/ 539750 w 980546"/>
                                                                                <a:gd name="connsiteY20" fmla="*/ 206375 h 763058"/>
                                                                                <a:gd name="connsiteX21" fmla="*/ 571500 w 980546"/>
                                                                                <a:gd name="connsiteY21" fmla="*/ 225425 h 763058"/>
                                                                                <a:gd name="connsiteX22" fmla="*/ 612775 w 980546"/>
                                                                                <a:gd name="connsiteY22" fmla="*/ 250825 h 763058"/>
                                                                                <a:gd name="connsiteX23" fmla="*/ 650875 w 980546"/>
                                                                                <a:gd name="connsiteY23" fmla="*/ 257175 h 763058"/>
                                                                                <a:gd name="connsiteX24" fmla="*/ 660400 w 980546"/>
                                                                                <a:gd name="connsiteY24" fmla="*/ 257175 h 763058"/>
                                                                                <a:gd name="connsiteX25" fmla="*/ 704850 w 980546"/>
                                                                                <a:gd name="connsiteY25" fmla="*/ 352425 h 763058"/>
                                                                                <a:gd name="connsiteX26" fmla="*/ 739775 w 980546"/>
                                                                                <a:gd name="connsiteY26" fmla="*/ 387350 h 763058"/>
                                                                                <a:gd name="connsiteX27" fmla="*/ 742950 w 980546"/>
                                                                                <a:gd name="connsiteY27" fmla="*/ 412750 h 763058"/>
                                                                                <a:gd name="connsiteX28" fmla="*/ 765175 w 980546"/>
                                                                                <a:gd name="connsiteY28" fmla="*/ 415925 h 763058"/>
                                                                                <a:gd name="connsiteX29" fmla="*/ 777875 w 980546"/>
                                                                                <a:gd name="connsiteY29" fmla="*/ 428625 h 763058"/>
                                                                                <a:gd name="connsiteX30" fmla="*/ 787400 w 980546"/>
                                                                                <a:gd name="connsiteY30" fmla="*/ 441325 h 763058"/>
                                                                                <a:gd name="connsiteX31" fmla="*/ 809625 w 980546"/>
                                                                                <a:gd name="connsiteY31" fmla="*/ 444500 h 763058"/>
                                                                                <a:gd name="connsiteX32" fmla="*/ 822325 w 980546"/>
                                                                                <a:gd name="connsiteY32" fmla="*/ 457200 h 763058"/>
                                                                                <a:gd name="connsiteX33" fmla="*/ 835025 w 980546"/>
                                                                                <a:gd name="connsiteY33" fmla="*/ 476250 h 763058"/>
                                                                                <a:gd name="connsiteX34" fmla="*/ 841375 w 980546"/>
                                                                                <a:gd name="connsiteY34" fmla="*/ 498475 h 763058"/>
                                                                                <a:gd name="connsiteX35" fmla="*/ 844550 w 980546"/>
                                                                                <a:gd name="connsiteY35" fmla="*/ 511175 h 763058"/>
                                                                                <a:gd name="connsiteX36" fmla="*/ 869950 w 980546"/>
                                                                                <a:gd name="connsiteY36" fmla="*/ 514350 h 763058"/>
                                                                                <a:gd name="connsiteX37" fmla="*/ 885825 w 980546"/>
                                                                                <a:gd name="connsiteY37" fmla="*/ 514350 h 763058"/>
                                                                                <a:gd name="connsiteX38" fmla="*/ 895350 w 980546"/>
                                                                                <a:gd name="connsiteY38" fmla="*/ 520700 h 763058"/>
                                                                                <a:gd name="connsiteX39" fmla="*/ 908050 w 980546"/>
                                                                                <a:gd name="connsiteY39" fmla="*/ 593725 h 763058"/>
                                                                                <a:gd name="connsiteX40" fmla="*/ 904875 w 980546"/>
                                                                                <a:gd name="connsiteY40" fmla="*/ 619125 h 763058"/>
                                                                                <a:gd name="connsiteX41" fmla="*/ 904875 w 980546"/>
                                                                                <a:gd name="connsiteY41" fmla="*/ 635000 h 763058"/>
                                                                                <a:gd name="connsiteX42" fmla="*/ 958850 w 980546"/>
                                                                                <a:gd name="connsiteY42" fmla="*/ 669925 h 763058"/>
                                                                                <a:gd name="connsiteX43" fmla="*/ 977900 w 980546"/>
                                                                                <a:gd name="connsiteY43" fmla="*/ 679450 h 763058"/>
                                                                                <a:gd name="connsiteX44" fmla="*/ 942975 w 980546"/>
                                                                                <a:gd name="connsiteY44" fmla="*/ 692150 h 763058"/>
                                                                                <a:gd name="connsiteX45" fmla="*/ 936625 w 980546"/>
                                                                                <a:gd name="connsiteY45" fmla="*/ 714375 h 763058"/>
                                                                                <a:gd name="connsiteX46" fmla="*/ 901700 w 980546"/>
                                                                                <a:gd name="connsiteY46" fmla="*/ 685800 h 763058"/>
                                                                                <a:gd name="connsiteX47" fmla="*/ 860425 w 980546"/>
                                                                                <a:gd name="connsiteY47" fmla="*/ 698500 h 763058"/>
                                                                                <a:gd name="connsiteX48" fmla="*/ 825500 w 980546"/>
                                                                                <a:gd name="connsiteY48" fmla="*/ 708025 h 763058"/>
                                                                                <a:gd name="connsiteX49" fmla="*/ 819150 w 980546"/>
                                                                                <a:gd name="connsiteY49" fmla="*/ 727075 h 763058"/>
                                                                                <a:gd name="connsiteX50" fmla="*/ 809625 w 980546"/>
                                                                                <a:gd name="connsiteY50" fmla="*/ 749300 h 763058"/>
                                                                                <a:gd name="connsiteX51" fmla="*/ 765175 w 980546"/>
                                                                                <a:gd name="connsiteY51" fmla="*/ 762000 h 763058"/>
                                                                                <a:gd name="connsiteX52" fmla="*/ 752475 w 980546"/>
                                                                                <a:gd name="connsiteY52" fmla="*/ 742950 h 763058"/>
                                                                                <a:gd name="connsiteX53" fmla="*/ 723900 w 980546"/>
                                                                                <a:gd name="connsiteY53" fmla="*/ 733425 h 763058"/>
                                                                                <a:gd name="connsiteX54" fmla="*/ 698500 w 980546"/>
                                                                                <a:gd name="connsiteY54" fmla="*/ 720725 h 763058"/>
                                                                                <a:gd name="connsiteX55" fmla="*/ 685800 w 980546"/>
                                                                                <a:gd name="connsiteY55" fmla="*/ 717550 h 763058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9" y="connsiteY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0" y="connsiteY2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1" y="connsiteY2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2" y="connsiteY2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3" y="connsiteY2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4" y="connsiteY2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5" y="connsiteY2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6" y="connsiteY2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7" y="connsiteY2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8" y="connsiteY2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9" y="connsiteY2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0" y="connsiteY3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1" y="connsiteY3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2" y="connsiteY3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3" y="connsiteY3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4" y="connsiteY3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5" y="connsiteY3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6" y="connsiteY3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7" y="connsiteY3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8" y="connsiteY3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9" y="connsiteY3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0" y="connsiteY4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1" y="connsiteY4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2" y="connsiteY4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3" y="connsiteY4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4" y="connsiteY4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5" y="connsiteY4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6" y="connsiteY4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7" y="connsiteY4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8" y="connsiteY4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9" y="connsiteY4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0" y="connsiteY5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1" y="connsiteY5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2" y="connsiteY5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3" y="connsiteY5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4" y="connsiteY5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5" y="connsiteY5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980546" h="763058">
                                                                                  <a:moveTo>
                                                                                    <a:pt x="0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29369" y="21696"/>
                                                                                    <a:pt x="58738" y="43392"/>
                                                                                    <a:pt x="76200" y="539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3663" y="64558"/>
                                                                                    <a:pt x="96308" y="59796"/>
                                                                                    <a:pt x="104775" y="635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3242" y="67204"/>
                                                                                    <a:pt x="120650" y="72496"/>
                                                                                    <a:pt x="127000" y="762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3350" y="79904"/>
                                                                                    <a:pt x="132292" y="84138"/>
                                                                                    <a:pt x="142875" y="85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3458" y="87313"/>
                                                                                    <a:pt x="190500" y="85725"/>
                                                                                    <a:pt x="190500" y="85725"/>
                                                                                  </a:cubicBezTo>
                                                                                  <a:lnTo>
                                                                                    <a:pt x="234950" y="85725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254000" y="85725"/>
                                                                                  </a:lnTo>
                                                                                  <a:cubicBezTo>
                                                                                    <a:pt x="258762" y="85725"/>
                                                                                    <a:pt x="260879" y="87842"/>
                                                                                    <a:pt x="263525" y="85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66171" y="83608"/>
                                                                                    <a:pt x="264583" y="75671"/>
                                                                                    <a:pt x="269875" y="730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75167" y="70379"/>
                                                                                    <a:pt x="286808" y="70379"/>
                                                                                    <a:pt x="295275" y="698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03742" y="69321"/>
                                                                                    <a:pt x="320675" y="69850"/>
                                                                                    <a:pt x="320675" y="69850"/>
                                                                                  </a:cubicBezTo>
                                                                                  <a:lnTo>
                                                                                    <a:pt x="346075" y="69850"/>
                                                                                  </a:lnTo>
                                                                                  <a:cubicBezTo>
                                                                                    <a:pt x="352425" y="69850"/>
                                                                                    <a:pt x="351367" y="62971"/>
                                                                                    <a:pt x="358775" y="698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66183" y="76729"/>
                                                                                    <a:pt x="381529" y="104775"/>
                                                                                    <a:pt x="390525" y="1111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99521" y="117475"/>
                                                                                    <a:pt x="405342" y="102658"/>
                                                                                    <a:pt x="412750" y="1079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20158" y="113242"/>
                                                                                    <a:pt x="421217" y="136525"/>
                                                                                    <a:pt x="434975" y="1428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48733" y="149225"/>
                                                                                    <a:pt x="483658" y="140229"/>
                                                                                    <a:pt x="495300" y="1460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06942" y="151871"/>
                                                                                    <a:pt x="500592" y="168804"/>
                                                                                    <a:pt x="504825" y="1778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09058" y="186796"/>
                                                                                    <a:pt x="514879" y="195263"/>
                                                                                    <a:pt x="520700" y="2000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26521" y="204787"/>
                                                                                    <a:pt x="531283" y="202142"/>
                                                                                    <a:pt x="539750" y="2063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48217" y="210608"/>
                                                                                    <a:pt x="571500" y="225425"/>
                                                                                    <a:pt x="571500" y="2254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83671" y="232833"/>
                                                                                    <a:pt x="599546" y="245533"/>
                                                                                    <a:pt x="612775" y="2508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26004" y="256117"/>
                                                                                    <a:pt x="642938" y="256117"/>
                                                                                    <a:pt x="650875" y="2571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58812" y="258233"/>
                                                                                    <a:pt x="651404" y="241300"/>
                                                                                    <a:pt x="660400" y="2571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69396" y="273050"/>
                                                                                    <a:pt x="691621" y="330729"/>
                                                                                    <a:pt x="704850" y="3524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18079" y="374121"/>
                                                                                    <a:pt x="733425" y="377296"/>
                                                                                    <a:pt x="739775" y="3873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46125" y="397404"/>
                                                                                    <a:pt x="738717" y="407988"/>
                                                                                    <a:pt x="742950" y="4127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47183" y="417512"/>
                                                                                    <a:pt x="759354" y="413279"/>
                                                                                    <a:pt x="765175" y="4159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70996" y="418571"/>
                                                                                    <a:pt x="774171" y="424392"/>
                                                                                    <a:pt x="777875" y="4286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81579" y="432858"/>
                                                                                    <a:pt x="782108" y="438679"/>
                                                                                    <a:pt x="787400" y="4413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92692" y="443971"/>
                                                                                    <a:pt x="803804" y="441854"/>
                                                                                    <a:pt x="809625" y="4445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15446" y="447146"/>
                                                                                    <a:pt x="818092" y="451908"/>
                                                                                    <a:pt x="822325" y="4572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26558" y="462492"/>
                                                                                    <a:pt x="831850" y="469371"/>
                                                                                    <a:pt x="835025" y="4762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38200" y="483129"/>
                                                                                    <a:pt x="839788" y="492654"/>
                                                                                    <a:pt x="841375" y="4984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42963" y="504296"/>
                                                                                    <a:pt x="839788" y="508529"/>
                                                                                    <a:pt x="844550" y="5111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49312" y="513821"/>
                                                                                    <a:pt x="863071" y="513821"/>
                                                                                    <a:pt x="869950" y="5143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76829" y="514879"/>
                                                                                    <a:pt x="881592" y="513292"/>
                                                                                    <a:pt x="885825" y="5143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90058" y="515408"/>
                                                                                    <a:pt x="891646" y="507471"/>
                                                                                    <a:pt x="895350" y="5207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99054" y="533929"/>
                                                                                    <a:pt x="906463" y="577321"/>
                                                                                    <a:pt x="908050" y="593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09637" y="610129"/>
                                                                                    <a:pt x="905404" y="612246"/>
                                                                                    <a:pt x="904875" y="6191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04346" y="626004"/>
                                                                                    <a:pt x="895879" y="626533"/>
                                                                                    <a:pt x="904875" y="6350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13871" y="643467"/>
                                                                                    <a:pt x="946679" y="662517"/>
                                                                                    <a:pt x="958850" y="6699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71021" y="677333"/>
                                                                                    <a:pt x="980546" y="675746"/>
                                                                                    <a:pt x="977900" y="6794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75254" y="683154"/>
                                                                                    <a:pt x="949854" y="686329"/>
                                                                                    <a:pt x="942975" y="6921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36096" y="697971"/>
                                                                                    <a:pt x="943504" y="715433"/>
                                                                                    <a:pt x="936625" y="7143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29746" y="713317"/>
                                                                                    <a:pt x="914400" y="688446"/>
                                                                                    <a:pt x="901700" y="6858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89000" y="683154"/>
                                                                                    <a:pt x="873125" y="694796"/>
                                                                                    <a:pt x="860425" y="6985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47725" y="702204"/>
                                                                                    <a:pt x="832379" y="703263"/>
                                                                                    <a:pt x="825500" y="7080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18621" y="712787"/>
                                                                                    <a:pt x="821796" y="720196"/>
                                                                                    <a:pt x="819150" y="7270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16504" y="733954"/>
                                                                                    <a:pt x="818621" y="743479"/>
                                                                                    <a:pt x="809625" y="7493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00629" y="755121"/>
                                                                                    <a:pt x="774700" y="763058"/>
                                                                                    <a:pt x="765175" y="7620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55650" y="760942"/>
                                                                                    <a:pt x="759354" y="747712"/>
                                                                                    <a:pt x="752475" y="7429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45596" y="738188"/>
                                                                                    <a:pt x="732896" y="737129"/>
                                                                                    <a:pt x="723900" y="7334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14904" y="729721"/>
                                                                                    <a:pt x="704850" y="723371"/>
                                                                                    <a:pt x="698500" y="720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92150" y="718079"/>
                                                                                    <a:pt x="678392" y="712788"/>
                                                                                    <a:pt x="685800" y="71755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268" name="Freeform 1267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3844925" y="2270125"/>
                                                                              <a:ext cx="184679" cy="136525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84150 w 184679"/>
                                                                                <a:gd name="connsiteY0" fmla="*/ 0 h 136525"/>
                                                                                <a:gd name="connsiteX1" fmla="*/ 184150 w 184679"/>
                                                                                <a:gd name="connsiteY1" fmla="*/ 50800 h 136525"/>
                                                                                <a:gd name="connsiteX2" fmla="*/ 180975 w 184679"/>
                                                                                <a:gd name="connsiteY2" fmla="*/ 82550 h 136525"/>
                                                                                <a:gd name="connsiteX3" fmla="*/ 161925 w 184679"/>
                                                                                <a:gd name="connsiteY3" fmla="*/ 82550 h 136525"/>
                                                                                <a:gd name="connsiteX4" fmla="*/ 152400 w 184679"/>
                                                                                <a:gd name="connsiteY4" fmla="*/ 101600 h 136525"/>
                                                                                <a:gd name="connsiteX5" fmla="*/ 146050 w 184679"/>
                                                                                <a:gd name="connsiteY5" fmla="*/ 111125 h 136525"/>
                                                                                <a:gd name="connsiteX6" fmla="*/ 127000 w 184679"/>
                                                                                <a:gd name="connsiteY6" fmla="*/ 117475 h 136525"/>
                                                                                <a:gd name="connsiteX7" fmla="*/ 117475 w 184679"/>
                                                                                <a:gd name="connsiteY7" fmla="*/ 136525 h 136525"/>
                                                                                <a:gd name="connsiteX8" fmla="*/ 95250 w 184679"/>
                                                                                <a:gd name="connsiteY8" fmla="*/ 117475 h 136525"/>
                                                                                <a:gd name="connsiteX9" fmla="*/ 82550 w 184679"/>
                                                                                <a:gd name="connsiteY9" fmla="*/ 101600 h 136525"/>
                                                                                <a:gd name="connsiteX10" fmla="*/ 41275 w 184679"/>
                                                                                <a:gd name="connsiteY10" fmla="*/ 114300 h 136525"/>
                                                                                <a:gd name="connsiteX11" fmla="*/ 22225 w 184679"/>
                                                                                <a:gd name="connsiteY11" fmla="*/ 114300 h 136525"/>
                                                                                <a:gd name="connsiteX12" fmla="*/ 0 w 184679"/>
                                                                                <a:gd name="connsiteY12" fmla="*/ 98425 h 136525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84679" h="136525">
                                                                                  <a:moveTo>
                                                                                    <a:pt x="184150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84150" y="18521"/>
                                                                                    <a:pt x="184679" y="37042"/>
                                                                                    <a:pt x="184150" y="508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3621" y="64558"/>
                                                                                    <a:pt x="184679" y="77258"/>
                                                                                    <a:pt x="180975" y="825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7271" y="87842"/>
                                                                                    <a:pt x="166687" y="79375"/>
                                                                                    <a:pt x="161925" y="825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7163" y="85725"/>
                                                                                    <a:pt x="155046" y="96838"/>
                                                                                    <a:pt x="152400" y="1016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9754" y="106362"/>
                                                                                    <a:pt x="150283" y="108479"/>
                                                                                    <a:pt x="146050" y="1111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1817" y="113771"/>
                                                                                    <a:pt x="131762" y="113242"/>
                                                                                    <a:pt x="127000" y="1174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2238" y="121708"/>
                                                                                    <a:pt x="122767" y="136525"/>
                                                                                    <a:pt x="117475" y="1365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2183" y="136525"/>
                                                                                    <a:pt x="101071" y="123296"/>
                                                                                    <a:pt x="95250" y="1174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9429" y="111654"/>
                                                                                    <a:pt x="91546" y="102129"/>
                                                                                    <a:pt x="82550" y="1016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3554" y="101071"/>
                                                                                    <a:pt x="51329" y="112183"/>
                                                                                    <a:pt x="41275" y="1143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1221" y="116417"/>
                                                                                    <a:pt x="29104" y="116946"/>
                                                                                    <a:pt x="22225" y="1143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346" y="111654"/>
                                                                                    <a:pt x="1058" y="101071"/>
                                                                                    <a:pt x="0" y="98425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269" name="Freeform 1268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3957638" y="2281238"/>
                                                                              <a:ext cx="210741" cy="171847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23825 w 210741"/>
                                                                                <a:gd name="connsiteY0" fmla="*/ 0 h 171847"/>
                                                                                <a:gd name="connsiteX1" fmla="*/ 152400 w 210741"/>
                                                                                <a:gd name="connsiteY1" fmla="*/ 57150 h 171847"/>
                                                                                <a:gd name="connsiteX2" fmla="*/ 173831 w 210741"/>
                                                                                <a:gd name="connsiteY2" fmla="*/ 95250 h 171847"/>
                                                                                <a:gd name="connsiteX3" fmla="*/ 154781 w 210741"/>
                                                                                <a:gd name="connsiteY3" fmla="*/ 104775 h 171847"/>
                                                                                <a:gd name="connsiteX4" fmla="*/ 178593 w 210741"/>
                                                                                <a:gd name="connsiteY4" fmla="*/ 123825 h 171847"/>
                                                                                <a:gd name="connsiteX5" fmla="*/ 185737 w 210741"/>
                                                                                <a:gd name="connsiteY5" fmla="*/ 138112 h 171847"/>
                                                                                <a:gd name="connsiteX6" fmla="*/ 209550 w 210741"/>
                                                                                <a:gd name="connsiteY6" fmla="*/ 147637 h 171847"/>
                                                                                <a:gd name="connsiteX7" fmla="*/ 178593 w 210741"/>
                                                                                <a:gd name="connsiteY7" fmla="*/ 150018 h 171847"/>
                                                                                <a:gd name="connsiteX8" fmla="*/ 150018 w 210741"/>
                                                                                <a:gd name="connsiteY8" fmla="*/ 150018 h 171847"/>
                                                                                <a:gd name="connsiteX9" fmla="*/ 140493 w 210741"/>
                                                                                <a:gd name="connsiteY9" fmla="*/ 161925 h 171847"/>
                                                                                <a:gd name="connsiteX10" fmla="*/ 114300 w 210741"/>
                                                                                <a:gd name="connsiteY10" fmla="*/ 171450 h 171847"/>
                                                                                <a:gd name="connsiteX11" fmla="*/ 88106 w 210741"/>
                                                                                <a:gd name="connsiteY11" fmla="*/ 159543 h 171847"/>
                                                                                <a:gd name="connsiteX12" fmla="*/ 71437 w 210741"/>
                                                                                <a:gd name="connsiteY12" fmla="*/ 145256 h 171847"/>
                                                                                <a:gd name="connsiteX13" fmla="*/ 57150 w 210741"/>
                                                                                <a:gd name="connsiteY13" fmla="*/ 138112 h 171847"/>
                                                                                <a:gd name="connsiteX14" fmla="*/ 45243 w 210741"/>
                                                                                <a:gd name="connsiteY14" fmla="*/ 130968 h 171847"/>
                                                                                <a:gd name="connsiteX15" fmla="*/ 33337 w 210741"/>
                                                                                <a:gd name="connsiteY15" fmla="*/ 130968 h 171847"/>
                                                                                <a:gd name="connsiteX16" fmla="*/ 16668 w 210741"/>
                                                                                <a:gd name="connsiteY16" fmla="*/ 130968 h 171847"/>
                                                                                <a:gd name="connsiteX17" fmla="*/ 4762 w 210741"/>
                                                                                <a:gd name="connsiteY17" fmla="*/ 130968 h 171847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10741" h="171847">
                                                                                  <a:moveTo>
                                                                                    <a:pt x="123825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34144" y="20637"/>
                                                                                    <a:pt x="144066" y="41275"/>
                                                                                    <a:pt x="152400" y="571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0734" y="73025"/>
                                                                                    <a:pt x="173434" y="87313"/>
                                                                                    <a:pt x="173831" y="952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4228" y="103187"/>
                                                                                    <a:pt x="153987" y="100013"/>
                                                                                    <a:pt x="154781" y="1047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5575" y="109537"/>
                                                                                    <a:pt x="173434" y="118269"/>
                                                                                    <a:pt x="178593" y="1238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3752" y="129381"/>
                                                                                    <a:pt x="180578" y="134143"/>
                                                                                    <a:pt x="185737" y="13811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0897" y="142081"/>
                                                                                    <a:pt x="210741" y="145653"/>
                                                                                    <a:pt x="209550" y="14763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8359" y="149621"/>
                                                                                    <a:pt x="188515" y="149621"/>
                                                                                    <a:pt x="178593" y="15001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8671" y="150415"/>
                                                                                    <a:pt x="156368" y="148034"/>
                                                                                    <a:pt x="150018" y="15001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3668" y="152003"/>
                                                                                    <a:pt x="146446" y="158353"/>
                                                                                    <a:pt x="140493" y="1619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4540" y="165497"/>
                                                                                    <a:pt x="123031" y="171847"/>
                                                                                    <a:pt x="114300" y="1714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5569" y="171053"/>
                                                                                    <a:pt x="95250" y="163909"/>
                                                                                    <a:pt x="88106" y="15954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0962" y="155177"/>
                                                                                    <a:pt x="76596" y="148828"/>
                                                                                    <a:pt x="71437" y="14525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6278" y="141684"/>
                                                                                    <a:pt x="61516" y="140493"/>
                                                                                    <a:pt x="57150" y="13811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2784" y="135731"/>
                                                                                    <a:pt x="49212" y="132159"/>
                                                                                    <a:pt x="45243" y="13096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1274" y="129777"/>
                                                                                    <a:pt x="33337" y="130968"/>
                                                                                    <a:pt x="33337" y="130968"/>
                                                                                  </a:cubicBezTo>
                                                                                  <a:lnTo>
                                                                                    <a:pt x="16668" y="130968"/>
                                                                                  </a:lnTo>
                                                                                  <a:cubicBezTo>
                                                                                    <a:pt x="11906" y="130968"/>
                                                                                    <a:pt x="0" y="130174"/>
                                                                                    <a:pt x="4762" y="130968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270" name="Freeform 1269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4357688" y="2733278"/>
                                                                              <a:ext cx="271462" cy="162322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271462 w 271462"/>
                                                                                <a:gd name="connsiteY0" fmla="*/ 162322 h 162322"/>
                                                                                <a:gd name="connsiteX1" fmla="*/ 247650 w 271462"/>
                                                                                <a:gd name="connsiteY1" fmla="*/ 117078 h 162322"/>
                                                                                <a:gd name="connsiteX2" fmla="*/ 228600 w 271462"/>
                                                                                <a:gd name="connsiteY2" fmla="*/ 93266 h 162322"/>
                                                                                <a:gd name="connsiteX3" fmla="*/ 204787 w 271462"/>
                                                                                <a:gd name="connsiteY3" fmla="*/ 86122 h 162322"/>
                                                                                <a:gd name="connsiteX4" fmla="*/ 178593 w 271462"/>
                                                                                <a:gd name="connsiteY4" fmla="*/ 76597 h 162322"/>
                                                                                <a:gd name="connsiteX5" fmla="*/ 171450 w 271462"/>
                                                                                <a:gd name="connsiteY5" fmla="*/ 40878 h 162322"/>
                                                                                <a:gd name="connsiteX6" fmla="*/ 161925 w 271462"/>
                                                                                <a:gd name="connsiteY6" fmla="*/ 24210 h 162322"/>
                                                                                <a:gd name="connsiteX7" fmla="*/ 152400 w 271462"/>
                                                                                <a:gd name="connsiteY7" fmla="*/ 19447 h 162322"/>
                                                                                <a:gd name="connsiteX8" fmla="*/ 121443 w 271462"/>
                                                                                <a:gd name="connsiteY8" fmla="*/ 26591 h 162322"/>
                                                                                <a:gd name="connsiteX9" fmla="*/ 104775 w 271462"/>
                                                                                <a:gd name="connsiteY9" fmla="*/ 26591 h 162322"/>
                                                                                <a:gd name="connsiteX10" fmla="*/ 88106 w 271462"/>
                                                                                <a:gd name="connsiteY10" fmla="*/ 19447 h 162322"/>
                                                                                <a:gd name="connsiteX11" fmla="*/ 69056 w 271462"/>
                                                                                <a:gd name="connsiteY11" fmla="*/ 14685 h 162322"/>
                                                                                <a:gd name="connsiteX12" fmla="*/ 57150 w 271462"/>
                                                                                <a:gd name="connsiteY12" fmla="*/ 9922 h 162322"/>
                                                                                <a:gd name="connsiteX13" fmla="*/ 52387 w 271462"/>
                                                                                <a:gd name="connsiteY13" fmla="*/ 397 h 162322"/>
                                                                                <a:gd name="connsiteX14" fmla="*/ 42862 w 271462"/>
                                                                                <a:gd name="connsiteY14" fmla="*/ 12303 h 162322"/>
                                                                                <a:gd name="connsiteX15" fmla="*/ 23812 w 271462"/>
                                                                                <a:gd name="connsiteY15" fmla="*/ 17066 h 162322"/>
                                                                                <a:gd name="connsiteX16" fmla="*/ 4762 w 271462"/>
                                                                                <a:gd name="connsiteY16" fmla="*/ 24210 h 162322"/>
                                                                                <a:gd name="connsiteX17" fmla="*/ 2381 w 271462"/>
                                                                                <a:gd name="connsiteY17" fmla="*/ 38497 h 162322"/>
                                                                                <a:gd name="connsiteX18" fmla="*/ 19050 w 271462"/>
                                                                                <a:gd name="connsiteY18" fmla="*/ 45641 h 162322"/>
                                                                                <a:gd name="connsiteX19" fmla="*/ 21431 w 271462"/>
                                                                                <a:gd name="connsiteY19" fmla="*/ 55166 h 162322"/>
                                                                                <a:gd name="connsiteX20" fmla="*/ 11906 w 271462"/>
                                                                                <a:gd name="connsiteY20" fmla="*/ 74216 h 162322"/>
                                                                                <a:gd name="connsiteX21" fmla="*/ 21431 w 271462"/>
                                                                                <a:gd name="connsiteY21" fmla="*/ 93266 h 162322"/>
                                                                                <a:gd name="connsiteX22" fmla="*/ 47625 w 271462"/>
                                                                                <a:gd name="connsiteY22" fmla="*/ 90885 h 162322"/>
                                                                                <a:gd name="connsiteX23" fmla="*/ 71437 w 271462"/>
                                                                                <a:gd name="connsiteY23" fmla="*/ 109935 h 162322"/>
                                                                                <a:gd name="connsiteX24" fmla="*/ 73818 w 271462"/>
                                                                                <a:gd name="connsiteY24" fmla="*/ 119460 h 162322"/>
                                                                                <a:gd name="connsiteX25" fmla="*/ 76200 w 271462"/>
                                                                                <a:gd name="connsiteY25" fmla="*/ 131366 h 162322"/>
                                                                                <a:gd name="connsiteX26" fmla="*/ 66675 w 271462"/>
                                                                                <a:gd name="connsiteY26" fmla="*/ 143272 h 162322"/>
                                                                                <a:gd name="connsiteX27" fmla="*/ 66675 w 271462"/>
                                                                                <a:gd name="connsiteY27" fmla="*/ 148035 h 162322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9" y="connsiteY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0" y="connsiteY2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1" y="connsiteY2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2" y="connsiteY2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3" y="connsiteY2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4" y="connsiteY2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5" y="connsiteY2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6" y="connsiteY2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7" y="connsiteY27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71462" h="162322">
                                                                                  <a:moveTo>
                                                                                    <a:pt x="271462" y="162322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263128" y="145454"/>
                                                                                    <a:pt x="254794" y="128587"/>
                                                                                    <a:pt x="247650" y="11707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40506" y="105569"/>
                                                                                    <a:pt x="235744" y="98425"/>
                                                                                    <a:pt x="228600" y="9326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1456" y="88107"/>
                                                                                    <a:pt x="213122" y="88900"/>
                                                                                    <a:pt x="204787" y="8612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6453" y="83344"/>
                                                                                    <a:pt x="184149" y="84138"/>
                                                                                    <a:pt x="178593" y="7659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3037" y="69056"/>
                                                                                    <a:pt x="174228" y="49609"/>
                                                                                    <a:pt x="171450" y="4087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8672" y="32147"/>
                                                                                    <a:pt x="165100" y="27782"/>
                                                                                    <a:pt x="161925" y="2421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8750" y="20638"/>
                                                                                    <a:pt x="159147" y="19050"/>
                                                                                    <a:pt x="152400" y="1944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5653" y="19844"/>
                                                                                    <a:pt x="129381" y="25400"/>
                                                                                    <a:pt x="121443" y="2659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3505" y="27782"/>
                                                                                    <a:pt x="110331" y="27782"/>
                                                                                    <a:pt x="104775" y="2659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9219" y="25400"/>
                                                                                    <a:pt x="94059" y="21431"/>
                                                                                    <a:pt x="88106" y="1944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2153" y="17463"/>
                                                                                    <a:pt x="74215" y="16272"/>
                                                                                    <a:pt x="69056" y="1468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3897" y="13098"/>
                                                                                    <a:pt x="59928" y="12303"/>
                                                                                    <a:pt x="57150" y="992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4372" y="7541"/>
                                                                                    <a:pt x="54768" y="0"/>
                                                                                    <a:pt x="52387" y="39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0006" y="794"/>
                                                                                    <a:pt x="47625" y="9525"/>
                                                                                    <a:pt x="42862" y="1230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8100" y="15081"/>
                                                                                    <a:pt x="30162" y="15082"/>
                                                                                    <a:pt x="23812" y="1706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462" y="19051"/>
                                                                                    <a:pt x="8334" y="20638"/>
                                                                                    <a:pt x="4762" y="2421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90" y="27782"/>
                                                                                    <a:pt x="0" y="34925"/>
                                                                                    <a:pt x="2381" y="3849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762" y="42069"/>
                                                                                    <a:pt x="15875" y="42863"/>
                                                                                    <a:pt x="19050" y="4564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225" y="48419"/>
                                                                                    <a:pt x="22622" y="50404"/>
                                                                                    <a:pt x="21431" y="5516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240" y="59928"/>
                                                                                    <a:pt x="11906" y="67866"/>
                                                                                    <a:pt x="11906" y="7421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906" y="80566"/>
                                                                                    <a:pt x="15478" y="90488"/>
                                                                                    <a:pt x="21431" y="9326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7384" y="96044"/>
                                                                                    <a:pt x="39291" y="88107"/>
                                                                                    <a:pt x="47625" y="9088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5959" y="93663"/>
                                                                                    <a:pt x="67072" y="105173"/>
                                                                                    <a:pt x="71437" y="10993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5802" y="114697"/>
                                                                                    <a:pt x="73024" y="115888"/>
                                                                                    <a:pt x="73818" y="11946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4612" y="123032"/>
                                                                                    <a:pt x="77390" y="127397"/>
                                                                                    <a:pt x="76200" y="13136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5010" y="135335"/>
                                                                                    <a:pt x="68262" y="140494"/>
                                                                                    <a:pt x="66675" y="14327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5088" y="146050"/>
                                                                                    <a:pt x="63500" y="149226"/>
                                                                                    <a:pt x="66675" y="148035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271" name="Freeform 1270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4138613" y="2450306"/>
                                                                              <a:ext cx="244871" cy="221853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61912 w 244871"/>
                                                                                <a:gd name="connsiteY0" fmla="*/ 0 h 221853"/>
                                                                                <a:gd name="connsiteX1" fmla="*/ 45243 w 244871"/>
                                                                                <a:gd name="connsiteY1" fmla="*/ 47625 h 221853"/>
                                                                                <a:gd name="connsiteX2" fmla="*/ 52387 w 244871"/>
                                                                                <a:gd name="connsiteY2" fmla="*/ 64294 h 221853"/>
                                                                                <a:gd name="connsiteX3" fmla="*/ 35718 w 244871"/>
                                                                                <a:gd name="connsiteY3" fmla="*/ 71438 h 221853"/>
                                                                                <a:gd name="connsiteX4" fmla="*/ 38100 w 244871"/>
                                                                                <a:gd name="connsiteY4" fmla="*/ 95250 h 221853"/>
                                                                                <a:gd name="connsiteX5" fmla="*/ 30956 w 244871"/>
                                                                                <a:gd name="connsiteY5" fmla="*/ 107157 h 221853"/>
                                                                                <a:gd name="connsiteX6" fmla="*/ 9525 w 244871"/>
                                                                                <a:gd name="connsiteY6" fmla="*/ 107157 h 221853"/>
                                                                                <a:gd name="connsiteX7" fmla="*/ 2381 w 244871"/>
                                                                                <a:gd name="connsiteY7" fmla="*/ 107157 h 221853"/>
                                                                                <a:gd name="connsiteX8" fmla="*/ 23812 w 244871"/>
                                                                                <a:gd name="connsiteY8" fmla="*/ 123825 h 221853"/>
                                                                                <a:gd name="connsiteX9" fmla="*/ 21431 w 244871"/>
                                                                                <a:gd name="connsiteY9" fmla="*/ 138113 h 221853"/>
                                                                                <a:gd name="connsiteX10" fmla="*/ 7143 w 244871"/>
                                                                                <a:gd name="connsiteY10" fmla="*/ 154782 h 221853"/>
                                                                                <a:gd name="connsiteX11" fmla="*/ 38100 w 244871"/>
                                                                                <a:gd name="connsiteY11" fmla="*/ 154782 h 221853"/>
                                                                                <a:gd name="connsiteX12" fmla="*/ 42862 w 244871"/>
                                                                                <a:gd name="connsiteY12" fmla="*/ 159544 h 221853"/>
                                                                                <a:gd name="connsiteX13" fmla="*/ 52387 w 244871"/>
                                                                                <a:gd name="connsiteY13" fmla="*/ 176213 h 221853"/>
                                                                                <a:gd name="connsiteX14" fmla="*/ 52387 w 244871"/>
                                                                                <a:gd name="connsiteY14" fmla="*/ 183357 h 221853"/>
                                                                                <a:gd name="connsiteX15" fmla="*/ 76200 w 244871"/>
                                                                                <a:gd name="connsiteY15" fmla="*/ 166688 h 221853"/>
                                                                                <a:gd name="connsiteX16" fmla="*/ 66675 w 244871"/>
                                                                                <a:gd name="connsiteY16" fmla="*/ 150019 h 221853"/>
                                                                                <a:gd name="connsiteX17" fmla="*/ 76200 w 244871"/>
                                                                                <a:gd name="connsiteY17" fmla="*/ 133350 h 221853"/>
                                                                                <a:gd name="connsiteX18" fmla="*/ 102393 w 244871"/>
                                                                                <a:gd name="connsiteY18" fmla="*/ 130969 h 221853"/>
                                                                                <a:gd name="connsiteX19" fmla="*/ 119062 w 244871"/>
                                                                                <a:gd name="connsiteY19" fmla="*/ 140494 h 221853"/>
                                                                                <a:gd name="connsiteX20" fmla="*/ 123825 w 244871"/>
                                                                                <a:gd name="connsiteY20" fmla="*/ 152400 h 221853"/>
                                                                                <a:gd name="connsiteX21" fmla="*/ 147637 w 244871"/>
                                                                                <a:gd name="connsiteY21" fmla="*/ 173832 h 221853"/>
                                                                                <a:gd name="connsiteX22" fmla="*/ 154781 w 244871"/>
                                                                                <a:gd name="connsiteY22" fmla="*/ 183357 h 221853"/>
                                                                                <a:gd name="connsiteX23" fmla="*/ 176212 w 244871"/>
                                                                                <a:gd name="connsiteY23" fmla="*/ 185738 h 221853"/>
                                                                                <a:gd name="connsiteX24" fmla="*/ 180975 w 244871"/>
                                                                                <a:gd name="connsiteY24" fmla="*/ 190500 h 221853"/>
                                                                                <a:gd name="connsiteX25" fmla="*/ 190500 w 244871"/>
                                                                                <a:gd name="connsiteY25" fmla="*/ 197644 h 221853"/>
                                                                                <a:gd name="connsiteX26" fmla="*/ 202406 w 244871"/>
                                                                                <a:gd name="connsiteY26" fmla="*/ 211932 h 221853"/>
                                                                                <a:gd name="connsiteX27" fmla="*/ 204787 w 244871"/>
                                                                                <a:gd name="connsiteY27" fmla="*/ 219075 h 221853"/>
                                                                                <a:gd name="connsiteX28" fmla="*/ 230981 w 244871"/>
                                                                                <a:gd name="connsiteY28" fmla="*/ 195263 h 221853"/>
                                                                                <a:gd name="connsiteX29" fmla="*/ 242887 w 244871"/>
                                                                                <a:gd name="connsiteY29" fmla="*/ 185738 h 221853"/>
                                                                                <a:gd name="connsiteX30" fmla="*/ 219075 w 244871"/>
                                                                                <a:gd name="connsiteY30" fmla="*/ 176213 h 221853"/>
                                                                                <a:gd name="connsiteX31" fmla="*/ 197643 w 244871"/>
                                                                                <a:gd name="connsiteY31" fmla="*/ 150019 h 221853"/>
                                                                                <a:gd name="connsiteX32" fmla="*/ 195262 w 244871"/>
                                                                                <a:gd name="connsiteY32" fmla="*/ 126207 h 221853"/>
                                                                                <a:gd name="connsiteX33" fmla="*/ 204787 w 244871"/>
                                                                                <a:gd name="connsiteY33" fmla="*/ 102394 h 221853"/>
                                                                                <a:gd name="connsiteX34" fmla="*/ 207168 w 244871"/>
                                                                                <a:gd name="connsiteY34" fmla="*/ 100013 h 221853"/>
                                                                                <a:gd name="connsiteX35" fmla="*/ 207168 w 244871"/>
                                                                                <a:gd name="connsiteY35" fmla="*/ 92869 h 221853"/>
                                                                                <a:gd name="connsiteX36" fmla="*/ 192881 w 244871"/>
                                                                                <a:gd name="connsiteY36" fmla="*/ 76200 h 221853"/>
                                                                                <a:gd name="connsiteX37" fmla="*/ 190500 w 244871"/>
                                                                                <a:gd name="connsiteY37" fmla="*/ 64294 h 221853"/>
                                                                                <a:gd name="connsiteX38" fmla="*/ 195262 w 244871"/>
                                                                                <a:gd name="connsiteY38" fmla="*/ 50007 h 221853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9" y="connsiteY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0" y="connsiteY2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1" y="connsiteY2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2" y="connsiteY2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3" y="connsiteY2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4" y="connsiteY2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5" y="connsiteY2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6" y="connsiteY2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7" y="connsiteY2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8" y="connsiteY2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9" y="connsiteY2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0" y="connsiteY3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1" y="connsiteY3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2" y="connsiteY3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3" y="connsiteY3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4" y="connsiteY3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5" y="connsiteY3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6" y="connsiteY3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7" y="connsiteY3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8" y="connsiteY38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44871" h="221853">
                                                                                  <a:moveTo>
                                                                                    <a:pt x="61912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54371" y="18454"/>
                                                                                    <a:pt x="46830" y="36909"/>
                                                                                    <a:pt x="45243" y="476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3656" y="58341"/>
                                                                                    <a:pt x="53975" y="60325"/>
                                                                                    <a:pt x="52387" y="642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0800" y="68263"/>
                                                                                    <a:pt x="38099" y="66279"/>
                                                                                    <a:pt x="35718" y="7143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3337" y="76597"/>
                                                                                    <a:pt x="38894" y="89297"/>
                                                                                    <a:pt x="38100" y="952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7306" y="101203"/>
                                                                                    <a:pt x="35718" y="105173"/>
                                                                                    <a:pt x="30956" y="10715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6194" y="109141"/>
                                                                                    <a:pt x="9525" y="107157"/>
                                                                                    <a:pt x="9525" y="10715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763" y="107157"/>
                                                                                    <a:pt x="0" y="104379"/>
                                                                                    <a:pt x="2381" y="10715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762" y="109935"/>
                                                                                    <a:pt x="20637" y="118666"/>
                                                                                    <a:pt x="23812" y="1238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6987" y="128984"/>
                                                                                    <a:pt x="24209" y="132954"/>
                                                                                    <a:pt x="21431" y="13811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653" y="143273"/>
                                                                                    <a:pt x="4365" y="152004"/>
                                                                                    <a:pt x="7143" y="15478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921" y="157560"/>
                                                                                    <a:pt x="32147" y="153988"/>
                                                                                    <a:pt x="38100" y="15478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4053" y="155576"/>
                                                                                    <a:pt x="40481" y="155972"/>
                                                                                    <a:pt x="42862" y="15954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5243" y="163116"/>
                                                                                    <a:pt x="50800" y="172244"/>
                                                                                    <a:pt x="52387" y="17621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3975" y="180182"/>
                                                                                    <a:pt x="48418" y="184945"/>
                                                                                    <a:pt x="52387" y="18335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6356" y="181770"/>
                                                                                    <a:pt x="73819" y="172244"/>
                                                                                    <a:pt x="76200" y="16668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8581" y="161132"/>
                                                                                    <a:pt x="66675" y="155575"/>
                                                                                    <a:pt x="66675" y="15001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6675" y="144463"/>
                                                                                    <a:pt x="70247" y="136525"/>
                                                                                    <a:pt x="76200" y="1333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2153" y="130175"/>
                                                                                    <a:pt x="95249" y="129778"/>
                                                                                    <a:pt x="102393" y="13096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9537" y="132160"/>
                                                                                    <a:pt x="115490" y="136922"/>
                                                                                    <a:pt x="119062" y="1404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2634" y="144066"/>
                                                                                    <a:pt x="119063" y="146844"/>
                                                                                    <a:pt x="123825" y="1524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8588" y="157956"/>
                                                                                    <a:pt x="142478" y="168673"/>
                                                                                    <a:pt x="147637" y="17383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2796" y="178991"/>
                                                                                    <a:pt x="150019" y="181373"/>
                                                                                    <a:pt x="154781" y="18335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9544" y="185341"/>
                                                                                    <a:pt x="171846" y="184548"/>
                                                                                    <a:pt x="176212" y="18573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0578" y="186928"/>
                                                                                    <a:pt x="178594" y="188516"/>
                                                                                    <a:pt x="180975" y="1905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3356" y="192484"/>
                                                                                    <a:pt x="186928" y="194072"/>
                                                                                    <a:pt x="190500" y="19764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4072" y="201216"/>
                                                                                    <a:pt x="200025" y="208360"/>
                                                                                    <a:pt x="202406" y="21193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4787" y="215504"/>
                                                                                    <a:pt x="200025" y="221853"/>
                                                                                    <a:pt x="204787" y="2190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9550" y="216297"/>
                                                                                    <a:pt x="224631" y="200819"/>
                                                                                    <a:pt x="230981" y="19526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7331" y="189707"/>
                                                                                    <a:pt x="244871" y="188913"/>
                                                                                    <a:pt x="242887" y="18573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40903" y="182563"/>
                                                                                    <a:pt x="226616" y="182166"/>
                                                                                    <a:pt x="219075" y="17621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11534" y="170260"/>
                                                                                    <a:pt x="201612" y="158353"/>
                                                                                    <a:pt x="197643" y="15001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3674" y="141685"/>
                                                                                    <a:pt x="194071" y="134145"/>
                                                                                    <a:pt x="195262" y="12620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6453" y="118269"/>
                                                                                    <a:pt x="202803" y="106760"/>
                                                                                    <a:pt x="204787" y="1023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6771" y="98028"/>
                                                                                    <a:pt x="206771" y="101600"/>
                                                                                    <a:pt x="207168" y="10001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7565" y="98426"/>
                                                                                    <a:pt x="209549" y="96838"/>
                                                                                    <a:pt x="207168" y="9286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4787" y="88900"/>
                                                                                    <a:pt x="195659" y="80962"/>
                                                                                    <a:pt x="192881" y="762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0103" y="71438"/>
                                                                                    <a:pt x="190103" y="68659"/>
                                                                                    <a:pt x="190500" y="642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0897" y="59929"/>
                                                                                    <a:pt x="192484" y="46435"/>
                                                                                    <a:pt x="195262" y="50007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272" name="Freeform 1271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4529138" y="2631281"/>
                                                                              <a:ext cx="178593" cy="108348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0 w 178593"/>
                                                                                <a:gd name="connsiteY0" fmla="*/ 0 h 108348"/>
                                                                                <a:gd name="connsiteX1" fmla="*/ 42862 w 178593"/>
                                                                                <a:gd name="connsiteY1" fmla="*/ 38100 h 108348"/>
                                                                                <a:gd name="connsiteX2" fmla="*/ 57150 w 178593"/>
                                                                                <a:gd name="connsiteY2" fmla="*/ 38100 h 108348"/>
                                                                                <a:gd name="connsiteX3" fmla="*/ 61912 w 178593"/>
                                                                                <a:gd name="connsiteY3" fmla="*/ 30957 h 108348"/>
                                                                                <a:gd name="connsiteX4" fmla="*/ 71437 w 178593"/>
                                                                                <a:gd name="connsiteY4" fmla="*/ 23813 h 108348"/>
                                                                                <a:gd name="connsiteX5" fmla="*/ 80962 w 178593"/>
                                                                                <a:gd name="connsiteY5" fmla="*/ 33338 h 108348"/>
                                                                                <a:gd name="connsiteX6" fmla="*/ 102393 w 178593"/>
                                                                                <a:gd name="connsiteY6" fmla="*/ 47625 h 108348"/>
                                                                                <a:gd name="connsiteX7" fmla="*/ 102393 w 178593"/>
                                                                                <a:gd name="connsiteY7" fmla="*/ 64294 h 108348"/>
                                                                                <a:gd name="connsiteX8" fmla="*/ 104775 w 178593"/>
                                                                                <a:gd name="connsiteY8" fmla="*/ 73819 h 108348"/>
                                                                                <a:gd name="connsiteX9" fmla="*/ 107156 w 178593"/>
                                                                                <a:gd name="connsiteY9" fmla="*/ 83344 h 108348"/>
                                                                                <a:gd name="connsiteX10" fmla="*/ 126206 w 178593"/>
                                                                                <a:gd name="connsiteY10" fmla="*/ 85725 h 108348"/>
                                                                                <a:gd name="connsiteX11" fmla="*/ 145256 w 178593"/>
                                                                                <a:gd name="connsiteY11" fmla="*/ 92869 h 108348"/>
                                                                                <a:gd name="connsiteX12" fmla="*/ 161925 w 178593"/>
                                                                                <a:gd name="connsiteY12" fmla="*/ 100013 h 108348"/>
                                                                                <a:gd name="connsiteX13" fmla="*/ 171450 w 178593"/>
                                                                                <a:gd name="connsiteY13" fmla="*/ 107157 h 108348"/>
                                                                                <a:gd name="connsiteX14" fmla="*/ 173831 w 178593"/>
                                                                                <a:gd name="connsiteY14" fmla="*/ 107157 h 108348"/>
                                                                                <a:gd name="connsiteX15" fmla="*/ 178593 w 178593"/>
                                                                                <a:gd name="connsiteY15" fmla="*/ 107157 h 108348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78593" h="108348">
                                                                                  <a:moveTo>
                                                                                    <a:pt x="0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6668" y="15875"/>
                                                                                    <a:pt x="33337" y="31750"/>
                                                                                    <a:pt x="42862" y="381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2387" y="44450"/>
                                                                                    <a:pt x="53975" y="39290"/>
                                                                                    <a:pt x="57150" y="381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0325" y="36910"/>
                                                                                    <a:pt x="59531" y="33338"/>
                                                                                    <a:pt x="61912" y="3095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4293" y="28576"/>
                                                                                    <a:pt x="68262" y="23416"/>
                                                                                    <a:pt x="71437" y="2381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4612" y="24210"/>
                                                                                    <a:pt x="75803" y="29369"/>
                                                                                    <a:pt x="80962" y="3333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6121" y="37307"/>
                                                                                    <a:pt x="98821" y="42466"/>
                                                                                    <a:pt x="102393" y="476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5965" y="52784"/>
                                                                                    <a:pt x="101996" y="59928"/>
                                                                                    <a:pt x="102393" y="642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2790" y="68660"/>
                                                                                    <a:pt x="104775" y="73819"/>
                                                                                    <a:pt x="104775" y="7381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5569" y="76994"/>
                                                                                    <a:pt x="103584" y="81360"/>
                                                                                    <a:pt x="107156" y="8334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0728" y="85328"/>
                                                                                    <a:pt x="119856" y="84138"/>
                                                                                    <a:pt x="126206" y="85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2556" y="87313"/>
                                                                                    <a:pt x="139303" y="90488"/>
                                                                                    <a:pt x="145256" y="9286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1209" y="95250"/>
                                                                                    <a:pt x="157559" y="97632"/>
                                                                                    <a:pt x="161925" y="10001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6291" y="102394"/>
                                                                                    <a:pt x="169466" y="105966"/>
                                                                                    <a:pt x="171450" y="10715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3434" y="108348"/>
                                                                                    <a:pt x="173831" y="107157"/>
                                                                                    <a:pt x="173831" y="107157"/>
                                                                                  </a:cubicBezTo>
                                                                                  <a:lnTo>
                                                                                    <a:pt x="178593" y="107157"/>
                                                                                  </a:ln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273" name="Freeform 1272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4502944" y="2676525"/>
                                                                              <a:ext cx="76200" cy="71438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0 w 76200"/>
                                                                                <a:gd name="connsiteY0" fmla="*/ 71438 h 71438"/>
                                                                                <a:gd name="connsiteX1" fmla="*/ 57150 w 76200"/>
                                                                                <a:gd name="connsiteY1" fmla="*/ 52388 h 71438"/>
                                                                                <a:gd name="connsiteX2" fmla="*/ 69056 w 76200"/>
                                                                                <a:gd name="connsiteY2" fmla="*/ 47625 h 71438"/>
                                                                                <a:gd name="connsiteX3" fmla="*/ 52387 w 76200"/>
                                                                                <a:gd name="connsiteY3" fmla="*/ 28575 h 71438"/>
                                                                                <a:gd name="connsiteX4" fmla="*/ 45244 w 76200"/>
                                                                                <a:gd name="connsiteY4" fmla="*/ 21431 h 71438"/>
                                                                                <a:gd name="connsiteX5" fmla="*/ 45244 w 76200"/>
                                                                                <a:gd name="connsiteY5" fmla="*/ 11906 h 71438"/>
                                                                                <a:gd name="connsiteX6" fmla="*/ 71437 w 76200"/>
                                                                                <a:gd name="connsiteY6" fmla="*/ 9525 h 71438"/>
                                                                                <a:gd name="connsiteX7" fmla="*/ 73819 w 76200"/>
                                                                                <a:gd name="connsiteY7" fmla="*/ 0 h 71438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76200" h="71438">
                                                                                  <a:moveTo>
                                                                                    <a:pt x="0" y="71438"/>
                                                                                  </a:moveTo>
                                                                                  <a:lnTo>
                                                                                    <a:pt x="57150" y="52388"/>
                                                                                  </a:lnTo>
                                                                                  <a:cubicBezTo>
                                                                                    <a:pt x="68659" y="48419"/>
                                                                                    <a:pt x="69850" y="51594"/>
                                                                                    <a:pt x="69056" y="476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8262" y="43656"/>
                                                                                    <a:pt x="56356" y="32941"/>
                                                                                    <a:pt x="52387" y="285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8418" y="24209"/>
                                                                                    <a:pt x="46435" y="24209"/>
                                                                                    <a:pt x="45244" y="2143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4053" y="18653"/>
                                                                                    <a:pt x="40879" y="13890"/>
                                                                                    <a:pt x="45244" y="1190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9609" y="9922"/>
                                                                                    <a:pt x="66675" y="11509"/>
                                                                                    <a:pt x="71437" y="95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6200" y="7541"/>
                                                                                    <a:pt x="70644" y="397"/>
                                                                                    <a:pt x="73819" y="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274" name="Freeform 1273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4383881" y="2547938"/>
                                                                              <a:ext cx="123825" cy="88106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23825 w 123825"/>
                                                                                <a:gd name="connsiteY0" fmla="*/ 0 h 88106"/>
                                                                                <a:gd name="connsiteX1" fmla="*/ 61913 w 123825"/>
                                                                                <a:gd name="connsiteY1" fmla="*/ 35718 h 88106"/>
                                                                                <a:gd name="connsiteX2" fmla="*/ 38100 w 123825"/>
                                                                                <a:gd name="connsiteY2" fmla="*/ 50006 h 88106"/>
                                                                                <a:gd name="connsiteX3" fmla="*/ 16669 w 123825"/>
                                                                                <a:gd name="connsiteY3" fmla="*/ 61912 h 88106"/>
                                                                                <a:gd name="connsiteX4" fmla="*/ 21432 w 123825"/>
                                                                                <a:gd name="connsiteY4" fmla="*/ 76200 h 88106"/>
                                                                                <a:gd name="connsiteX5" fmla="*/ 0 w 123825"/>
                                                                                <a:gd name="connsiteY5" fmla="*/ 88106 h 88106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23825" h="88106">
                                                                                  <a:moveTo>
                                                                                    <a:pt x="123825" y="0"/>
                                                                                  </a:moveTo>
                                                                                  <a:lnTo>
                                                                                    <a:pt x="61913" y="35718"/>
                                                                                  </a:lnTo>
                                                                                  <a:cubicBezTo>
                                                                                    <a:pt x="47626" y="44052"/>
                                                                                    <a:pt x="45641" y="45640"/>
                                                                                    <a:pt x="38100" y="5000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0559" y="54372"/>
                                                                                    <a:pt x="19447" y="57546"/>
                                                                                    <a:pt x="16669" y="6191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891" y="66278"/>
                                                                                    <a:pt x="24210" y="71834"/>
                                                                                    <a:pt x="21432" y="762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654" y="80566"/>
                                                                                    <a:pt x="9327" y="84336"/>
                                                                                    <a:pt x="0" y="88106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275" name="Freeform 1274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4334669" y="2660651"/>
                                                                              <a:ext cx="101600" cy="92074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01600 w 101600"/>
                                                                                <a:gd name="connsiteY0" fmla="*/ 92074 h 92074"/>
                                                                                <a:gd name="connsiteX1" fmla="*/ 80169 w 101600"/>
                                                                                <a:gd name="connsiteY1" fmla="*/ 39687 h 92074"/>
                                                                                <a:gd name="connsiteX2" fmla="*/ 73025 w 101600"/>
                                                                                <a:gd name="connsiteY2" fmla="*/ 13493 h 92074"/>
                                                                                <a:gd name="connsiteX3" fmla="*/ 61119 w 101600"/>
                                                                                <a:gd name="connsiteY3" fmla="*/ 1587 h 92074"/>
                                                                                <a:gd name="connsiteX4" fmla="*/ 49212 w 101600"/>
                                                                                <a:gd name="connsiteY4" fmla="*/ 3968 h 92074"/>
                                                                                <a:gd name="connsiteX5" fmla="*/ 49212 w 101600"/>
                                                                                <a:gd name="connsiteY5" fmla="*/ 18255 h 92074"/>
                                                                                <a:gd name="connsiteX6" fmla="*/ 42069 w 101600"/>
                                                                                <a:gd name="connsiteY6" fmla="*/ 25399 h 92074"/>
                                                                                <a:gd name="connsiteX7" fmla="*/ 27781 w 101600"/>
                                                                                <a:gd name="connsiteY7" fmla="*/ 20637 h 92074"/>
                                                                                <a:gd name="connsiteX8" fmla="*/ 11112 w 101600"/>
                                                                                <a:gd name="connsiteY8" fmla="*/ 15874 h 92074"/>
                                                                                <a:gd name="connsiteX9" fmla="*/ 1587 w 101600"/>
                                                                                <a:gd name="connsiteY9" fmla="*/ 8730 h 92074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01600" h="92074">
                                                                                  <a:moveTo>
                                                                                    <a:pt x="101600" y="92074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93265" y="72429"/>
                                                                                    <a:pt x="84931" y="52784"/>
                                                                                    <a:pt x="80169" y="3968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5407" y="26590"/>
                                                                                    <a:pt x="76200" y="19843"/>
                                                                                    <a:pt x="73025" y="1349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9850" y="7143"/>
                                                                                    <a:pt x="65088" y="3175"/>
                                                                                    <a:pt x="61119" y="158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7150" y="0"/>
                                                                                    <a:pt x="51196" y="1190"/>
                                                                                    <a:pt x="49212" y="396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7228" y="6746"/>
                                                                                    <a:pt x="50403" y="14683"/>
                                                                                    <a:pt x="49212" y="1825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8021" y="21827"/>
                                                                                    <a:pt x="45641" y="25002"/>
                                                                                    <a:pt x="42069" y="2539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8497" y="25796"/>
                                                                                    <a:pt x="32940" y="22224"/>
                                                                                    <a:pt x="27781" y="2063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622" y="19050"/>
                                                                                    <a:pt x="15478" y="17858"/>
                                                                                    <a:pt x="11112" y="1587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746" y="13890"/>
                                                                                    <a:pt x="0" y="9524"/>
                                                                                    <a:pt x="1587" y="8730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276" name="Freeform 1275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4322365" y="2400300"/>
                                                                              <a:ext cx="30560" cy="98822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30560 w 30560"/>
                                                                                <a:gd name="connsiteY0" fmla="*/ 0 h 98822"/>
                                                                                <a:gd name="connsiteX1" fmla="*/ 4366 w 30560"/>
                                                                                <a:gd name="connsiteY1" fmla="*/ 59531 h 98822"/>
                                                                                <a:gd name="connsiteX2" fmla="*/ 4366 w 30560"/>
                                                                                <a:gd name="connsiteY2" fmla="*/ 73819 h 98822"/>
                                                                                <a:gd name="connsiteX3" fmla="*/ 16273 w 30560"/>
                                                                                <a:gd name="connsiteY3" fmla="*/ 83344 h 98822"/>
                                                                                <a:gd name="connsiteX4" fmla="*/ 21035 w 30560"/>
                                                                                <a:gd name="connsiteY4" fmla="*/ 90488 h 98822"/>
                                                                                <a:gd name="connsiteX5" fmla="*/ 9129 w 30560"/>
                                                                                <a:gd name="connsiteY5" fmla="*/ 97631 h 98822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30560" h="98822">
                                                                                  <a:moveTo>
                                                                                    <a:pt x="30560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9646" y="23614"/>
                                                                                    <a:pt x="8732" y="47228"/>
                                                                                    <a:pt x="4366" y="5953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0" y="71834"/>
                                                                                    <a:pt x="2382" y="69850"/>
                                                                                    <a:pt x="4366" y="7381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350" y="77788"/>
                                                                                    <a:pt x="13495" y="80566"/>
                                                                                    <a:pt x="16273" y="8334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051" y="86122"/>
                                                                                    <a:pt x="22226" y="88107"/>
                                                                                    <a:pt x="21035" y="9048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844" y="92869"/>
                                                                                    <a:pt x="10320" y="98822"/>
                                                                                    <a:pt x="9129" y="97631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277" name="Freeform 1276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4162822" y="2777728"/>
                                                                              <a:ext cx="213916" cy="55165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213916 w 213916"/>
                                                                                <a:gd name="connsiteY0" fmla="*/ 44053 h 55165"/>
                                                                                <a:gd name="connsiteX1" fmla="*/ 149622 w 213916"/>
                                                                                <a:gd name="connsiteY1" fmla="*/ 51197 h 55165"/>
                                                                                <a:gd name="connsiteX2" fmla="*/ 128191 w 213916"/>
                                                                                <a:gd name="connsiteY2" fmla="*/ 53578 h 55165"/>
                                                                                <a:gd name="connsiteX3" fmla="*/ 85328 w 213916"/>
                                                                                <a:gd name="connsiteY3" fmla="*/ 41672 h 55165"/>
                                                                                <a:gd name="connsiteX4" fmla="*/ 82947 w 213916"/>
                                                                                <a:gd name="connsiteY4" fmla="*/ 39291 h 55165"/>
                                                                                <a:gd name="connsiteX5" fmla="*/ 71041 w 213916"/>
                                                                                <a:gd name="connsiteY5" fmla="*/ 34528 h 55165"/>
                                                                                <a:gd name="connsiteX6" fmla="*/ 54372 w 213916"/>
                                                                                <a:gd name="connsiteY6" fmla="*/ 25003 h 55165"/>
                                                                                <a:gd name="connsiteX7" fmla="*/ 47228 w 213916"/>
                                                                                <a:gd name="connsiteY7" fmla="*/ 22622 h 55165"/>
                                                                                <a:gd name="connsiteX8" fmla="*/ 37703 w 213916"/>
                                                                                <a:gd name="connsiteY8" fmla="*/ 15478 h 55165"/>
                                                                                <a:gd name="connsiteX9" fmla="*/ 32941 w 213916"/>
                                                                                <a:gd name="connsiteY9" fmla="*/ 5953 h 55165"/>
                                                                                <a:gd name="connsiteX10" fmla="*/ 32941 w 213916"/>
                                                                                <a:gd name="connsiteY10" fmla="*/ 1191 h 55165"/>
                                                                                <a:gd name="connsiteX11" fmla="*/ 16272 w 213916"/>
                                                                                <a:gd name="connsiteY11" fmla="*/ 13097 h 55165"/>
                                                                                <a:gd name="connsiteX12" fmla="*/ 6747 w 213916"/>
                                                                                <a:gd name="connsiteY12" fmla="*/ 17860 h 55165"/>
                                                                                <a:gd name="connsiteX13" fmla="*/ 1984 w 213916"/>
                                                                                <a:gd name="connsiteY13" fmla="*/ 20241 h 55165"/>
                                                                                <a:gd name="connsiteX14" fmla="*/ 18653 w 213916"/>
                                                                                <a:gd name="connsiteY14" fmla="*/ 36910 h 55165"/>
                                                                                <a:gd name="connsiteX15" fmla="*/ 6747 w 213916"/>
                                                                                <a:gd name="connsiteY15" fmla="*/ 48816 h 55165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13916" h="55165">
                                                                                  <a:moveTo>
                                                                                    <a:pt x="213916" y="44053"/>
                                                                                  </a:moveTo>
                                                                                  <a:lnTo>
                                                                                    <a:pt x="149622" y="51197"/>
                                                                                  </a:lnTo>
                                                                                  <a:cubicBezTo>
                                                                                    <a:pt x="135335" y="52784"/>
                                                                                    <a:pt x="138907" y="55165"/>
                                                                                    <a:pt x="128191" y="5357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7475" y="51991"/>
                                                                                    <a:pt x="92869" y="44053"/>
                                                                                    <a:pt x="85328" y="4167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7787" y="39291"/>
                                                                                    <a:pt x="85328" y="40482"/>
                                                                                    <a:pt x="82947" y="3929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0566" y="38100"/>
                                                                                    <a:pt x="75803" y="36909"/>
                                                                                    <a:pt x="71041" y="3452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6279" y="32147"/>
                                                                                    <a:pt x="58341" y="26987"/>
                                                                                    <a:pt x="54372" y="2500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0403" y="23019"/>
                                                                                    <a:pt x="50006" y="24209"/>
                                                                                    <a:pt x="47228" y="2262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4450" y="21035"/>
                                                                                    <a:pt x="40084" y="18256"/>
                                                                                    <a:pt x="37703" y="1547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5322" y="12700"/>
                                                                                    <a:pt x="33735" y="8334"/>
                                                                                    <a:pt x="32941" y="595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2147" y="3572"/>
                                                                                    <a:pt x="35719" y="0"/>
                                                                                    <a:pt x="32941" y="119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0163" y="2382"/>
                                                                                    <a:pt x="20638" y="10319"/>
                                                                                    <a:pt x="16272" y="1309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906" y="15875"/>
                                                                                    <a:pt x="6747" y="17860"/>
                                                                                    <a:pt x="6747" y="1786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366" y="19051"/>
                                                                                    <a:pt x="0" y="17066"/>
                                                                                    <a:pt x="1984" y="2024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968" y="23416"/>
                                                                                    <a:pt x="17859" y="32148"/>
                                                                                    <a:pt x="18653" y="3691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447" y="41672"/>
                                                                                    <a:pt x="4366" y="44451"/>
                                                                                    <a:pt x="6747" y="48816"/>
                                                                                  </a:cubicBezTo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9525" cap="flat" cmpd="sng" algn="ctr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  <a:prstDash val="solid"/>
                                                                            </a:ln>
                                                                            <a:effectLst/>
                                                                          </p:spPr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>
                                                                              <a:defPPr>
                                                                                <a:defRPr lang="en-US"/>
                                                                              </a:defPPr>
                                                                              <a:lvl1pPr marL="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1pPr>
                                                                              <a:lvl2pPr marL="457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2pPr>
                                                                              <a:lvl3pPr marL="914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3pPr>
                                                                              <a:lvl4pPr marL="1371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4pPr>
                                                                              <a:lvl5pPr marL="18288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5pPr>
                                                                              <a:lvl6pPr marL="22860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6pPr>
                                                                              <a:lvl7pPr marL="27432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7pPr>
                                                                              <a:lvl8pPr marL="32004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8pPr>
                                                                              <a:lvl9pPr marL="3657600" algn="l" defTabSz="914400" rtl="0" eaLnBrk="1" latinLnBrk="0" hangingPunct="1">
                                                                                <a:defRPr sz="1800" kern="1200"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  <a:latin typeface="+mn-lt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defRPr>
                                                                              </a:lvl9pPr>
                                                                            </a:lstStyle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tabLst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</p:grpSp>
                                                                    </p:grp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1259" name="Freeform 1258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4074319" y="2264569"/>
                                                                        <a:ext cx="28575" cy="61912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28575 w 28575"/>
                                                                          <a:gd name="connsiteY0" fmla="*/ 61912 h 61912"/>
                                                                          <a:gd name="connsiteX1" fmla="*/ 0 w 28575"/>
                                                                          <a:gd name="connsiteY1" fmla="*/ 0 h 61912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28575" h="61912">
                                                                            <a:moveTo>
                                                                              <a:pt x="28575" y="61912"/>
                                                                            </a:moveTo>
                                                                            <a:cubicBezTo>
                                                                              <a:pt x="16669" y="36710"/>
                                                                              <a:pt x="4763" y="11509"/>
                                                                              <a:pt x="0" y="0"/>
                                                                            </a:cubicBezTo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noFill/>
                                                                      <a:ln w="9525" cap="flat" cmpd="sng" algn="ctr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prstDash val="solid"/>
                                                                      </a:ln>
                                                                      <a:effectLst/>
                                                                    </p:spPr>
                                                                    <p:txBody>
                                                                      <a:bodyPr rtlCol="0" anchor="ctr"/>
                                                                      <a:lstStyle>
                                                                        <a:defPPr>
                                                                          <a:defRPr lang="en-US"/>
                                                                        </a:defPPr>
                                                                        <a:lvl1pPr marL="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1pPr>
                                                                        <a:lvl2pPr marL="4572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2pPr>
                                                                        <a:lvl3pPr marL="9144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3pPr>
                                                                        <a:lvl4pPr marL="13716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4pPr>
                                                                        <a:lvl5pPr marL="18288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5pPr>
                                                                        <a:lvl6pPr marL="22860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6pPr>
                                                                        <a:lvl7pPr marL="27432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7pPr>
                                                                        <a:lvl8pPr marL="32004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8pPr>
                                                                        <a:lvl9pPr marL="3657600" algn="l" defTabSz="914400" rtl="0" eaLnBrk="1" latinLnBrk="0" hangingPunct="1">
                                                                          <a:defRPr sz="1800" kern="1200"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  <a:latin typeface="+mn-lt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defRPr>
                                                                        </a:lvl9pPr>
                                                                      </a:lstStyle>
                                                                      <a:p>
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tabLst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  <p:sp>
                                                                  <p:nvSpPr>
                                                                    <p:cNvPr id="1257" name="Freeform 1256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4457700" y="2545556"/>
                                                                      <a:ext cx="57150" cy="30957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0 w 57150"/>
                                                                        <a:gd name="connsiteY0" fmla="*/ 30957 h 30957"/>
                                                                        <a:gd name="connsiteX1" fmla="*/ 57150 w 57150"/>
                                                                        <a:gd name="connsiteY1" fmla="*/ 0 h 30957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57150" h="30957">
                                                                          <a:moveTo>
                                                                            <a:pt x="0" y="30957"/>
                                                                          </a:moveTo>
                                                                          <a:cubicBezTo>
                                                                            <a:pt x="19248" y="20042"/>
                                                                            <a:pt x="38497" y="9128"/>
                                                                            <a:pt x="57150" y="0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noFill/>
                                                                    <a:ln w="9525" cap="flat" cmpd="sng" algn="ctr"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prstDash val="solid"/>
                                                                    </a:ln>
                                                                    <a:effectLst/>
                                                                  </p:spPr>
                                                                  <p:txBody>
                                                                    <a:bodyPr rtlCol="0" anchor="ctr"/>
                                                                    <a:lstStyle>
                                                                      <a:defPPr>
                                                                        <a:defRPr lang="en-US"/>
                                                                      </a:defPPr>
                                                                      <a:lvl1pPr marL="0" algn="l" defTabSz="914400" rtl="0" eaLnBrk="1" latinLnBrk="0" hangingPunct="1">
                                                                        <a:defRPr sz="1800" kern="1200"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atin typeface="+mn-lt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defRPr>
                                                                      </a:lvl1pPr>
                                                                      <a:lvl2pPr marL="457200" algn="l" defTabSz="914400" rtl="0" eaLnBrk="1" latinLnBrk="0" hangingPunct="1">
                                                                        <a:defRPr sz="1800" kern="1200"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atin typeface="+mn-lt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defRPr>
                                                                      </a:lvl2pPr>
                                                                      <a:lvl3pPr marL="914400" algn="l" defTabSz="914400" rtl="0" eaLnBrk="1" latinLnBrk="0" hangingPunct="1">
                                                                        <a:defRPr sz="1800" kern="1200"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atin typeface="+mn-lt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defRPr>
                                                                      </a:lvl3pPr>
                                                                      <a:lvl4pPr marL="1371600" algn="l" defTabSz="914400" rtl="0" eaLnBrk="1" latinLnBrk="0" hangingPunct="1">
                                                                        <a:defRPr sz="1800" kern="1200"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atin typeface="+mn-lt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defRPr>
                                                                      </a:lvl4pPr>
                                                                      <a:lvl5pPr marL="1828800" algn="l" defTabSz="914400" rtl="0" eaLnBrk="1" latinLnBrk="0" hangingPunct="1">
                                                                        <a:defRPr sz="1800" kern="1200"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atin typeface="+mn-lt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defRPr>
                                                                      </a:lvl5pPr>
                                                                      <a:lvl6pPr marL="2286000" algn="l" defTabSz="914400" rtl="0" eaLnBrk="1" latinLnBrk="0" hangingPunct="1">
                                                                        <a:defRPr sz="1800" kern="1200"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atin typeface="+mn-lt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defRPr>
                                                                      </a:lvl6pPr>
                                                                      <a:lvl7pPr marL="2743200" algn="l" defTabSz="914400" rtl="0" eaLnBrk="1" latinLnBrk="0" hangingPunct="1">
                                                                        <a:defRPr sz="1800" kern="1200"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atin typeface="+mn-lt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defRPr>
                                                                      </a:lvl7pPr>
                                                                      <a:lvl8pPr marL="3200400" algn="l" defTabSz="914400" rtl="0" eaLnBrk="1" latinLnBrk="0" hangingPunct="1">
                                                                        <a:defRPr sz="1800" kern="1200"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atin typeface="+mn-lt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defRPr>
                                                                      </a:lvl8pPr>
                                                                      <a:lvl9pPr marL="3657600" algn="l" defTabSz="914400" rtl="0" eaLnBrk="1" latinLnBrk="0" hangingPunct="1">
                                                                        <a:defRPr sz="1800" kern="1200"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  <a:latin typeface="+mn-lt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defRPr>
                                                                      </a:lvl9pPr>
                                                                    </a:lstStyle>
                                                                    <a:p>
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tabLst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1255" name="Freeform 1254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521993" y="2597547"/>
                                                                    <a:ext cx="47626" cy="69453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47626 w 47626"/>
                                                                      <a:gd name="connsiteY0" fmla="*/ 69453 h 69453"/>
                                                                      <a:gd name="connsiteX1" fmla="*/ 4763 w 47626"/>
                                                                      <a:gd name="connsiteY1" fmla="*/ 31353 h 69453"/>
                                                                      <a:gd name="connsiteX2" fmla="*/ 19051 w 47626"/>
                                                                      <a:gd name="connsiteY2" fmla="*/ 12303 h 69453"/>
                                                                      <a:gd name="connsiteX3" fmla="*/ 33338 w 47626"/>
                                                                      <a:gd name="connsiteY3" fmla="*/ 397 h 69453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47626" h="69453">
                                                                        <a:moveTo>
                                                                          <a:pt x="47626" y="69453"/>
                                                                        </a:moveTo>
                                                                        <a:cubicBezTo>
                                                                          <a:pt x="28576" y="55165"/>
                                                                          <a:pt x="9526" y="40878"/>
                                                                          <a:pt x="4763" y="31353"/>
                                                                        </a:cubicBezTo>
                                                                        <a:cubicBezTo>
                                                                          <a:pt x="0" y="21828"/>
                                                                          <a:pt x="14289" y="17462"/>
                                                                          <a:pt x="19051" y="12303"/>
                                                                        </a:cubicBezTo>
                                                                        <a:cubicBezTo>
                                                                          <a:pt x="23814" y="7144"/>
                                                                          <a:pt x="28972" y="0"/>
                                                                          <a:pt x="33338" y="397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</p:grpSp>
                                                        </p:grpSp>
                                                        <p:grpSp>
                                                          <p:nvGrpSpPr>
                                                            <p:cNvPr id="915" name="Group 1235"/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4143375" y="2701925"/>
                                                              <a:ext cx="927100" cy="776287"/>
                                                              <a:chOff x="4143375" y="2701925"/>
                                                              <a:chExt cx="927100" cy="776287"/>
                                                            </a:xfrm>
                                                          </p:grpSpPr>
                                                          <p:sp>
                                                            <p:nvSpPr>
                                                              <p:cNvPr id="1237" name="Freeform 1236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4699000" y="2711450"/>
                                                                <a:ext cx="50800" cy="19050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50800 w 50800"/>
                                                                  <a:gd name="connsiteY0" fmla="*/ 19050 h 19050"/>
                                                                  <a:gd name="connsiteX1" fmla="*/ 0 w 50800"/>
                                                                  <a:gd name="connsiteY1" fmla="*/ 0 h 19050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50800" h="19050">
                                                                    <a:moveTo>
                                                                      <a:pt x="50800" y="19050"/>
                                                                    </a:moveTo>
                                                                    <a:cubicBezTo>
                                                                      <a:pt x="32279" y="14023"/>
                                                                      <a:pt x="13758" y="8996"/>
                                                                      <a:pt x="0" y="0"/>
                                                                    </a:cubicBezTo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noFill/>
                                                              <a:ln w="9525" cap="flat" cmpd="sng" algn="ctr"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prstDash val="solid"/>
                                                              </a:ln>
                                                              <a:effectLst/>
                                                            </p:spPr>
                                                            <p:txBody>
                                                              <a:bodyPr rtlCol="0" anchor="ctr"/>
                                                              <a:lstStyle>
                                                                <a:defPPr>
                                                                  <a:defRPr lang="en-US"/>
                                                                </a:defPPr>
                                                                <a:lvl1pPr marL="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1pPr>
                                                                <a:lvl2pPr marL="4572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2pPr>
                                                                <a:lvl3pPr marL="9144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3pPr>
                                                                <a:lvl4pPr marL="13716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4pPr>
                                                                <a:lvl5pPr marL="18288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5pPr>
                                                                <a:lvl6pPr marL="22860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6pPr>
                                                                <a:lvl7pPr marL="27432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7pPr>
                                                                <a:lvl8pPr marL="32004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8pPr>
                                                                <a:lvl9pPr marL="36576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9pPr>
                                                              </a:lstStyle>
                                                              <a:p>
                                                                <a:pPr marL="0" marR="0" lvl="0" indent="0" algn="ctr" defTabSz="914400" rtl="0" eaLnBrk="1" fontAlgn="auto" latinLnBrk="0" hangingPunct="1">
                                                                  <a:lnSpc>
                                                                    <a:spcPct val="100000"/>
                                                                  </a:lnSpc>
                                                                  <a:spcBef>
                                                                    <a:spcPts val="0"/>
                                                                  </a:spcBef>
                                                                  <a:spcAft>
                                                                    <a:spcPts val="0"/>
                                                                  </a:spcAft>
                                                                  <a:buClrTx/>
                                                                  <a:buSzTx/>
                                                                  <a:buFontTx/>
                                                                  <a:buNone/>
                                                                  <a:tabLst/>
                                                                  <a:defRPr/>
                                                                </a:pPr>
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libri"/>
                                                                  <a:ea typeface="+mn-ea"/>
                                                                  <a:cs typeface="+mn-cs"/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  <p:grpSp>
                                                            <p:nvGrpSpPr>
                                                              <p:cNvPr id="916" name="Group 1237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4143375" y="2701925"/>
                                                                <a:ext cx="927100" cy="776287"/>
                                                                <a:chOff x="4143375" y="2701925"/>
                                                                <a:chExt cx="927100" cy="776287"/>
                                                              </a:xfrm>
                                                            </p:grpSpPr>
                                                            <p:sp>
                                                              <p:nvSpPr>
                                                                <p:cNvPr id="1239" name="Freeform 1238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464050" y="3054350"/>
                                                                  <a:ext cx="73025" cy="98425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38100 w 73025"/>
                                                                    <a:gd name="connsiteY0" fmla="*/ 0 h 98425"/>
                                                                    <a:gd name="connsiteX1" fmla="*/ 69850 w 73025"/>
                                                                    <a:gd name="connsiteY1" fmla="*/ 53975 h 98425"/>
                                                                    <a:gd name="connsiteX2" fmla="*/ 57150 w 73025"/>
                                                                    <a:gd name="connsiteY2" fmla="*/ 63500 h 98425"/>
                                                                    <a:gd name="connsiteX3" fmla="*/ 31750 w 73025"/>
                                                                    <a:gd name="connsiteY3" fmla="*/ 69850 h 98425"/>
                                                                    <a:gd name="connsiteX4" fmla="*/ 12700 w 73025"/>
                                                                    <a:gd name="connsiteY4" fmla="*/ 85725 h 98425"/>
                                                                    <a:gd name="connsiteX5" fmla="*/ 0 w 73025"/>
                                                                    <a:gd name="connsiteY5" fmla="*/ 98425 h 98425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73025" h="98425">
                                                                      <a:moveTo>
                                                                        <a:pt x="38100" y="0"/>
                                                                      </a:moveTo>
                                                                      <a:cubicBezTo>
                                                                        <a:pt x="52387" y="21696"/>
                                                                        <a:pt x="66675" y="43392"/>
                                                                        <a:pt x="69850" y="53975"/>
                                                                      </a:cubicBezTo>
                                                                      <a:cubicBezTo>
                                                                        <a:pt x="73025" y="64558"/>
                                                                        <a:pt x="63500" y="60854"/>
                                                                        <a:pt x="57150" y="63500"/>
                                                                      </a:cubicBezTo>
                                                                      <a:cubicBezTo>
                                                                        <a:pt x="50800" y="66146"/>
                                                                        <a:pt x="39158" y="66146"/>
                                                                        <a:pt x="31750" y="69850"/>
                                                                      </a:cubicBezTo>
                                                                      <a:cubicBezTo>
                                                                        <a:pt x="24342" y="73554"/>
                                                                        <a:pt x="17992" y="80963"/>
                                                                        <a:pt x="12700" y="85725"/>
                                                                      </a:cubicBezTo>
                                                                      <a:cubicBezTo>
                                                                        <a:pt x="7408" y="90488"/>
                                                                        <a:pt x="3704" y="94456"/>
                                                                        <a:pt x="0" y="98425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grpSp>
                                                              <p:nvGrpSpPr>
                                                                <p:cNvPr id="917" name="Group 1239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4143375" y="2701925"/>
                                                                  <a:ext cx="927100" cy="776287"/>
                                                                  <a:chOff x="4143375" y="2701925"/>
                                                                  <a:chExt cx="927100" cy="776287"/>
                                                                </a:xfrm>
                                                              </p:grpSpPr>
                                                              <p:sp>
                                                                <p:nvSpPr>
                                                                  <p:cNvPr id="1241" name="Freeform 1240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143375" y="2701925"/>
                                                                    <a:ext cx="927100" cy="776287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927100 w 927100"/>
                                                                      <a:gd name="connsiteY0" fmla="*/ 34925 h 776287"/>
                                                                      <a:gd name="connsiteX1" fmla="*/ 892175 w 927100"/>
                                                                      <a:gd name="connsiteY1" fmla="*/ 133350 h 776287"/>
                                                                      <a:gd name="connsiteX2" fmla="*/ 879475 w 927100"/>
                                                                      <a:gd name="connsiteY2" fmla="*/ 168275 h 776287"/>
                                                                      <a:gd name="connsiteX3" fmla="*/ 857250 w 927100"/>
                                                                      <a:gd name="connsiteY3" fmla="*/ 177800 h 776287"/>
                                                                      <a:gd name="connsiteX4" fmla="*/ 841375 w 927100"/>
                                                                      <a:gd name="connsiteY4" fmla="*/ 203200 h 776287"/>
                                                                      <a:gd name="connsiteX5" fmla="*/ 828675 w 927100"/>
                                                                      <a:gd name="connsiteY5" fmla="*/ 231775 h 776287"/>
                                                                      <a:gd name="connsiteX6" fmla="*/ 828675 w 927100"/>
                                                                      <a:gd name="connsiteY6" fmla="*/ 269875 h 776287"/>
                                                                      <a:gd name="connsiteX7" fmla="*/ 822325 w 927100"/>
                                                                      <a:gd name="connsiteY7" fmla="*/ 301625 h 776287"/>
                                                                      <a:gd name="connsiteX8" fmla="*/ 831850 w 927100"/>
                                                                      <a:gd name="connsiteY8" fmla="*/ 323850 h 776287"/>
                                                                      <a:gd name="connsiteX9" fmla="*/ 863600 w 927100"/>
                                                                      <a:gd name="connsiteY9" fmla="*/ 352425 h 776287"/>
                                                                      <a:gd name="connsiteX10" fmla="*/ 885825 w 927100"/>
                                                                      <a:gd name="connsiteY10" fmla="*/ 365125 h 776287"/>
                                                                      <a:gd name="connsiteX11" fmla="*/ 892175 w 927100"/>
                                                                      <a:gd name="connsiteY11" fmla="*/ 371475 h 776287"/>
                                                                      <a:gd name="connsiteX12" fmla="*/ 863600 w 927100"/>
                                                                      <a:gd name="connsiteY12" fmla="*/ 425450 h 776287"/>
                                                                      <a:gd name="connsiteX13" fmla="*/ 841375 w 927100"/>
                                                                      <a:gd name="connsiteY13" fmla="*/ 438150 h 776287"/>
                                                                      <a:gd name="connsiteX14" fmla="*/ 822325 w 927100"/>
                                                                      <a:gd name="connsiteY14" fmla="*/ 431800 h 776287"/>
                                                                      <a:gd name="connsiteX15" fmla="*/ 774700 w 927100"/>
                                                                      <a:gd name="connsiteY15" fmla="*/ 523875 h 776287"/>
                                                                      <a:gd name="connsiteX16" fmla="*/ 749300 w 927100"/>
                                                                      <a:gd name="connsiteY16" fmla="*/ 584200 h 776287"/>
                                                                      <a:gd name="connsiteX17" fmla="*/ 733425 w 927100"/>
                                                                      <a:gd name="connsiteY17" fmla="*/ 603250 h 776287"/>
                                                                      <a:gd name="connsiteX18" fmla="*/ 762000 w 927100"/>
                                                                      <a:gd name="connsiteY18" fmla="*/ 628650 h 776287"/>
                                                                      <a:gd name="connsiteX19" fmla="*/ 746125 w 927100"/>
                                                                      <a:gd name="connsiteY19" fmla="*/ 657225 h 776287"/>
                                                                      <a:gd name="connsiteX20" fmla="*/ 765175 w 927100"/>
                                                                      <a:gd name="connsiteY20" fmla="*/ 679450 h 776287"/>
                                                                      <a:gd name="connsiteX21" fmla="*/ 790575 w 927100"/>
                                                                      <a:gd name="connsiteY21" fmla="*/ 679450 h 776287"/>
                                                                      <a:gd name="connsiteX22" fmla="*/ 815975 w 927100"/>
                                                                      <a:gd name="connsiteY22" fmla="*/ 660400 h 776287"/>
                                                                      <a:gd name="connsiteX23" fmla="*/ 815975 w 927100"/>
                                                                      <a:gd name="connsiteY23" fmla="*/ 647700 h 776287"/>
                                                                      <a:gd name="connsiteX24" fmla="*/ 847725 w 927100"/>
                                                                      <a:gd name="connsiteY24" fmla="*/ 666750 h 776287"/>
                                                                      <a:gd name="connsiteX25" fmla="*/ 869950 w 927100"/>
                                                                      <a:gd name="connsiteY25" fmla="*/ 688975 h 776287"/>
                                                                      <a:gd name="connsiteX26" fmla="*/ 866775 w 927100"/>
                                                                      <a:gd name="connsiteY26" fmla="*/ 714375 h 776287"/>
                                                                      <a:gd name="connsiteX27" fmla="*/ 866775 w 927100"/>
                                                                      <a:gd name="connsiteY27" fmla="*/ 730250 h 776287"/>
                                                                      <a:gd name="connsiteX28" fmla="*/ 771525 w 927100"/>
                                                                      <a:gd name="connsiteY28" fmla="*/ 727075 h 776287"/>
                                                                      <a:gd name="connsiteX29" fmla="*/ 749300 w 927100"/>
                                                                      <a:gd name="connsiteY29" fmla="*/ 727075 h 776287"/>
                                                                      <a:gd name="connsiteX30" fmla="*/ 736600 w 927100"/>
                                                                      <a:gd name="connsiteY30" fmla="*/ 730250 h 776287"/>
                                                                      <a:gd name="connsiteX31" fmla="*/ 717550 w 927100"/>
                                                                      <a:gd name="connsiteY31" fmla="*/ 752475 h 776287"/>
                                                                      <a:gd name="connsiteX32" fmla="*/ 685800 w 927100"/>
                                                                      <a:gd name="connsiteY32" fmla="*/ 762000 h 776287"/>
                                                                      <a:gd name="connsiteX33" fmla="*/ 666750 w 927100"/>
                                                                      <a:gd name="connsiteY33" fmla="*/ 762000 h 776287"/>
                                                                      <a:gd name="connsiteX34" fmla="*/ 650875 w 927100"/>
                                                                      <a:gd name="connsiteY34" fmla="*/ 758825 h 776287"/>
                                                                      <a:gd name="connsiteX35" fmla="*/ 644525 w 927100"/>
                                                                      <a:gd name="connsiteY35" fmla="*/ 768350 h 776287"/>
                                                                      <a:gd name="connsiteX36" fmla="*/ 622300 w 927100"/>
                                                                      <a:gd name="connsiteY36" fmla="*/ 774700 h 776287"/>
                                                                      <a:gd name="connsiteX37" fmla="*/ 593725 w 927100"/>
                                                                      <a:gd name="connsiteY37" fmla="*/ 758825 h 776287"/>
                                                                      <a:gd name="connsiteX38" fmla="*/ 568325 w 927100"/>
                                                                      <a:gd name="connsiteY38" fmla="*/ 739775 h 776287"/>
                                                                      <a:gd name="connsiteX39" fmla="*/ 546100 w 927100"/>
                                                                      <a:gd name="connsiteY39" fmla="*/ 733425 h 776287"/>
                                                                      <a:gd name="connsiteX40" fmla="*/ 527050 w 927100"/>
                                                                      <a:gd name="connsiteY40" fmla="*/ 727075 h 776287"/>
                                                                      <a:gd name="connsiteX41" fmla="*/ 476250 w 927100"/>
                                                                      <a:gd name="connsiteY41" fmla="*/ 727075 h 776287"/>
                                                                      <a:gd name="connsiteX42" fmla="*/ 460375 w 927100"/>
                                                                      <a:gd name="connsiteY42" fmla="*/ 714375 h 776287"/>
                                                                      <a:gd name="connsiteX43" fmla="*/ 431800 w 927100"/>
                                                                      <a:gd name="connsiteY43" fmla="*/ 717550 h 776287"/>
                                                                      <a:gd name="connsiteX44" fmla="*/ 419100 w 927100"/>
                                                                      <a:gd name="connsiteY44" fmla="*/ 708025 h 776287"/>
                                                                      <a:gd name="connsiteX45" fmla="*/ 403225 w 927100"/>
                                                                      <a:gd name="connsiteY45" fmla="*/ 701675 h 776287"/>
                                                                      <a:gd name="connsiteX46" fmla="*/ 393700 w 927100"/>
                                                                      <a:gd name="connsiteY46" fmla="*/ 698500 h 776287"/>
                                                                      <a:gd name="connsiteX47" fmla="*/ 377825 w 927100"/>
                                                                      <a:gd name="connsiteY47" fmla="*/ 692150 h 776287"/>
                                                                      <a:gd name="connsiteX48" fmla="*/ 352425 w 927100"/>
                                                                      <a:gd name="connsiteY48" fmla="*/ 679450 h 776287"/>
                                                                      <a:gd name="connsiteX49" fmla="*/ 333375 w 927100"/>
                                                                      <a:gd name="connsiteY49" fmla="*/ 669925 h 776287"/>
                                                                      <a:gd name="connsiteX50" fmla="*/ 311150 w 927100"/>
                                                                      <a:gd name="connsiteY50" fmla="*/ 660400 h 776287"/>
                                                                      <a:gd name="connsiteX51" fmla="*/ 273050 w 927100"/>
                                                                      <a:gd name="connsiteY51" fmla="*/ 644525 h 776287"/>
                                                                      <a:gd name="connsiteX52" fmla="*/ 257175 w 927100"/>
                                                                      <a:gd name="connsiteY52" fmla="*/ 647700 h 776287"/>
                                                                      <a:gd name="connsiteX53" fmla="*/ 250825 w 927100"/>
                                                                      <a:gd name="connsiteY53" fmla="*/ 641350 h 776287"/>
                                                                      <a:gd name="connsiteX54" fmla="*/ 244475 w 927100"/>
                                                                      <a:gd name="connsiteY54" fmla="*/ 638175 h 776287"/>
                                                                      <a:gd name="connsiteX55" fmla="*/ 228600 w 927100"/>
                                                                      <a:gd name="connsiteY55" fmla="*/ 631825 h 776287"/>
                                                                      <a:gd name="connsiteX56" fmla="*/ 152400 w 927100"/>
                                                                      <a:gd name="connsiteY56" fmla="*/ 631825 h 776287"/>
                                                                      <a:gd name="connsiteX57" fmla="*/ 123825 w 927100"/>
                                                                      <a:gd name="connsiteY57" fmla="*/ 625475 h 776287"/>
                                                                      <a:gd name="connsiteX58" fmla="*/ 107950 w 927100"/>
                                                                      <a:gd name="connsiteY58" fmla="*/ 606425 h 776287"/>
                                                                      <a:gd name="connsiteX59" fmla="*/ 88900 w 927100"/>
                                                                      <a:gd name="connsiteY59" fmla="*/ 593725 h 776287"/>
                                                                      <a:gd name="connsiteX60" fmla="*/ 53975 w 927100"/>
                                                                      <a:gd name="connsiteY60" fmla="*/ 593725 h 776287"/>
                                                                      <a:gd name="connsiteX61" fmla="*/ 34925 w 927100"/>
                                                                      <a:gd name="connsiteY61" fmla="*/ 587375 h 776287"/>
                                                                      <a:gd name="connsiteX62" fmla="*/ 31750 w 927100"/>
                                                                      <a:gd name="connsiteY62" fmla="*/ 571500 h 776287"/>
                                                                      <a:gd name="connsiteX63" fmla="*/ 22225 w 927100"/>
                                                                      <a:gd name="connsiteY63" fmla="*/ 549275 h 776287"/>
                                                                      <a:gd name="connsiteX64" fmla="*/ 15875 w 927100"/>
                                                                      <a:gd name="connsiteY64" fmla="*/ 530225 h 776287"/>
                                                                      <a:gd name="connsiteX65" fmla="*/ 9525 w 927100"/>
                                                                      <a:gd name="connsiteY65" fmla="*/ 520700 h 776287"/>
                                                                      <a:gd name="connsiteX66" fmla="*/ 9525 w 927100"/>
                                                                      <a:gd name="connsiteY66" fmla="*/ 511175 h 776287"/>
                                                                      <a:gd name="connsiteX67" fmla="*/ 6350 w 927100"/>
                                                                      <a:gd name="connsiteY67" fmla="*/ 492125 h 776287"/>
                                                                      <a:gd name="connsiteX68" fmla="*/ 47625 w 927100"/>
                                                                      <a:gd name="connsiteY68" fmla="*/ 479425 h 776287"/>
                                                                      <a:gd name="connsiteX69" fmla="*/ 69850 w 927100"/>
                                                                      <a:gd name="connsiteY69" fmla="*/ 460375 h 776287"/>
                                                                      <a:gd name="connsiteX70" fmla="*/ 73025 w 927100"/>
                                                                      <a:gd name="connsiteY70" fmla="*/ 447675 h 776287"/>
                                                                      <a:gd name="connsiteX71" fmla="*/ 57150 w 927100"/>
                                                                      <a:gd name="connsiteY71" fmla="*/ 431800 h 776287"/>
                                                                      <a:gd name="connsiteX72" fmla="*/ 60325 w 927100"/>
                                                                      <a:gd name="connsiteY72" fmla="*/ 415925 h 776287"/>
                                                                      <a:gd name="connsiteX73" fmla="*/ 73025 w 927100"/>
                                                                      <a:gd name="connsiteY73" fmla="*/ 403225 h 776287"/>
                                                                      <a:gd name="connsiteX74" fmla="*/ 73025 w 927100"/>
                                                                      <a:gd name="connsiteY74" fmla="*/ 393700 h 776287"/>
                                                                      <a:gd name="connsiteX75" fmla="*/ 47625 w 927100"/>
                                                                      <a:gd name="connsiteY75" fmla="*/ 361950 h 776287"/>
                                                                      <a:gd name="connsiteX76" fmla="*/ 28575 w 927100"/>
                                                                      <a:gd name="connsiteY76" fmla="*/ 336550 h 776287"/>
                                                                      <a:gd name="connsiteX77" fmla="*/ 57150 w 927100"/>
                                                                      <a:gd name="connsiteY77" fmla="*/ 333375 h 776287"/>
                                                                      <a:gd name="connsiteX78" fmla="*/ 85725 w 927100"/>
                                                                      <a:gd name="connsiteY78" fmla="*/ 327025 h 776287"/>
                                                                      <a:gd name="connsiteX79" fmla="*/ 111125 w 927100"/>
                                                                      <a:gd name="connsiteY79" fmla="*/ 311150 h 776287"/>
                                                                      <a:gd name="connsiteX80" fmla="*/ 123825 w 927100"/>
                                                                      <a:gd name="connsiteY80" fmla="*/ 301625 h 776287"/>
                                                                      <a:gd name="connsiteX81" fmla="*/ 152400 w 927100"/>
                                                                      <a:gd name="connsiteY81" fmla="*/ 304800 h 776287"/>
                                                                      <a:gd name="connsiteX82" fmla="*/ 171450 w 927100"/>
                                                                      <a:gd name="connsiteY82" fmla="*/ 327025 h 776287"/>
                                                                      <a:gd name="connsiteX83" fmla="*/ 187325 w 927100"/>
                                                                      <a:gd name="connsiteY83" fmla="*/ 333375 h 776287"/>
                                                                      <a:gd name="connsiteX84" fmla="*/ 200025 w 927100"/>
                                                                      <a:gd name="connsiteY84" fmla="*/ 336550 h 776287"/>
                                                                      <a:gd name="connsiteX85" fmla="*/ 212725 w 927100"/>
                                                                      <a:gd name="connsiteY85" fmla="*/ 336550 h 776287"/>
                                                                      <a:gd name="connsiteX86" fmla="*/ 225425 w 927100"/>
                                                                      <a:gd name="connsiteY86" fmla="*/ 292100 h 776287"/>
                                                                      <a:gd name="connsiteX87" fmla="*/ 234950 w 927100"/>
                                                                      <a:gd name="connsiteY87" fmla="*/ 282575 h 776287"/>
                                                                      <a:gd name="connsiteX88" fmla="*/ 241300 w 927100"/>
                                                                      <a:gd name="connsiteY88" fmla="*/ 288925 h 776287"/>
                                                                      <a:gd name="connsiteX89" fmla="*/ 254000 w 927100"/>
                                                                      <a:gd name="connsiteY89" fmla="*/ 292100 h 776287"/>
                                                                      <a:gd name="connsiteX90" fmla="*/ 273050 w 927100"/>
                                                                      <a:gd name="connsiteY90" fmla="*/ 279400 h 776287"/>
                                                                      <a:gd name="connsiteX91" fmla="*/ 276225 w 927100"/>
                                                                      <a:gd name="connsiteY91" fmla="*/ 266700 h 776287"/>
                                                                      <a:gd name="connsiteX92" fmla="*/ 269875 w 927100"/>
                                                                      <a:gd name="connsiteY92" fmla="*/ 257175 h 776287"/>
                                                                      <a:gd name="connsiteX93" fmla="*/ 260350 w 927100"/>
                                                                      <a:gd name="connsiteY93" fmla="*/ 241300 h 776287"/>
                                                                      <a:gd name="connsiteX94" fmla="*/ 257175 w 927100"/>
                                                                      <a:gd name="connsiteY94" fmla="*/ 231775 h 776287"/>
                                                                      <a:gd name="connsiteX95" fmla="*/ 254000 w 927100"/>
                                                                      <a:gd name="connsiteY95" fmla="*/ 222250 h 776287"/>
                                                                      <a:gd name="connsiteX96" fmla="*/ 244475 w 927100"/>
                                                                      <a:gd name="connsiteY96" fmla="*/ 219075 h 776287"/>
                                                                      <a:gd name="connsiteX97" fmla="*/ 241300 w 927100"/>
                                                                      <a:gd name="connsiteY97" fmla="*/ 209550 h 776287"/>
                                                                      <a:gd name="connsiteX98" fmla="*/ 250825 w 927100"/>
                                                                      <a:gd name="connsiteY98" fmla="*/ 196850 h 776287"/>
                                                                      <a:gd name="connsiteX99" fmla="*/ 266700 w 927100"/>
                                                                      <a:gd name="connsiteY99" fmla="*/ 184150 h 776287"/>
                                                                      <a:gd name="connsiteX100" fmla="*/ 292100 w 927100"/>
                                                                      <a:gd name="connsiteY100" fmla="*/ 184150 h 776287"/>
                                                                      <a:gd name="connsiteX101" fmla="*/ 311150 w 927100"/>
                                                                      <a:gd name="connsiteY101" fmla="*/ 203200 h 776287"/>
                                                                      <a:gd name="connsiteX102" fmla="*/ 314325 w 927100"/>
                                                                      <a:gd name="connsiteY102" fmla="*/ 212725 h 776287"/>
                                                                      <a:gd name="connsiteX103" fmla="*/ 346075 w 927100"/>
                                                                      <a:gd name="connsiteY103" fmla="*/ 203200 h 776287"/>
                                                                      <a:gd name="connsiteX104" fmla="*/ 355600 w 927100"/>
                                                                      <a:gd name="connsiteY104" fmla="*/ 203200 h 776287"/>
                                                                      <a:gd name="connsiteX105" fmla="*/ 419100 w 927100"/>
                                                                      <a:gd name="connsiteY105" fmla="*/ 231775 h 776287"/>
                                                                      <a:gd name="connsiteX106" fmla="*/ 425450 w 927100"/>
                                                                      <a:gd name="connsiteY106" fmla="*/ 247650 h 776287"/>
                                                                      <a:gd name="connsiteX107" fmla="*/ 469900 w 927100"/>
                                                                      <a:gd name="connsiteY107" fmla="*/ 238125 h 776287"/>
                                                                      <a:gd name="connsiteX108" fmla="*/ 479425 w 927100"/>
                                                                      <a:gd name="connsiteY108" fmla="*/ 225425 h 776287"/>
                                                                      <a:gd name="connsiteX109" fmla="*/ 485775 w 927100"/>
                                                                      <a:gd name="connsiteY109" fmla="*/ 200025 h 776287"/>
                                                                      <a:gd name="connsiteX110" fmla="*/ 488950 w 927100"/>
                                                                      <a:gd name="connsiteY110" fmla="*/ 193675 h 776287"/>
                                                                      <a:gd name="connsiteX111" fmla="*/ 546100 w 927100"/>
                                                                      <a:gd name="connsiteY111" fmla="*/ 174625 h 776287"/>
                                                                      <a:gd name="connsiteX112" fmla="*/ 568325 w 927100"/>
                                                                      <a:gd name="connsiteY112" fmla="*/ 171450 h 776287"/>
                                                                      <a:gd name="connsiteX113" fmla="*/ 596900 w 927100"/>
                                                                      <a:gd name="connsiteY113" fmla="*/ 200025 h 776287"/>
                                                                      <a:gd name="connsiteX114" fmla="*/ 603250 w 927100"/>
                                                                      <a:gd name="connsiteY114" fmla="*/ 193675 h 776287"/>
                                                                      <a:gd name="connsiteX115" fmla="*/ 606425 w 927100"/>
                                                                      <a:gd name="connsiteY115" fmla="*/ 177800 h 776287"/>
                                                                      <a:gd name="connsiteX116" fmla="*/ 625475 w 927100"/>
                                                                      <a:gd name="connsiteY116" fmla="*/ 168275 h 776287"/>
                                                                      <a:gd name="connsiteX117" fmla="*/ 641350 w 927100"/>
                                                                      <a:gd name="connsiteY117" fmla="*/ 165100 h 776287"/>
                                                                      <a:gd name="connsiteX118" fmla="*/ 590550 w 927100"/>
                                                                      <a:gd name="connsiteY118" fmla="*/ 136525 h 776287"/>
                                                                      <a:gd name="connsiteX119" fmla="*/ 565150 w 927100"/>
                                                                      <a:gd name="connsiteY119" fmla="*/ 117475 h 776287"/>
                                                                      <a:gd name="connsiteX120" fmla="*/ 574675 w 927100"/>
                                                                      <a:gd name="connsiteY120" fmla="*/ 95250 h 776287"/>
                                                                      <a:gd name="connsiteX121" fmla="*/ 568325 w 927100"/>
                                                                      <a:gd name="connsiteY121" fmla="*/ 50800 h 776287"/>
                                                                      <a:gd name="connsiteX122" fmla="*/ 558800 w 927100"/>
                                                                      <a:gd name="connsiteY122" fmla="*/ 0 h 776287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  <a:cxn ang="0">
                                                                        <a:pos x="connsiteX16" y="connsiteY16"/>
                                                                      </a:cxn>
                                                                      <a:cxn ang="0">
                                                                        <a:pos x="connsiteX17" y="connsiteY17"/>
                                                                      </a:cxn>
                                                                      <a:cxn ang="0">
                                                                        <a:pos x="connsiteX18" y="connsiteY18"/>
                                                                      </a:cxn>
                                                                      <a:cxn ang="0">
                                                                        <a:pos x="connsiteX19" y="connsiteY19"/>
                                                                      </a:cxn>
                                                                      <a:cxn ang="0">
                                                                        <a:pos x="connsiteX20" y="connsiteY20"/>
                                                                      </a:cxn>
                                                                      <a:cxn ang="0">
                                                                        <a:pos x="connsiteX21" y="connsiteY21"/>
                                                                      </a:cxn>
                                                                      <a:cxn ang="0">
                                                                        <a:pos x="connsiteX22" y="connsiteY22"/>
                                                                      </a:cxn>
                                                                      <a:cxn ang="0">
                                                                        <a:pos x="connsiteX23" y="connsiteY23"/>
                                                                      </a:cxn>
                                                                      <a:cxn ang="0">
                                                                        <a:pos x="connsiteX24" y="connsiteY24"/>
                                                                      </a:cxn>
                                                                      <a:cxn ang="0">
                                                                        <a:pos x="connsiteX25" y="connsiteY25"/>
                                                                      </a:cxn>
                                                                      <a:cxn ang="0">
                                                                        <a:pos x="connsiteX26" y="connsiteY26"/>
                                                                      </a:cxn>
                                                                      <a:cxn ang="0">
                                                                        <a:pos x="connsiteX27" y="connsiteY27"/>
                                                                      </a:cxn>
                                                                      <a:cxn ang="0">
                                                                        <a:pos x="connsiteX28" y="connsiteY28"/>
                                                                      </a:cxn>
                                                                      <a:cxn ang="0">
                                                                        <a:pos x="connsiteX29" y="connsiteY29"/>
                                                                      </a:cxn>
                                                                      <a:cxn ang="0">
                                                                        <a:pos x="connsiteX30" y="connsiteY30"/>
                                                                      </a:cxn>
                                                                      <a:cxn ang="0">
                                                                        <a:pos x="connsiteX31" y="connsiteY31"/>
                                                                      </a:cxn>
                                                                      <a:cxn ang="0">
                                                                        <a:pos x="connsiteX32" y="connsiteY32"/>
                                                                      </a:cxn>
                                                                      <a:cxn ang="0">
                                                                        <a:pos x="connsiteX33" y="connsiteY33"/>
                                                                      </a:cxn>
                                                                      <a:cxn ang="0">
                                                                        <a:pos x="connsiteX34" y="connsiteY34"/>
                                                                      </a:cxn>
                                                                      <a:cxn ang="0">
                                                                        <a:pos x="connsiteX35" y="connsiteY35"/>
                                                                      </a:cxn>
                                                                      <a:cxn ang="0">
                                                                        <a:pos x="connsiteX36" y="connsiteY36"/>
                                                                      </a:cxn>
                                                                      <a:cxn ang="0">
                                                                        <a:pos x="connsiteX37" y="connsiteY37"/>
                                                                      </a:cxn>
                                                                      <a:cxn ang="0">
                                                                        <a:pos x="connsiteX38" y="connsiteY38"/>
                                                                      </a:cxn>
                                                                      <a:cxn ang="0">
                                                                        <a:pos x="connsiteX39" y="connsiteY39"/>
                                                                      </a:cxn>
                                                                      <a:cxn ang="0">
                                                                        <a:pos x="connsiteX40" y="connsiteY40"/>
                                                                      </a:cxn>
                                                                      <a:cxn ang="0">
                                                                        <a:pos x="connsiteX41" y="connsiteY41"/>
                                                                      </a:cxn>
                                                                      <a:cxn ang="0">
                                                                        <a:pos x="connsiteX42" y="connsiteY42"/>
                                                                      </a:cxn>
                                                                      <a:cxn ang="0">
                                                                        <a:pos x="connsiteX43" y="connsiteY43"/>
                                                                      </a:cxn>
                                                                      <a:cxn ang="0">
                                                                        <a:pos x="connsiteX44" y="connsiteY44"/>
                                                                      </a:cxn>
                                                                      <a:cxn ang="0">
                                                                        <a:pos x="connsiteX45" y="connsiteY45"/>
                                                                      </a:cxn>
                                                                      <a:cxn ang="0">
                                                                        <a:pos x="connsiteX46" y="connsiteY46"/>
                                                                      </a:cxn>
                                                                      <a:cxn ang="0">
                                                                        <a:pos x="connsiteX47" y="connsiteY47"/>
                                                                      </a:cxn>
                                                                      <a:cxn ang="0">
                                                                        <a:pos x="connsiteX48" y="connsiteY48"/>
                                                                      </a:cxn>
                                                                      <a:cxn ang="0">
                                                                        <a:pos x="connsiteX49" y="connsiteY49"/>
                                                                      </a:cxn>
                                                                      <a:cxn ang="0">
                                                                        <a:pos x="connsiteX50" y="connsiteY50"/>
                                                                      </a:cxn>
                                                                      <a:cxn ang="0">
                                                                        <a:pos x="connsiteX51" y="connsiteY51"/>
                                                                      </a:cxn>
                                                                      <a:cxn ang="0">
                                                                        <a:pos x="connsiteX52" y="connsiteY52"/>
                                                                      </a:cxn>
                                                                      <a:cxn ang="0">
                                                                        <a:pos x="connsiteX53" y="connsiteY53"/>
                                                                      </a:cxn>
                                                                      <a:cxn ang="0">
                                                                        <a:pos x="connsiteX54" y="connsiteY54"/>
                                                                      </a:cxn>
                                                                      <a:cxn ang="0">
                                                                        <a:pos x="connsiteX55" y="connsiteY55"/>
                                                                      </a:cxn>
                                                                      <a:cxn ang="0">
                                                                        <a:pos x="connsiteX56" y="connsiteY56"/>
                                                                      </a:cxn>
                                                                      <a:cxn ang="0">
                                                                        <a:pos x="connsiteX57" y="connsiteY57"/>
                                                                      </a:cxn>
                                                                      <a:cxn ang="0">
                                                                        <a:pos x="connsiteX58" y="connsiteY58"/>
                                                                      </a:cxn>
                                                                      <a:cxn ang="0">
                                                                        <a:pos x="connsiteX59" y="connsiteY59"/>
                                                                      </a:cxn>
                                                                      <a:cxn ang="0">
                                                                        <a:pos x="connsiteX60" y="connsiteY60"/>
                                                                      </a:cxn>
                                                                      <a:cxn ang="0">
                                                                        <a:pos x="connsiteX61" y="connsiteY61"/>
                                                                      </a:cxn>
                                                                      <a:cxn ang="0">
                                                                        <a:pos x="connsiteX62" y="connsiteY62"/>
                                                                      </a:cxn>
                                                                      <a:cxn ang="0">
                                                                        <a:pos x="connsiteX63" y="connsiteY63"/>
                                                                      </a:cxn>
                                                                      <a:cxn ang="0">
                                                                        <a:pos x="connsiteX64" y="connsiteY64"/>
                                                                      </a:cxn>
                                                                      <a:cxn ang="0">
                                                                        <a:pos x="connsiteX65" y="connsiteY65"/>
                                                                      </a:cxn>
                                                                      <a:cxn ang="0">
                                                                        <a:pos x="connsiteX66" y="connsiteY66"/>
                                                                      </a:cxn>
                                                                      <a:cxn ang="0">
                                                                        <a:pos x="connsiteX67" y="connsiteY67"/>
                                                                      </a:cxn>
                                                                      <a:cxn ang="0">
                                                                        <a:pos x="connsiteX68" y="connsiteY68"/>
                                                                      </a:cxn>
                                                                      <a:cxn ang="0">
                                                                        <a:pos x="connsiteX69" y="connsiteY69"/>
                                                                      </a:cxn>
                                                                      <a:cxn ang="0">
                                                                        <a:pos x="connsiteX70" y="connsiteY70"/>
                                                                      </a:cxn>
                                                                      <a:cxn ang="0">
                                                                        <a:pos x="connsiteX71" y="connsiteY71"/>
                                                                      </a:cxn>
                                                                      <a:cxn ang="0">
                                                                        <a:pos x="connsiteX72" y="connsiteY72"/>
                                                                      </a:cxn>
                                                                      <a:cxn ang="0">
                                                                        <a:pos x="connsiteX73" y="connsiteY73"/>
                                                                      </a:cxn>
                                                                      <a:cxn ang="0">
                                                                        <a:pos x="connsiteX74" y="connsiteY74"/>
                                                                      </a:cxn>
                                                                      <a:cxn ang="0">
                                                                        <a:pos x="connsiteX75" y="connsiteY75"/>
                                                                      </a:cxn>
                                                                      <a:cxn ang="0">
                                                                        <a:pos x="connsiteX76" y="connsiteY76"/>
                                                                      </a:cxn>
                                                                      <a:cxn ang="0">
                                                                        <a:pos x="connsiteX77" y="connsiteY77"/>
                                                                      </a:cxn>
                                                                      <a:cxn ang="0">
                                                                        <a:pos x="connsiteX78" y="connsiteY78"/>
                                                                      </a:cxn>
                                                                      <a:cxn ang="0">
                                                                        <a:pos x="connsiteX79" y="connsiteY79"/>
                                                                      </a:cxn>
                                                                      <a:cxn ang="0">
                                                                        <a:pos x="connsiteX80" y="connsiteY80"/>
                                                                      </a:cxn>
                                                                      <a:cxn ang="0">
                                                                        <a:pos x="connsiteX81" y="connsiteY81"/>
                                                                      </a:cxn>
                                                                      <a:cxn ang="0">
                                                                        <a:pos x="connsiteX82" y="connsiteY82"/>
                                                                      </a:cxn>
                                                                      <a:cxn ang="0">
                                                                        <a:pos x="connsiteX83" y="connsiteY83"/>
                                                                      </a:cxn>
                                                                      <a:cxn ang="0">
                                                                        <a:pos x="connsiteX84" y="connsiteY84"/>
                                                                      </a:cxn>
                                                                      <a:cxn ang="0">
                                                                        <a:pos x="connsiteX85" y="connsiteY85"/>
                                                                      </a:cxn>
                                                                      <a:cxn ang="0">
                                                                        <a:pos x="connsiteX86" y="connsiteY86"/>
                                                                      </a:cxn>
                                                                      <a:cxn ang="0">
                                                                        <a:pos x="connsiteX87" y="connsiteY87"/>
                                                                      </a:cxn>
                                                                      <a:cxn ang="0">
                                                                        <a:pos x="connsiteX88" y="connsiteY88"/>
                                                                      </a:cxn>
                                                                      <a:cxn ang="0">
                                                                        <a:pos x="connsiteX89" y="connsiteY89"/>
                                                                      </a:cxn>
                                                                      <a:cxn ang="0">
                                                                        <a:pos x="connsiteX90" y="connsiteY90"/>
                                                                      </a:cxn>
                                                                      <a:cxn ang="0">
                                                                        <a:pos x="connsiteX91" y="connsiteY91"/>
                                                                      </a:cxn>
                                                                      <a:cxn ang="0">
                                                                        <a:pos x="connsiteX92" y="connsiteY92"/>
                                                                      </a:cxn>
                                                                      <a:cxn ang="0">
                                                                        <a:pos x="connsiteX93" y="connsiteY93"/>
                                                                      </a:cxn>
                                                                      <a:cxn ang="0">
                                                                        <a:pos x="connsiteX94" y="connsiteY94"/>
                                                                      </a:cxn>
                                                                      <a:cxn ang="0">
                                                                        <a:pos x="connsiteX95" y="connsiteY95"/>
                                                                      </a:cxn>
                                                                      <a:cxn ang="0">
                                                                        <a:pos x="connsiteX96" y="connsiteY96"/>
                                                                      </a:cxn>
                                                                      <a:cxn ang="0">
                                                                        <a:pos x="connsiteX97" y="connsiteY97"/>
                                                                      </a:cxn>
                                                                      <a:cxn ang="0">
                                                                        <a:pos x="connsiteX98" y="connsiteY98"/>
                                                                      </a:cxn>
                                                                      <a:cxn ang="0">
                                                                        <a:pos x="connsiteX99" y="connsiteY99"/>
                                                                      </a:cxn>
                                                                      <a:cxn ang="0">
                                                                        <a:pos x="connsiteX100" y="connsiteY100"/>
                                                                      </a:cxn>
                                                                      <a:cxn ang="0">
                                                                        <a:pos x="connsiteX101" y="connsiteY101"/>
                                                                      </a:cxn>
                                                                      <a:cxn ang="0">
                                                                        <a:pos x="connsiteX102" y="connsiteY102"/>
                                                                      </a:cxn>
                                                                      <a:cxn ang="0">
                                                                        <a:pos x="connsiteX103" y="connsiteY103"/>
                                                                      </a:cxn>
                                                                      <a:cxn ang="0">
                                                                        <a:pos x="connsiteX104" y="connsiteY104"/>
                                                                      </a:cxn>
                                                                      <a:cxn ang="0">
                                                                        <a:pos x="connsiteX105" y="connsiteY105"/>
                                                                      </a:cxn>
                                                                      <a:cxn ang="0">
                                                                        <a:pos x="connsiteX106" y="connsiteY106"/>
                                                                      </a:cxn>
                                                                      <a:cxn ang="0">
                                                                        <a:pos x="connsiteX107" y="connsiteY107"/>
                                                                      </a:cxn>
                                                                      <a:cxn ang="0">
                                                                        <a:pos x="connsiteX108" y="connsiteY108"/>
                                                                      </a:cxn>
                                                                      <a:cxn ang="0">
                                                                        <a:pos x="connsiteX109" y="connsiteY109"/>
                                                                      </a:cxn>
                                                                      <a:cxn ang="0">
                                                                        <a:pos x="connsiteX110" y="connsiteY110"/>
                                                                      </a:cxn>
                                                                      <a:cxn ang="0">
                                                                        <a:pos x="connsiteX111" y="connsiteY111"/>
                                                                      </a:cxn>
                                                                      <a:cxn ang="0">
                                                                        <a:pos x="connsiteX112" y="connsiteY112"/>
                                                                      </a:cxn>
                                                                      <a:cxn ang="0">
                                                                        <a:pos x="connsiteX113" y="connsiteY113"/>
                                                                      </a:cxn>
                                                                      <a:cxn ang="0">
                                                                        <a:pos x="connsiteX114" y="connsiteY114"/>
                                                                      </a:cxn>
                                                                      <a:cxn ang="0">
                                                                        <a:pos x="connsiteX115" y="connsiteY115"/>
                                                                      </a:cxn>
                                                                      <a:cxn ang="0">
                                                                        <a:pos x="connsiteX116" y="connsiteY116"/>
                                                                      </a:cxn>
                                                                      <a:cxn ang="0">
                                                                        <a:pos x="connsiteX117" y="connsiteY117"/>
                                                                      </a:cxn>
                                                                      <a:cxn ang="0">
                                                                        <a:pos x="connsiteX118" y="connsiteY118"/>
                                                                      </a:cxn>
                                                                      <a:cxn ang="0">
                                                                        <a:pos x="connsiteX119" y="connsiteY119"/>
                                                                      </a:cxn>
                                                                      <a:cxn ang="0">
                                                                        <a:pos x="connsiteX120" y="connsiteY120"/>
                                                                      </a:cxn>
                                                                      <a:cxn ang="0">
                                                                        <a:pos x="connsiteX121" y="connsiteY121"/>
                                                                      </a:cxn>
                                                                      <a:cxn ang="0">
                                                                        <a:pos x="connsiteX122" y="connsiteY122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927100" h="776287">
                                                                        <a:moveTo>
                                                                          <a:pt x="927100" y="34925"/>
                                                                        </a:moveTo>
                                                                        <a:lnTo>
                                                                          <a:pt x="892175" y="133350"/>
                                                                        </a:lnTo>
                                                                        <a:cubicBezTo>
                                                                          <a:pt x="884238" y="155575"/>
                                                                          <a:pt x="885296" y="160867"/>
                                                                          <a:pt x="879475" y="168275"/>
                                                                        </a:cubicBezTo>
                                                                        <a:cubicBezTo>
                                                                          <a:pt x="873654" y="175683"/>
                                                                          <a:pt x="863600" y="171979"/>
                                                                          <a:pt x="857250" y="177800"/>
                                                                        </a:cubicBezTo>
                                                                        <a:cubicBezTo>
                                                                          <a:pt x="850900" y="183621"/>
                                                                          <a:pt x="846137" y="194204"/>
                                                                          <a:pt x="841375" y="203200"/>
                                                                        </a:cubicBezTo>
                                                                        <a:cubicBezTo>
                                                                          <a:pt x="836613" y="212196"/>
                                                                          <a:pt x="830792" y="220663"/>
                                                                          <a:pt x="828675" y="231775"/>
                                                                        </a:cubicBezTo>
                                                                        <a:cubicBezTo>
                                                                          <a:pt x="826558" y="242887"/>
                                                                          <a:pt x="829733" y="258233"/>
                                                                          <a:pt x="828675" y="269875"/>
                                                                        </a:cubicBezTo>
                                                                        <a:cubicBezTo>
                                                                          <a:pt x="827617" y="281517"/>
                                                                          <a:pt x="821796" y="292629"/>
                                                                          <a:pt x="822325" y="301625"/>
                                                                        </a:cubicBezTo>
                                                                        <a:cubicBezTo>
                                                                          <a:pt x="822854" y="310621"/>
                                                                          <a:pt x="824971" y="315383"/>
                                                                          <a:pt x="831850" y="323850"/>
                                                                        </a:cubicBezTo>
                                                                        <a:cubicBezTo>
                                                                          <a:pt x="838729" y="332317"/>
                                                                          <a:pt x="854604" y="345546"/>
                                                                          <a:pt x="863600" y="352425"/>
                                                                        </a:cubicBezTo>
                                                                        <a:cubicBezTo>
                                                                          <a:pt x="872596" y="359304"/>
                                                                          <a:pt x="881063" y="361950"/>
                                                                          <a:pt x="885825" y="365125"/>
                                                                        </a:cubicBezTo>
                                                                        <a:cubicBezTo>
                                                                          <a:pt x="890587" y="368300"/>
                                                                          <a:pt x="895879" y="361421"/>
                                                                          <a:pt x="892175" y="371475"/>
                                                                        </a:cubicBezTo>
                                                                        <a:cubicBezTo>
                                                                          <a:pt x="888471" y="381529"/>
                                                                          <a:pt x="872067" y="414338"/>
                                                                          <a:pt x="863600" y="425450"/>
                                                                        </a:cubicBezTo>
                                                                        <a:cubicBezTo>
                                                                          <a:pt x="855133" y="436562"/>
                                                                          <a:pt x="848254" y="437092"/>
                                                                          <a:pt x="841375" y="438150"/>
                                                                        </a:cubicBezTo>
                                                                        <a:cubicBezTo>
                                                                          <a:pt x="834496" y="439208"/>
                                                                          <a:pt x="833438" y="417513"/>
                                                                          <a:pt x="822325" y="431800"/>
                                                                        </a:cubicBezTo>
                                                                        <a:cubicBezTo>
                                                                          <a:pt x="811213" y="446088"/>
                                                                          <a:pt x="786871" y="498475"/>
                                                                          <a:pt x="774700" y="523875"/>
                                                                        </a:cubicBezTo>
                                                                        <a:cubicBezTo>
                                                                          <a:pt x="762529" y="549275"/>
                                                                          <a:pt x="756179" y="570971"/>
                                                                          <a:pt x="749300" y="584200"/>
                                                                        </a:cubicBezTo>
                                                                        <a:cubicBezTo>
                                                                          <a:pt x="742421" y="597429"/>
                                                                          <a:pt x="731308" y="595842"/>
                                                                          <a:pt x="733425" y="603250"/>
                                                                        </a:cubicBezTo>
                                                                        <a:cubicBezTo>
                                                                          <a:pt x="735542" y="610658"/>
                                                                          <a:pt x="759883" y="619654"/>
                                                                          <a:pt x="762000" y="628650"/>
                                                                        </a:cubicBezTo>
                                                                        <a:cubicBezTo>
                                                                          <a:pt x="764117" y="637646"/>
                                                                          <a:pt x="745596" y="648758"/>
                                                                          <a:pt x="746125" y="657225"/>
                                                                        </a:cubicBezTo>
                                                                        <a:cubicBezTo>
                                                                          <a:pt x="746654" y="665692"/>
                                                                          <a:pt x="757767" y="675746"/>
                                                                          <a:pt x="765175" y="679450"/>
                                                                        </a:cubicBezTo>
                                                                        <a:cubicBezTo>
                                                                          <a:pt x="772583" y="683154"/>
                                                                          <a:pt x="782108" y="682625"/>
                                                                          <a:pt x="790575" y="679450"/>
                                                                        </a:cubicBezTo>
                                                                        <a:cubicBezTo>
                                                                          <a:pt x="799042" y="676275"/>
                                                                          <a:pt x="811742" y="665692"/>
                                                                          <a:pt x="815975" y="660400"/>
                                                                        </a:cubicBezTo>
                                                                        <a:cubicBezTo>
                                                                          <a:pt x="820208" y="655108"/>
                                                                          <a:pt x="810684" y="646642"/>
                                                                          <a:pt x="815975" y="647700"/>
                                                                        </a:cubicBezTo>
                                                                        <a:cubicBezTo>
                                                                          <a:pt x="821266" y="648758"/>
                                                                          <a:pt x="838729" y="659871"/>
                                                                          <a:pt x="847725" y="666750"/>
                                                                        </a:cubicBezTo>
                                                                        <a:cubicBezTo>
                                                                          <a:pt x="856721" y="673629"/>
                                                                          <a:pt x="866775" y="681037"/>
                                                                          <a:pt x="869950" y="688975"/>
                                                                        </a:cubicBezTo>
                                                                        <a:cubicBezTo>
                                                                          <a:pt x="873125" y="696913"/>
                                                                          <a:pt x="867304" y="707496"/>
                                                                          <a:pt x="866775" y="714375"/>
                                                                        </a:cubicBezTo>
                                                                        <a:cubicBezTo>
                                                                          <a:pt x="866246" y="721254"/>
                                                                          <a:pt x="882650" y="728133"/>
                                                                          <a:pt x="866775" y="730250"/>
                                                                        </a:cubicBezTo>
                                                                        <a:cubicBezTo>
                                                                          <a:pt x="850900" y="732367"/>
                                                                          <a:pt x="791104" y="727604"/>
                                                                          <a:pt x="771525" y="727075"/>
                                                                        </a:cubicBezTo>
                                                                        <a:cubicBezTo>
                                                                          <a:pt x="751946" y="726546"/>
                                                                          <a:pt x="755121" y="726546"/>
                                                                          <a:pt x="749300" y="727075"/>
                                                                        </a:cubicBezTo>
                                                                        <a:cubicBezTo>
                                                                          <a:pt x="743479" y="727604"/>
                                                                          <a:pt x="741892" y="726017"/>
                                                                          <a:pt x="736600" y="730250"/>
                                                                        </a:cubicBezTo>
                                                                        <a:cubicBezTo>
                                                                          <a:pt x="731308" y="734483"/>
                                                                          <a:pt x="726017" y="747183"/>
                                                                          <a:pt x="717550" y="752475"/>
                                                                        </a:cubicBezTo>
                                                                        <a:cubicBezTo>
                                                                          <a:pt x="709083" y="757767"/>
                                                                          <a:pt x="694267" y="760413"/>
                                                                          <a:pt x="685800" y="762000"/>
                                                                        </a:cubicBezTo>
                                                                        <a:cubicBezTo>
                                                                          <a:pt x="677333" y="763587"/>
                                                                          <a:pt x="672571" y="762529"/>
                                                                          <a:pt x="666750" y="762000"/>
                                                                        </a:cubicBezTo>
                                                                        <a:cubicBezTo>
                                                                          <a:pt x="660929" y="761471"/>
                                                                          <a:pt x="654579" y="757767"/>
                                                                          <a:pt x="650875" y="758825"/>
                                                                        </a:cubicBezTo>
                                                                        <a:cubicBezTo>
                                                                          <a:pt x="647171" y="759883"/>
                                                                          <a:pt x="649287" y="765704"/>
                                                                          <a:pt x="644525" y="768350"/>
                                                                        </a:cubicBezTo>
                                                                        <a:cubicBezTo>
                                                                          <a:pt x="639763" y="770996"/>
                                                                          <a:pt x="630767" y="776287"/>
                                                                          <a:pt x="622300" y="774700"/>
                                                                        </a:cubicBezTo>
                                                                        <a:cubicBezTo>
                                                                          <a:pt x="613833" y="773113"/>
                                                                          <a:pt x="602721" y="764646"/>
                                                                          <a:pt x="593725" y="758825"/>
                                                                        </a:cubicBezTo>
                                                                        <a:cubicBezTo>
                                                                          <a:pt x="584729" y="753004"/>
                                                                          <a:pt x="576262" y="744008"/>
                                                                          <a:pt x="568325" y="739775"/>
                                                                        </a:cubicBezTo>
                                                                        <a:cubicBezTo>
                                                                          <a:pt x="560388" y="735542"/>
                                                                          <a:pt x="552979" y="735542"/>
                                                                          <a:pt x="546100" y="733425"/>
                                                                        </a:cubicBezTo>
                                                                        <a:cubicBezTo>
                                                                          <a:pt x="539221" y="731308"/>
                                                                          <a:pt x="538692" y="728133"/>
                                                                          <a:pt x="527050" y="727075"/>
                                                                        </a:cubicBezTo>
                                                                        <a:cubicBezTo>
                                                                          <a:pt x="515408" y="726017"/>
                                                                          <a:pt x="487362" y="729192"/>
                                                                          <a:pt x="476250" y="727075"/>
                                                                        </a:cubicBezTo>
                                                                        <a:cubicBezTo>
                                                                          <a:pt x="465138" y="724958"/>
                                                                          <a:pt x="467783" y="715962"/>
                                                                          <a:pt x="460375" y="714375"/>
                                                                        </a:cubicBezTo>
                                                                        <a:cubicBezTo>
                                                                          <a:pt x="452967" y="712788"/>
                                                                          <a:pt x="438679" y="718608"/>
                                                                          <a:pt x="431800" y="717550"/>
                                                                        </a:cubicBezTo>
                                                                        <a:cubicBezTo>
                                                                          <a:pt x="424921" y="716492"/>
                                                                          <a:pt x="423862" y="710671"/>
                                                                          <a:pt x="419100" y="708025"/>
                                                                        </a:cubicBezTo>
                                                                        <a:cubicBezTo>
                                                                          <a:pt x="414338" y="705379"/>
                                                                          <a:pt x="407458" y="703262"/>
                                                                          <a:pt x="403225" y="701675"/>
                                                                        </a:cubicBezTo>
                                                                        <a:cubicBezTo>
                                                                          <a:pt x="398992" y="700088"/>
                                                                          <a:pt x="397933" y="700087"/>
                                                                          <a:pt x="393700" y="698500"/>
                                                                        </a:cubicBezTo>
                                                                        <a:cubicBezTo>
                                                                          <a:pt x="389467" y="696913"/>
                                                                          <a:pt x="384704" y="695325"/>
                                                                          <a:pt x="377825" y="692150"/>
                                                                        </a:cubicBezTo>
                                                                        <a:cubicBezTo>
                                                                          <a:pt x="370946" y="688975"/>
                                                                          <a:pt x="352425" y="679450"/>
                                                                          <a:pt x="352425" y="679450"/>
                                                                        </a:cubicBezTo>
                                                                        <a:cubicBezTo>
                                                                          <a:pt x="345017" y="675746"/>
                                                                          <a:pt x="340254" y="673100"/>
                                                                          <a:pt x="333375" y="669925"/>
                                                                        </a:cubicBezTo>
                                                                        <a:cubicBezTo>
                                                                          <a:pt x="326496" y="666750"/>
                                                                          <a:pt x="311150" y="660400"/>
                                                                          <a:pt x="311150" y="660400"/>
                                                                        </a:cubicBezTo>
                                                                        <a:cubicBezTo>
                                                                          <a:pt x="301096" y="656167"/>
                                                                          <a:pt x="282046" y="646642"/>
                                                                          <a:pt x="273050" y="644525"/>
                                                                        </a:cubicBezTo>
                                                                        <a:cubicBezTo>
                                                                          <a:pt x="264054" y="642408"/>
                                                                          <a:pt x="260879" y="648229"/>
                                                                          <a:pt x="257175" y="647700"/>
                                                                        </a:cubicBezTo>
                                                                        <a:cubicBezTo>
                                                                          <a:pt x="253471" y="647171"/>
                                                                          <a:pt x="252942" y="642938"/>
                                                                          <a:pt x="250825" y="641350"/>
                                                                        </a:cubicBezTo>
                                                                        <a:cubicBezTo>
                                                                          <a:pt x="248708" y="639762"/>
                                                                          <a:pt x="248179" y="639762"/>
                                                                          <a:pt x="244475" y="638175"/>
                                                                        </a:cubicBezTo>
                                                                        <a:cubicBezTo>
                                                                          <a:pt x="240771" y="636588"/>
                                                                          <a:pt x="243946" y="632883"/>
                                                                          <a:pt x="228600" y="631825"/>
                                                                        </a:cubicBezTo>
                                                                        <a:cubicBezTo>
                                                                          <a:pt x="213254" y="630767"/>
                                                                          <a:pt x="169862" y="632883"/>
                                                                          <a:pt x="152400" y="631825"/>
                                                                        </a:cubicBezTo>
                                                                        <a:cubicBezTo>
                                                                          <a:pt x="134938" y="630767"/>
                                                                          <a:pt x="131233" y="629708"/>
                                                                          <a:pt x="123825" y="625475"/>
                                                                        </a:cubicBezTo>
                                                                        <a:cubicBezTo>
                                                                          <a:pt x="116417" y="621242"/>
                                                                          <a:pt x="113771" y="611717"/>
                                                                          <a:pt x="107950" y="606425"/>
                                                                        </a:cubicBezTo>
                                                                        <a:cubicBezTo>
                                                                          <a:pt x="102129" y="601133"/>
                                                                          <a:pt x="97896" y="595842"/>
                                                                          <a:pt x="88900" y="593725"/>
                                                                        </a:cubicBezTo>
                                                                        <a:cubicBezTo>
                                                                          <a:pt x="79904" y="591608"/>
                                                                          <a:pt x="62971" y="594783"/>
                                                                          <a:pt x="53975" y="593725"/>
                                                                        </a:cubicBezTo>
                                                                        <a:cubicBezTo>
                                                                          <a:pt x="44979" y="592667"/>
                                                                          <a:pt x="38629" y="591079"/>
                                                                          <a:pt x="34925" y="587375"/>
                                                                        </a:cubicBezTo>
                                                                        <a:cubicBezTo>
                                                                          <a:pt x="31221" y="583671"/>
                                                                          <a:pt x="33867" y="577850"/>
                                                                          <a:pt x="31750" y="571500"/>
                                                                        </a:cubicBezTo>
                                                                        <a:cubicBezTo>
                                                                          <a:pt x="29633" y="565150"/>
                                                                          <a:pt x="24871" y="556154"/>
                                                                          <a:pt x="22225" y="549275"/>
                                                                        </a:cubicBezTo>
                                                                        <a:cubicBezTo>
                                                                          <a:pt x="19579" y="542396"/>
                                                                          <a:pt x="17992" y="534987"/>
                                                                          <a:pt x="15875" y="530225"/>
                                                                        </a:cubicBezTo>
                                                                        <a:cubicBezTo>
                                                                          <a:pt x="13758" y="525463"/>
                                                                          <a:pt x="10583" y="523875"/>
                                                                          <a:pt x="9525" y="520700"/>
                                                                        </a:cubicBezTo>
                                                                        <a:cubicBezTo>
                                                                          <a:pt x="8467" y="517525"/>
                                                                          <a:pt x="10054" y="515938"/>
                                                                          <a:pt x="9525" y="511175"/>
                                                                        </a:cubicBezTo>
                                                                        <a:cubicBezTo>
                                                                          <a:pt x="8996" y="506413"/>
                                                                          <a:pt x="0" y="497417"/>
                                                                          <a:pt x="6350" y="492125"/>
                                                                        </a:cubicBezTo>
                                                                        <a:cubicBezTo>
                                                                          <a:pt x="12700" y="486833"/>
                                                                          <a:pt x="37042" y="484717"/>
                                                                          <a:pt x="47625" y="479425"/>
                                                                        </a:cubicBezTo>
                                                                        <a:cubicBezTo>
                                                                          <a:pt x="58208" y="474133"/>
                                                                          <a:pt x="65617" y="465667"/>
                                                                          <a:pt x="69850" y="460375"/>
                                                                        </a:cubicBezTo>
                                                                        <a:cubicBezTo>
                                                                          <a:pt x="74083" y="455083"/>
                                                                          <a:pt x="75142" y="452437"/>
                                                                          <a:pt x="73025" y="447675"/>
                                                                        </a:cubicBezTo>
                                                                        <a:cubicBezTo>
                                                                          <a:pt x="70908" y="442913"/>
                                                                          <a:pt x="59267" y="437092"/>
                                                                          <a:pt x="57150" y="431800"/>
                                                                        </a:cubicBezTo>
                                                                        <a:cubicBezTo>
                                                                          <a:pt x="55033" y="426508"/>
                                                                          <a:pt x="57679" y="420687"/>
                                                                          <a:pt x="60325" y="415925"/>
                                                                        </a:cubicBezTo>
                                                                        <a:cubicBezTo>
                                                                          <a:pt x="62971" y="411163"/>
                                                                          <a:pt x="70908" y="406929"/>
                                                                          <a:pt x="73025" y="403225"/>
                                                                        </a:cubicBezTo>
                                                                        <a:cubicBezTo>
                                                                          <a:pt x="75142" y="399521"/>
                                                                          <a:pt x="77258" y="400579"/>
                                                                          <a:pt x="73025" y="393700"/>
                                                                        </a:cubicBezTo>
                                                                        <a:cubicBezTo>
                                                                          <a:pt x="68792" y="386821"/>
                                                                          <a:pt x="55033" y="371475"/>
                                                                          <a:pt x="47625" y="361950"/>
                                                                        </a:cubicBezTo>
                                                                        <a:cubicBezTo>
                                                                          <a:pt x="40217" y="352425"/>
                                                                          <a:pt x="26988" y="341312"/>
                                                                          <a:pt x="28575" y="336550"/>
                                                                        </a:cubicBezTo>
                                                                        <a:cubicBezTo>
                                                                          <a:pt x="30162" y="331788"/>
                                                                          <a:pt x="47625" y="334963"/>
                                                                          <a:pt x="57150" y="333375"/>
                                                                        </a:cubicBezTo>
                                                                        <a:cubicBezTo>
                                                                          <a:pt x="66675" y="331788"/>
                                                                          <a:pt x="76729" y="330729"/>
                                                                          <a:pt x="85725" y="327025"/>
                                                                        </a:cubicBezTo>
                                                                        <a:cubicBezTo>
                                                                          <a:pt x="94721" y="323321"/>
                                                                          <a:pt x="104775" y="315383"/>
                                                                          <a:pt x="111125" y="311150"/>
                                                                        </a:cubicBezTo>
                                                                        <a:cubicBezTo>
                                                                          <a:pt x="117475" y="306917"/>
                                                                          <a:pt x="116946" y="302683"/>
                                                                          <a:pt x="123825" y="301625"/>
                                                                        </a:cubicBezTo>
                                                                        <a:cubicBezTo>
                                                                          <a:pt x="130704" y="300567"/>
                                                                          <a:pt x="144463" y="300567"/>
                                                                          <a:pt x="152400" y="304800"/>
                                                                        </a:cubicBezTo>
                                                                        <a:cubicBezTo>
                                                                          <a:pt x="160337" y="309033"/>
                                                                          <a:pt x="165629" y="322263"/>
                                                                          <a:pt x="171450" y="327025"/>
                                                                        </a:cubicBezTo>
                                                                        <a:cubicBezTo>
                                                                          <a:pt x="177271" y="331787"/>
                                                                          <a:pt x="182563" y="331788"/>
                                                                          <a:pt x="187325" y="333375"/>
                                                                        </a:cubicBezTo>
                                                                        <a:cubicBezTo>
                                                                          <a:pt x="192087" y="334962"/>
                                                                          <a:pt x="195792" y="336021"/>
                                                                          <a:pt x="200025" y="336550"/>
                                                                        </a:cubicBezTo>
                                                                        <a:cubicBezTo>
                                                                          <a:pt x="204258" y="337079"/>
                                                                          <a:pt x="208492" y="343958"/>
                                                                          <a:pt x="212725" y="336550"/>
                                                                        </a:cubicBezTo>
                                                                        <a:cubicBezTo>
                                                                          <a:pt x="216958" y="329142"/>
                                                                          <a:pt x="221721" y="301096"/>
                                                                          <a:pt x="225425" y="292100"/>
                                                                        </a:cubicBezTo>
                                                                        <a:cubicBezTo>
                                                                          <a:pt x="229129" y="283104"/>
                                                                          <a:pt x="232304" y="283104"/>
                                                                          <a:pt x="234950" y="282575"/>
                                                                        </a:cubicBezTo>
                                                                        <a:cubicBezTo>
                                                                          <a:pt x="237596" y="282046"/>
                                                                          <a:pt x="238125" y="287338"/>
                                                                          <a:pt x="241300" y="288925"/>
                                                                        </a:cubicBezTo>
                                                                        <a:cubicBezTo>
                                                                          <a:pt x="244475" y="290512"/>
                                                                          <a:pt x="248708" y="293687"/>
                                                                          <a:pt x="254000" y="292100"/>
                                                                        </a:cubicBezTo>
                                                                        <a:cubicBezTo>
                                                                          <a:pt x="259292" y="290513"/>
                                                                          <a:pt x="269346" y="283633"/>
                                                                          <a:pt x="273050" y="279400"/>
                                                                        </a:cubicBezTo>
                                                                        <a:cubicBezTo>
                                                                          <a:pt x="276754" y="275167"/>
                                                                          <a:pt x="276754" y="270404"/>
                                                                          <a:pt x="276225" y="266700"/>
                                                                        </a:cubicBezTo>
                                                                        <a:cubicBezTo>
                                                                          <a:pt x="275696" y="262996"/>
                                                                          <a:pt x="272521" y="261408"/>
                                                                          <a:pt x="269875" y="257175"/>
                                                                        </a:cubicBezTo>
                                                                        <a:cubicBezTo>
                                                                          <a:pt x="267229" y="252942"/>
                                                                          <a:pt x="262467" y="245533"/>
                                                                          <a:pt x="260350" y="241300"/>
                                                                        </a:cubicBezTo>
                                                                        <a:cubicBezTo>
                                                                          <a:pt x="258233" y="237067"/>
                                                                          <a:pt x="257175" y="231775"/>
                                                                          <a:pt x="257175" y="231775"/>
                                                                        </a:cubicBezTo>
                                                                        <a:cubicBezTo>
                                                                          <a:pt x="256117" y="228600"/>
                                                                          <a:pt x="256117" y="224367"/>
                                                                          <a:pt x="254000" y="222250"/>
                                                                        </a:cubicBezTo>
                                                                        <a:cubicBezTo>
                                                                          <a:pt x="251883" y="220133"/>
                                                                          <a:pt x="246592" y="221192"/>
                                                                          <a:pt x="244475" y="219075"/>
                                                                        </a:cubicBezTo>
                                                                        <a:cubicBezTo>
                                                                          <a:pt x="242358" y="216958"/>
                                                                          <a:pt x="240242" y="213254"/>
                                                                          <a:pt x="241300" y="209550"/>
                                                                        </a:cubicBezTo>
                                                                        <a:cubicBezTo>
                                                                          <a:pt x="242358" y="205846"/>
                                                                          <a:pt x="246592" y="201083"/>
                                                                          <a:pt x="250825" y="196850"/>
                                                                        </a:cubicBezTo>
                                                                        <a:cubicBezTo>
                                                                          <a:pt x="255058" y="192617"/>
                                                                          <a:pt x="259821" y="186267"/>
                                                                          <a:pt x="266700" y="184150"/>
                                                                        </a:cubicBezTo>
                                                                        <a:cubicBezTo>
                                                                          <a:pt x="273579" y="182033"/>
                                                                          <a:pt x="284692" y="180975"/>
                                                                          <a:pt x="292100" y="184150"/>
                                                                        </a:cubicBezTo>
                                                                        <a:cubicBezTo>
                                                                          <a:pt x="299508" y="187325"/>
                                                                          <a:pt x="307446" y="198438"/>
                                                                          <a:pt x="311150" y="203200"/>
                                                                        </a:cubicBezTo>
                                                                        <a:cubicBezTo>
                                                                          <a:pt x="314854" y="207962"/>
                                                                          <a:pt x="308504" y="212725"/>
                                                                          <a:pt x="314325" y="212725"/>
                                                                        </a:cubicBezTo>
                                                                        <a:cubicBezTo>
                                                                          <a:pt x="320146" y="212725"/>
                                                                          <a:pt x="339196" y="204787"/>
                                                                          <a:pt x="346075" y="203200"/>
                                                                        </a:cubicBezTo>
                                                                        <a:cubicBezTo>
                                                                          <a:pt x="352954" y="201613"/>
                                                                          <a:pt x="343429" y="198438"/>
                                                                          <a:pt x="355600" y="203200"/>
                                                                        </a:cubicBezTo>
                                                                        <a:cubicBezTo>
                                                                          <a:pt x="367771" y="207962"/>
                                                                          <a:pt x="407458" y="224367"/>
                                                                          <a:pt x="419100" y="231775"/>
                                                                        </a:cubicBezTo>
                                                                        <a:cubicBezTo>
                                                                          <a:pt x="430742" y="239183"/>
                                                                          <a:pt x="416983" y="246592"/>
                                                                          <a:pt x="425450" y="247650"/>
                                                                        </a:cubicBezTo>
                                                                        <a:cubicBezTo>
                                                                          <a:pt x="433917" y="248708"/>
                                                                          <a:pt x="460904" y="241829"/>
                                                                          <a:pt x="469900" y="238125"/>
                                                                        </a:cubicBezTo>
                                                                        <a:cubicBezTo>
                                                                          <a:pt x="478896" y="234421"/>
                                                                          <a:pt x="476779" y="231775"/>
                                                                          <a:pt x="479425" y="225425"/>
                                                                        </a:cubicBezTo>
                                                                        <a:cubicBezTo>
                                                                          <a:pt x="482071" y="219075"/>
                                                                          <a:pt x="484188" y="205317"/>
                                                                          <a:pt x="485775" y="200025"/>
                                                                        </a:cubicBezTo>
                                                                        <a:cubicBezTo>
                                                                          <a:pt x="487362" y="194733"/>
                                                                          <a:pt x="478896" y="197908"/>
                                                                          <a:pt x="488950" y="193675"/>
                                                                        </a:cubicBezTo>
                                                                        <a:cubicBezTo>
                                                                          <a:pt x="499004" y="189442"/>
                                                                          <a:pt x="532871" y="178329"/>
                                                                          <a:pt x="546100" y="174625"/>
                                                                        </a:cubicBezTo>
                                                                        <a:cubicBezTo>
                                                                          <a:pt x="559329" y="170921"/>
                                                                          <a:pt x="559858" y="167217"/>
                                                                          <a:pt x="568325" y="171450"/>
                                                                        </a:cubicBezTo>
                                                                        <a:cubicBezTo>
                                                                          <a:pt x="576792" y="175683"/>
                                                                          <a:pt x="591079" y="196321"/>
                                                                          <a:pt x="596900" y="200025"/>
                                                                        </a:cubicBezTo>
                                                                        <a:cubicBezTo>
                                                                          <a:pt x="602721" y="203729"/>
                                                                          <a:pt x="601663" y="197379"/>
                                                                          <a:pt x="603250" y="193675"/>
                                                                        </a:cubicBezTo>
                                                                        <a:cubicBezTo>
                                                                          <a:pt x="604837" y="189971"/>
                                                                          <a:pt x="602721" y="182033"/>
                                                                          <a:pt x="606425" y="177800"/>
                                                                        </a:cubicBezTo>
                                                                        <a:cubicBezTo>
                                                                          <a:pt x="610129" y="173567"/>
                                                                          <a:pt x="619654" y="170392"/>
                                                                          <a:pt x="625475" y="168275"/>
                                                                        </a:cubicBezTo>
                                                                        <a:cubicBezTo>
                                                                          <a:pt x="631296" y="166158"/>
                                                                          <a:pt x="647171" y="170392"/>
                                                                          <a:pt x="641350" y="165100"/>
                                                                        </a:cubicBezTo>
                                                                        <a:cubicBezTo>
                                                                          <a:pt x="635529" y="159808"/>
                                                                          <a:pt x="603250" y="144462"/>
                                                                          <a:pt x="590550" y="136525"/>
                                                                        </a:cubicBezTo>
                                                                        <a:cubicBezTo>
                                                                          <a:pt x="577850" y="128588"/>
                                                                          <a:pt x="567796" y="124354"/>
                                                                          <a:pt x="565150" y="117475"/>
                                                                        </a:cubicBezTo>
                                                                        <a:cubicBezTo>
                                                                          <a:pt x="562504" y="110596"/>
                                                                          <a:pt x="574146" y="106362"/>
                                                                          <a:pt x="574675" y="95250"/>
                                                                        </a:cubicBezTo>
                                                                        <a:cubicBezTo>
                                                                          <a:pt x="575204" y="84138"/>
                                                                          <a:pt x="570971" y="66675"/>
                                                                          <a:pt x="568325" y="50800"/>
                                                                        </a:cubicBezTo>
                                                                        <a:cubicBezTo>
                                                                          <a:pt x="565679" y="34925"/>
                                                                          <a:pt x="555096" y="5821"/>
                                                                          <a:pt x="558800" y="0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242" name="Freeform 1241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737100" y="2720975"/>
                                                                    <a:ext cx="330200" cy="22225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330200 w 330200"/>
                                                                      <a:gd name="connsiteY0" fmla="*/ 22225 h 22225"/>
                                                                      <a:gd name="connsiteX1" fmla="*/ 276225 w 330200"/>
                                                                      <a:gd name="connsiteY1" fmla="*/ 3175 h 22225"/>
                                                                      <a:gd name="connsiteX2" fmla="*/ 222250 w 330200"/>
                                                                      <a:gd name="connsiteY2" fmla="*/ 3175 h 22225"/>
                                                                      <a:gd name="connsiteX3" fmla="*/ 200025 w 330200"/>
                                                                      <a:gd name="connsiteY3" fmla="*/ 6350 h 22225"/>
                                                                      <a:gd name="connsiteX4" fmla="*/ 190500 w 330200"/>
                                                                      <a:gd name="connsiteY4" fmla="*/ 15875 h 22225"/>
                                                                      <a:gd name="connsiteX5" fmla="*/ 152400 w 330200"/>
                                                                      <a:gd name="connsiteY5" fmla="*/ 19050 h 22225"/>
                                                                      <a:gd name="connsiteX6" fmla="*/ 123825 w 330200"/>
                                                                      <a:gd name="connsiteY6" fmla="*/ 19050 h 22225"/>
                                                                      <a:gd name="connsiteX7" fmla="*/ 98425 w 330200"/>
                                                                      <a:gd name="connsiteY7" fmla="*/ 19050 h 22225"/>
                                                                      <a:gd name="connsiteX8" fmla="*/ 79375 w 330200"/>
                                                                      <a:gd name="connsiteY8" fmla="*/ 15875 h 22225"/>
                                                                      <a:gd name="connsiteX9" fmla="*/ 57150 w 330200"/>
                                                                      <a:gd name="connsiteY9" fmla="*/ 6350 h 22225"/>
                                                                      <a:gd name="connsiteX10" fmla="*/ 34925 w 330200"/>
                                                                      <a:gd name="connsiteY10" fmla="*/ 9525 h 22225"/>
                                                                      <a:gd name="connsiteX11" fmla="*/ 15875 w 330200"/>
                                                                      <a:gd name="connsiteY11" fmla="*/ 9525 h 22225"/>
                                                                      <a:gd name="connsiteX12" fmla="*/ 0 w 330200"/>
                                                                      <a:gd name="connsiteY12" fmla="*/ 9525 h 22225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330200" h="22225">
                                                                        <a:moveTo>
                                                                          <a:pt x="330200" y="22225"/>
                                                                        </a:moveTo>
                                                                        <a:cubicBezTo>
                                                                          <a:pt x="312208" y="14287"/>
                                                                          <a:pt x="294217" y="6350"/>
                                                                          <a:pt x="276225" y="3175"/>
                                                                        </a:cubicBezTo>
                                                                        <a:cubicBezTo>
                                                                          <a:pt x="258233" y="0"/>
                                                                          <a:pt x="234950" y="2646"/>
                                                                          <a:pt x="222250" y="3175"/>
                                                                        </a:cubicBezTo>
                                                                        <a:cubicBezTo>
                                                                          <a:pt x="209550" y="3704"/>
                                                                          <a:pt x="205317" y="4233"/>
                                                                          <a:pt x="200025" y="6350"/>
                                                                        </a:cubicBezTo>
                                                                        <a:cubicBezTo>
                                                                          <a:pt x="194733" y="8467"/>
                                                                          <a:pt x="198437" y="13758"/>
                                                                          <a:pt x="190500" y="15875"/>
                                                                        </a:cubicBezTo>
                                                                        <a:cubicBezTo>
                                                                          <a:pt x="182563" y="17992"/>
                                                                          <a:pt x="163512" y="18521"/>
                                                                          <a:pt x="152400" y="19050"/>
                                                                        </a:cubicBezTo>
                                                                        <a:cubicBezTo>
                                                                          <a:pt x="141288" y="19579"/>
                                                                          <a:pt x="123825" y="19050"/>
                                                                          <a:pt x="123825" y="19050"/>
                                                                        </a:cubicBezTo>
                                                                        <a:cubicBezTo>
                                                                          <a:pt x="114829" y="19050"/>
                                                                          <a:pt x="105833" y="19579"/>
                                                                          <a:pt x="98425" y="19050"/>
                                                                        </a:cubicBezTo>
                                                                        <a:cubicBezTo>
                                                                          <a:pt x="91017" y="18521"/>
                                                                          <a:pt x="86254" y="17992"/>
                                                                          <a:pt x="79375" y="15875"/>
                                                                        </a:cubicBezTo>
                                                                        <a:cubicBezTo>
                                                                          <a:pt x="72496" y="13758"/>
                                                                          <a:pt x="64558" y="7408"/>
                                                                          <a:pt x="57150" y="6350"/>
                                                                        </a:cubicBezTo>
                                                                        <a:cubicBezTo>
                                                                          <a:pt x="49742" y="5292"/>
                                                                          <a:pt x="41804" y="8996"/>
                                                                          <a:pt x="34925" y="9525"/>
                                                                        </a:cubicBezTo>
                                                                        <a:cubicBezTo>
                                                                          <a:pt x="28046" y="10054"/>
                                                                          <a:pt x="15875" y="9525"/>
                                                                          <a:pt x="15875" y="9525"/>
                                                                        </a:cubicBezTo>
                                                                        <a:lnTo>
                                                                          <a:pt x="0" y="9525"/>
                                                                        </a:ln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243" name="Freeform 1242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343400" y="3038475"/>
                                                                    <a:ext cx="130175" cy="142875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0 w 130175"/>
                                                                      <a:gd name="connsiteY0" fmla="*/ 0 h 142875"/>
                                                                      <a:gd name="connsiteX1" fmla="*/ 9525 w 130175"/>
                                                                      <a:gd name="connsiteY1" fmla="*/ 53975 h 142875"/>
                                                                      <a:gd name="connsiteX2" fmla="*/ 44450 w 130175"/>
                                                                      <a:gd name="connsiteY2" fmla="*/ 57150 h 142875"/>
                                                                      <a:gd name="connsiteX3" fmla="*/ 76200 w 130175"/>
                                                                      <a:gd name="connsiteY3" fmla="*/ 66675 h 142875"/>
                                                                      <a:gd name="connsiteX4" fmla="*/ 114300 w 130175"/>
                                                                      <a:gd name="connsiteY4" fmla="*/ 107950 h 142875"/>
                                                                      <a:gd name="connsiteX5" fmla="*/ 130175 w 130175"/>
                                                                      <a:gd name="connsiteY5" fmla="*/ 142875 h 142875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30175" h="142875">
                                                                        <a:moveTo>
                                                                          <a:pt x="0" y="0"/>
                                                                        </a:moveTo>
                                                                        <a:cubicBezTo>
                                                                          <a:pt x="1058" y="22225"/>
                                                                          <a:pt x="2117" y="44450"/>
                                                                          <a:pt x="9525" y="53975"/>
                                                                        </a:cubicBezTo>
                                                                        <a:cubicBezTo>
                                                                          <a:pt x="16933" y="63500"/>
                                                                          <a:pt x="33338" y="55033"/>
                                                                          <a:pt x="44450" y="57150"/>
                                                                        </a:cubicBezTo>
                                                                        <a:cubicBezTo>
                                                                          <a:pt x="55562" y="59267"/>
                                                                          <a:pt x="64558" y="58208"/>
                                                                          <a:pt x="76200" y="66675"/>
                                                                        </a:cubicBezTo>
                                                                        <a:cubicBezTo>
                                                                          <a:pt x="87842" y="75142"/>
                                                                          <a:pt x="105304" y="95250"/>
                                                                          <a:pt x="114300" y="107950"/>
                                                                        </a:cubicBezTo>
                                                                        <a:cubicBezTo>
                                                                          <a:pt x="123296" y="120650"/>
                                                                          <a:pt x="127000" y="135996"/>
                                                                          <a:pt x="130175" y="142875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244" name="Freeform 1243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384675" y="3178175"/>
                                                                    <a:ext cx="87842" cy="155575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0 w 87842"/>
                                                                      <a:gd name="connsiteY0" fmla="*/ 155575 h 155575"/>
                                                                      <a:gd name="connsiteX1" fmla="*/ 31750 w 87842"/>
                                                                      <a:gd name="connsiteY1" fmla="*/ 107950 h 155575"/>
                                                                      <a:gd name="connsiteX2" fmla="*/ 41275 w 87842"/>
                                                                      <a:gd name="connsiteY2" fmla="*/ 79375 h 155575"/>
                                                                      <a:gd name="connsiteX3" fmla="*/ 60325 w 87842"/>
                                                                      <a:gd name="connsiteY3" fmla="*/ 47625 h 155575"/>
                                                                      <a:gd name="connsiteX4" fmla="*/ 73025 w 87842"/>
                                                                      <a:gd name="connsiteY4" fmla="*/ 15875 h 155575"/>
                                                                      <a:gd name="connsiteX5" fmla="*/ 85725 w 87842"/>
                                                                      <a:gd name="connsiteY5" fmla="*/ 19050 h 155575"/>
                                                                      <a:gd name="connsiteX6" fmla="*/ 85725 w 87842"/>
                                                                      <a:gd name="connsiteY6" fmla="*/ 0 h 155575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87842" h="155575">
                                                                        <a:moveTo>
                                                                          <a:pt x="0" y="155575"/>
                                                                        </a:moveTo>
                                                                        <a:cubicBezTo>
                                                                          <a:pt x="12435" y="138112"/>
                                                                          <a:pt x="24871" y="120650"/>
                                                                          <a:pt x="31750" y="107950"/>
                                                                        </a:cubicBezTo>
                                                                        <a:cubicBezTo>
                                                                          <a:pt x="38629" y="95250"/>
                                                                          <a:pt x="36513" y="89429"/>
                                                                          <a:pt x="41275" y="79375"/>
                                                                        </a:cubicBezTo>
                                                                        <a:cubicBezTo>
                                                                          <a:pt x="46038" y="69321"/>
                                                                          <a:pt x="55033" y="58208"/>
                                                                          <a:pt x="60325" y="47625"/>
                                                                        </a:cubicBezTo>
                                                                        <a:cubicBezTo>
                                                                          <a:pt x="65617" y="37042"/>
                                                                          <a:pt x="68792" y="20637"/>
                                                                          <a:pt x="73025" y="15875"/>
                                                                        </a:cubicBezTo>
                                                                        <a:cubicBezTo>
                                                                          <a:pt x="77258" y="11113"/>
                                                                          <a:pt x="83608" y="21696"/>
                                                                          <a:pt x="85725" y="19050"/>
                                                                        </a:cubicBezTo>
                                                                        <a:cubicBezTo>
                                                                          <a:pt x="87842" y="16404"/>
                                                                          <a:pt x="82021" y="1058"/>
                                                                          <a:pt x="85725" y="0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245" name="Freeform 1244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765146" y="3186113"/>
                                                                    <a:ext cx="143404" cy="148695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143404 w 143404"/>
                                                                      <a:gd name="connsiteY0" fmla="*/ 144462 h 148695"/>
                                                                      <a:gd name="connsiteX1" fmla="*/ 86254 w 143404"/>
                                                                      <a:gd name="connsiteY1" fmla="*/ 144462 h 148695"/>
                                                                      <a:gd name="connsiteX2" fmla="*/ 48154 w 143404"/>
                                                                      <a:gd name="connsiteY2" fmla="*/ 119062 h 148695"/>
                                                                      <a:gd name="connsiteX3" fmla="*/ 38629 w 143404"/>
                                                                      <a:gd name="connsiteY3" fmla="*/ 80962 h 148695"/>
                                                                      <a:gd name="connsiteX4" fmla="*/ 54504 w 143404"/>
                                                                      <a:gd name="connsiteY4" fmla="*/ 17462 h 148695"/>
                                                                      <a:gd name="connsiteX5" fmla="*/ 22754 w 143404"/>
                                                                      <a:gd name="connsiteY5" fmla="*/ 7937 h 148695"/>
                                                                      <a:gd name="connsiteX6" fmla="*/ 3704 w 143404"/>
                                                                      <a:gd name="connsiteY6" fmla="*/ 7937 h 148695"/>
                                                                      <a:gd name="connsiteX7" fmla="*/ 529 w 143404"/>
                                                                      <a:gd name="connsiteY7" fmla="*/ 7937 h 148695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43404" h="148695">
                                                                        <a:moveTo>
                                                                          <a:pt x="143404" y="144462"/>
                                                                        </a:moveTo>
                                                                        <a:cubicBezTo>
                                                                          <a:pt x="122766" y="146578"/>
                                                                          <a:pt x="102129" y="148695"/>
                                                                          <a:pt x="86254" y="144462"/>
                                                                        </a:cubicBezTo>
                                                                        <a:cubicBezTo>
                                                                          <a:pt x="70379" y="140229"/>
                                                                          <a:pt x="56091" y="129645"/>
                                                                          <a:pt x="48154" y="119062"/>
                                                                        </a:cubicBezTo>
                                                                        <a:cubicBezTo>
                                                                          <a:pt x="40217" y="108479"/>
                                                                          <a:pt x="37571" y="97895"/>
                                                                          <a:pt x="38629" y="80962"/>
                                                                        </a:cubicBezTo>
                                                                        <a:cubicBezTo>
                                                                          <a:pt x="39687" y="64029"/>
                                                                          <a:pt x="57150" y="29633"/>
                                                                          <a:pt x="54504" y="17462"/>
                                                                        </a:cubicBezTo>
                                                                        <a:cubicBezTo>
                                                                          <a:pt x="51858" y="5291"/>
                                                                          <a:pt x="31221" y="9524"/>
                                                                          <a:pt x="22754" y="7937"/>
                                                                        </a:cubicBezTo>
                                                                        <a:cubicBezTo>
                                                                          <a:pt x="14287" y="6350"/>
                                                                          <a:pt x="3704" y="7937"/>
                                                                          <a:pt x="3704" y="7937"/>
                                                                        </a:cubicBezTo>
                                                                        <a:cubicBezTo>
                                                                          <a:pt x="0" y="7937"/>
                                                                          <a:pt x="11112" y="0"/>
                                                                          <a:pt x="529" y="7937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246" name="Freeform 1245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743979" y="2907242"/>
                                                                    <a:ext cx="221721" cy="89958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221721 w 221721"/>
                                                                      <a:gd name="connsiteY0" fmla="*/ 89958 h 89958"/>
                                                                      <a:gd name="connsiteX1" fmla="*/ 151871 w 221721"/>
                                                                      <a:gd name="connsiteY1" fmla="*/ 74083 h 89958"/>
                                                                      <a:gd name="connsiteX2" fmla="*/ 104246 w 221721"/>
                                                                      <a:gd name="connsiteY2" fmla="*/ 39158 h 89958"/>
                                                                      <a:gd name="connsiteX3" fmla="*/ 72496 w 221721"/>
                                                                      <a:gd name="connsiteY3" fmla="*/ 13758 h 89958"/>
                                                                      <a:gd name="connsiteX4" fmla="*/ 50271 w 221721"/>
                                                                      <a:gd name="connsiteY4" fmla="*/ 26458 h 89958"/>
                                                                      <a:gd name="connsiteX5" fmla="*/ 31221 w 221721"/>
                                                                      <a:gd name="connsiteY5" fmla="*/ 26458 h 89958"/>
                                                                      <a:gd name="connsiteX6" fmla="*/ 18521 w 221721"/>
                                                                      <a:gd name="connsiteY6" fmla="*/ 7408 h 89958"/>
                                                                      <a:gd name="connsiteX7" fmla="*/ 2646 w 221721"/>
                                                                      <a:gd name="connsiteY7" fmla="*/ 1058 h 89958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221721" h="89958">
                                                                        <a:moveTo>
                                                                          <a:pt x="221721" y="89958"/>
                                                                        </a:moveTo>
                                                                        <a:cubicBezTo>
                                                                          <a:pt x="196585" y="86254"/>
                                                                          <a:pt x="171450" y="82550"/>
                                                                          <a:pt x="151871" y="74083"/>
                                                                        </a:cubicBezTo>
                                                                        <a:cubicBezTo>
                                                                          <a:pt x="132292" y="65616"/>
                                                                          <a:pt x="117475" y="49212"/>
                                                                          <a:pt x="104246" y="39158"/>
                                                                        </a:cubicBezTo>
                                                                        <a:cubicBezTo>
                                                                          <a:pt x="91017" y="29104"/>
                                                                          <a:pt x="81492" y="15875"/>
                                                                          <a:pt x="72496" y="13758"/>
                                                                        </a:cubicBezTo>
                                                                        <a:cubicBezTo>
                                                                          <a:pt x="63500" y="11641"/>
                                                                          <a:pt x="57150" y="24341"/>
                                                                          <a:pt x="50271" y="26458"/>
                                                                        </a:cubicBezTo>
                                                                        <a:cubicBezTo>
                                                                          <a:pt x="43392" y="28575"/>
                                                                          <a:pt x="36513" y="29633"/>
                                                                          <a:pt x="31221" y="26458"/>
                                                                        </a:cubicBezTo>
                                                                        <a:cubicBezTo>
                                                                          <a:pt x="25929" y="23283"/>
                                                                          <a:pt x="23283" y="11641"/>
                                                                          <a:pt x="18521" y="7408"/>
                                                                        </a:cubicBezTo>
                                                                        <a:cubicBezTo>
                                                                          <a:pt x="13759" y="3175"/>
                                                                          <a:pt x="0" y="0"/>
                                                                          <a:pt x="2646" y="1058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247" name="Freeform 1246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442354" y="2908300"/>
                                                                    <a:ext cx="307446" cy="158221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307446 w 307446"/>
                                                                      <a:gd name="connsiteY0" fmla="*/ 0 h 158221"/>
                                                                      <a:gd name="connsiteX1" fmla="*/ 256646 w 307446"/>
                                                                      <a:gd name="connsiteY1" fmla="*/ 69850 h 158221"/>
                                                                      <a:gd name="connsiteX2" fmla="*/ 228071 w 307446"/>
                                                                      <a:gd name="connsiteY2" fmla="*/ 79375 h 158221"/>
                                                                      <a:gd name="connsiteX3" fmla="*/ 243946 w 307446"/>
                                                                      <a:gd name="connsiteY3" fmla="*/ 107950 h 158221"/>
                                                                      <a:gd name="connsiteX4" fmla="*/ 224896 w 307446"/>
                                                                      <a:gd name="connsiteY4" fmla="*/ 117475 h 158221"/>
                                                                      <a:gd name="connsiteX5" fmla="*/ 202671 w 307446"/>
                                                                      <a:gd name="connsiteY5" fmla="*/ 117475 h 158221"/>
                                                                      <a:gd name="connsiteX6" fmla="*/ 183621 w 307446"/>
                                                                      <a:gd name="connsiteY6" fmla="*/ 152400 h 158221"/>
                                                                      <a:gd name="connsiteX7" fmla="*/ 145521 w 307446"/>
                                                                      <a:gd name="connsiteY7" fmla="*/ 152400 h 158221"/>
                                                                      <a:gd name="connsiteX8" fmla="*/ 116946 w 307446"/>
                                                                      <a:gd name="connsiteY8" fmla="*/ 136525 h 158221"/>
                                                                      <a:gd name="connsiteX9" fmla="*/ 47096 w 307446"/>
                                                                      <a:gd name="connsiteY9" fmla="*/ 149225 h 158221"/>
                                                                      <a:gd name="connsiteX10" fmla="*/ 15346 w 307446"/>
                                                                      <a:gd name="connsiteY10" fmla="*/ 146050 h 158221"/>
                                                                      <a:gd name="connsiteX11" fmla="*/ 2646 w 307446"/>
                                                                      <a:gd name="connsiteY11" fmla="*/ 107950 h 158221"/>
                                                                      <a:gd name="connsiteX12" fmla="*/ 31221 w 307446"/>
                                                                      <a:gd name="connsiteY12" fmla="*/ 104775 h 158221"/>
                                                                      <a:gd name="connsiteX13" fmla="*/ 28046 w 307446"/>
                                                                      <a:gd name="connsiteY13" fmla="*/ 60325 h 158221"/>
                                                                      <a:gd name="connsiteX14" fmla="*/ 34396 w 307446"/>
                                                                      <a:gd name="connsiteY14" fmla="*/ 41275 h 158221"/>
                                                                      <a:gd name="connsiteX15" fmla="*/ 47096 w 307446"/>
                                                                      <a:gd name="connsiteY15" fmla="*/ 34925 h 158221"/>
                                                                      <a:gd name="connsiteX16" fmla="*/ 47096 w 307446"/>
                                                                      <a:gd name="connsiteY16" fmla="*/ 19050 h 158221"/>
                                                                      <a:gd name="connsiteX17" fmla="*/ 56621 w 307446"/>
                                                                      <a:gd name="connsiteY17" fmla="*/ 0 h 158221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  <a:cxn ang="0">
                                                                        <a:pos x="connsiteX16" y="connsiteY16"/>
                                                                      </a:cxn>
                                                                      <a:cxn ang="0">
                                                                        <a:pos x="connsiteX17" y="connsiteY17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307446" h="158221">
                                                                        <a:moveTo>
                                                                          <a:pt x="307446" y="0"/>
                                                                        </a:moveTo>
                                                                        <a:cubicBezTo>
                                                                          <a:pt x="288660" y="28310"/>
                                                                          <a:pt x="269875" y="56621"/>
                                                                          <a:pt x="256646" y="69850"/>
                                                                        </a:cubicBezTo>
                                                                        <a:cubicBezTo>
                                                                          <a:pt x="243417" y="83079"/>
                                                                          <a:pt x="230188" y="73025"/>
                                                                          <a:pt x="228071" y="79375"/>
                                                                        </a:cubicBezTo>
                                                                        <a:cubicBezTo>
                                                                          <a:pt x="225954" y="85725"/>
                                                                          <a:pt x="244475" y="101600"/>
                                                                          <a:pt x="243946" y="107950"/>
                                                                        </a:cubicBezTo>
                                                                        <a:cubicBezTo>
                                                                          <a:pt x="243417" y="114300"/>
                                                                          <a:pt x="231775" y="115888"/>
                                                                          <a:pt x="224896" y="117475"/>
                                                                        </a:cubicBezTo>
                                                                        <a:cubicBezTo>
                                                                          <a:pt x="218017" y="119062"/>
                                                                          <a:pt x="209550" y="111654"/>
                                                                          <a:pt x="202671" y="117475"/>
                                                                        </a:cubicBezTo>
                                                                        <a:cubicBezTo>
                                                                          <a:pt x="195792" y="123296"/>
                                                                          <a:pt x="193146" y="146579"/>
                                                                          <a:pt x="183621" y="152400"/>
                                                                        </a:cubicBezTo>
                                                                        <a:cubicBezTo>
                                                                          <a:pt x="174096" y="158221"/>
                                                                          <a:pt x="156634" y="155046"/>
                                                                          <a:pt x="145521" y="152400"/>
                                                                        </a:cubicBezTo>
                                                                        <a:cubicBezTo>
                                                                          <a:pt x="134408" y="149754"/>
                                                                          <a:pt x="133350" y="137054"/>
                                                                          <a:pt x="116946" y="136525"/>
                                                                        </a:cubicBezTo>
                                                                        <a:cubicBezTo>
                                                                          <a:pt x="100542" y="135996"/>
                                                                          <a:pt x="64029" y="147638"/>
                                                                          <a:pt x="47096" y="149225"/>
                                                                        </a:cubicBezTo>
                                                                        <a:cubicBezTo>
                                                                          <a:pt x="30163" y="150813"/>
                                                                          <a:pt x="22754" y="152929"/>
                                                                          <a:pt x="15346" y="146050"/>
                                                                        </a:cubicBezTo>
                                                                        <a:cubicBezTo>
                                                                          <a:pt x="7938" y="139171"/>
                                                                          <a:pt x="0" y="114829"/>
                                                                          <a:pt x="2646" y="107950"/>
                                                                        </a:cubicBezTo>
                                                                        <a:cubicBezTo>
                                                                          <a:pt x="5292" y="101071"/>
                                                                          <a:pt x="26988" y="112712"/>
                                                                          <a:pt x="31221" y="104775"/>
                                                                        </a:cubicBezTo>
                                                                        <a:cubicBezTo>
                                                                          <a:pt x="35454" y="96838"/>
                                                                          <a:pt x="27517" y="70908"/>
                                                                          <a:pt x="28046" y="60325"/>
                                                                        </a:cubicBezTo>
                                                                        <a:cubicBezTo>
                                                                          <a:pt x="28575" y="49742"/>
                                                                          <a:pt x="31221" y="45508"/>
                                                                          <a:pt x="34396" y="41275"/>
                                                                        </a:cubicBezTo>
                                                                        <a:cubicBezTo>
                                                                          <a:pt x="37571" y="37042"/>
                                                                          <a:pt x="44979" y="38629"/>
                                                                          <a:pt x="47096" y="34925"/>
                                                                        </a:cubicBezTo>
                                                                        <a:cubicBezTo>
                                                                          <a:pt x="49213" y="31221"/>
                                                                          <a:pt x="45509" y="24871"/>
                                                                          <a:pt x="47096" y="19050"/>
                                                                        </a:cubicBezTo>
                                                                        <a:cubicBezTo>
                                                                          <a:pt x="48684" y="13229"/>
                                                                          <a:pt x="52652" y="6614"/>
                                                                          <a:pt x="56621" y="0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248" name="Freeform 1247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524375" y="3063875"/>
                                                                    <a:ext cx="244475" cy="330200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0 w 244475"/>
                                                                      <a:gd name="connsiteY0" fmla="*/ 330200 h 330200"/>
                                                                      <a:gd name="connsiteX1" fmla="*/ 25400 w 244475"/>
                                                                      <a:gd name="connsiteY1" fmla="*/ 282575 h 330200"/>
                                                                      <a:gd name="connsiteX2" fmla="*/ 50800 w 244475"/>
                                                                      <a:gd name="connsiteY2" fmla="*/ 292100 h 330200"/>
                                                                      <a:gd name="connsiteX3" fmla="*/ 82550 w 244475"/>
                                                                      <a:gd name="connsiteY3" fmla="*/ 288925 h 330200"/>
                                                                      <a:gd name="connsiteX4" fmla="*/ 111125 w 244475"/>
                                                                      <a:gd name="connsiteY4" fmla="*/ 273050 h 330200"/>
                                                                      <a:gd name="connsiteX5" fmla="*/ 111125 w 244475"/>
                                                                      <a:gd name="connsiteY5" fmla="*/ 247650 h 330200"/>
                                                                      <a:gd name="connsiteX6" fmla="*/ 139700 w 244475"/>
                                                                      <a:gd name="connsiteY6" fmla="*/ 225425 h 330200"/>
                                                                      <a:gd name="connsiteX7" fmla="*/ 177800 w 244475"/>
                                                                      <a:gd name="connsiteY7" fmla="*/ 196850 h 330200"/>
                                                                      <a:gd name="connsiteX8" fmla="*/ 203200 w 244475"/>
                                                                      <a:gd name="connsiteY8" fmla="*/ 139700 h 330200"/>
                                                                      <a:gd name="connsiteX9" fmla="*/ 228600 w 244475"/>
                                                                      <a:gd name="connsiteY9" fmla="*/ 130175 h 330200"/>
                                                                      <a:gd name="connsiteX10" fmla="*/ 241300 w 244475"/>
                                                                      <a:gd name="connsiteY10" fmla="*/ 133350 h 330200"/>
                                                                      <a:gd name="connsiteX11" fmla="*/ 241300 w 244475"/>
                                                                      <a:gd name="connsiteY11" fmla="*/ 88900 h 330200"/>
                                                                      <a:gd name="connsiteX12" fmla="*/ 222250 w 244475"/>
                                                                      <a:gd name="connsiteY12" fmla="*/ 76200 h 330200"/>
                                                                      <a:gd name="connsiteX13" fmla="*/ 231775 w 244475"/>
                                                                      <a:gd name="connsiteY13" fmla="*/ 41275 h 330200"/>
                                                                      <a:gd name="connsiteX14" fmla="*/ 225425 w 244475"/>
                                                                      <a:gd name="connsiteY14" fmla="*/ 34925 h 330200"/>
                                                                      <a:gd name="connsiteX15" fmla="*/ 200025 w 244475"/>
                                                                      <a:gd name="connsiteY15" fmla="*/ 60325 h 330200"/>
                                                                      <a:gd name="connsiteX16" fmla="*/ 184150 w 244475"/>
                                                                      <a:gd name="connsiteY16" fmla="*/ 34925 h 330200"/>
                                                                      <a:gd name="connsiteX17" fmla="*/ 155575 w 244475"/>
                                                                      <a:gd name="connsiteY17" fmla="*/ 12700 h 330200"/>
                                                                      <a:gd name="connsiteX18" fmla="*/ 114300 w 244475"/>
                                                                      <a:gd name="connsiteY18" fmla="*/ 31750 h 330200"/>
                                                                      <a:gd name="connsiteX19" fmla="*/ 107950 w 244475"/>
                                                                      <a:gd name="connsiteY19" fmla="*/ 31750 h 330200"/>
                                                                      <a:gd name="connsiteX20" fmla="*/ 92075 w 244475"/>
                                                                      <a:gd name="connsiteY20" fmla="*/ 0 h 330200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  <a:cxn ang="0">
                                                                        <a:pos x="connsiteX16" y="connsiteY16"/>
                                                                      </a:cxn>
                                                                      <a:cxn ang="0">
                                                                        <a:pos x="connsiteX17" y="connsiteY17"/>
                                                                      </a:cxn>
                                                                      <a:cxn ang="0">
                                                                        <a:pos x="connsiteX18" y="connsiteY18"/>
                                                                      </a:cxn>
                                                                      <a:cxn ang="0">
                                                                        <a:pos x="connsiteX19" y="connsiteY19"/>
                                                                      </a:cxn>
                                                                      <a:cxn ang="0">
                                                                        <a:pos x="connsiteX20" y="connsiteY20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244475" h="330200">
                                                                        <a:moveTo>
                                                                          <a:pt x="0" y="330200"/>
                                                                        </a:moveTo>
                                                                        <a:cubicBezTo>
                                                                          <a:pt x="8466" y="309562"/>
                                                                          <a:pt x="16933" y="288925"/>
                                                                          <a:pt x="25400" y="282575"/>
                                                                        </a:cubicBezTo>
                                                                        <a:cubicBezTo>
                                                                          <a:pt x="33867" y="276225"/>
                                                                          <a:pt x="41275" y="291042"/>
                                                                          <a:pt x="50800" y="292100"/>
                                                                        </a:cubicBezTo>
                                                                        <a:cubicBezTo>
                                                                          <a:pt x="60325" y="293158"/>
                                                                          <a:pt x="72496" y="292100"/>
                                                                          <a:pt x="82550" y="288925"/>
                                                                        </a:cubicBezTo>
                                                                        <a:cubicBezTo>
                                                                          <a:pt x="92604" y="285750"/>
                                                                          <a:pt x="106363" y="279929"/>
                                                                          <a:pt x="111125" y="273050"/>
                                                                        </a:cubicBezTo>
                                                                        <a:cubicBezTo>
                                                                          <a:pt x="115887" y="266171"/>
                                                                          <a:pt x="106363" y="255588"/>
                                                                          <a:pt x="111125" y="247650"/>
                                                                        </a:cubicBezTo>
                                                                        <a:cubicBezTo>
                                                                          <a:pt x="115888" y="239713"/>
                                                                          <a:pt x="128588" y="233892"/>
                                                                          <a:pt x="139700" y="225425"/>
                                                                        </a:cubicBezTo>
                                                                        <a:cubicBezTo>
                                                                          <a:pt x="150812" y="216958"/>
                                                                          <a:pt x="167217" y="211138"/>
                                                                          <a:pt x="177800" y="196850"/>
                                                                        </a:cubicBezTo>
                                                                        <a:cubicBezTo>
                                                                          <a:pt x="188383" y="182563"/>
                                                                          <a:pt x="194733" y="150812"/>
                                                                          <a:pt x="203200" y="139700"/>
                                                                        </a:cubicBezTo>
                                                                        <a:cubicBezTo>
                                                                          <a:pt x="211667" y="128588"/>
                                                                          <a:pt x="222250" y="131233"/>
                                                                          <a:pt x="228600" y="130175"/>
                                                                        </a:cubicBezTo>
                                                                        <a:cubicBezTo>
                                                                          <a:pt x="234950" y="129117"/>
                                                                          <a:pt x="239183" y="140229"/>
                                                                          <a:pt x="241300" y="133350"/>
                                                                        </a:cubicBezTo>
                                                                        <a:cubicBezTo>
                                                                          <a:pt x="243417" y="126471"/>
                                                                          <a:pt x="244475" y="98425"/>
                                                                          <a:pt x="241300" y="88900"/>
                                                                        </a:cubicBezTo>
                                                                        <a:cubicBezTo>
                                                                          <a:pt x="238125" y="79375"/>
                                                                          <a:pt x="223838" y="84138"/>
                                                                          <a:pt x="222250" y="76200"/>
                                                                        </a:cubicBezTo>
                                                                        <a:cubicBezTo>
                                                                          <a:pt x="220662" y="68262"/>
                                                                          <a:pt x="231246" y="48154"/>
                                                                          <a:pt x="231775" y="41275"/>
                                                                        </a:cubicBezTo>
                                                                        <a:cubicBezTo>
                                                                          <a:pt x="232304" y="34396"/>
                                                                          <a:pt x="230717" y="31750"/>
                                                                          <a:pt x="225425" y="34925"/>
                                                                        </a:cubicBezTo>
                                                                        <a:cubicBezTo>
                                                                          <a:pt x="220133" y="38100"/>
                                                                          <a:pt x="206904" y="60325"/>
                                                                          <a:pt x="200025" y="60325"/>
                                                                        </a:cubicBezTo>
                                                                        <a:cubicBezTo>
                                                                          <a:pt x="193146" y="60325"/>
                                                                          <a:pt x="191558" y="42863"/>
                                                                          <a:pt x="184150" y="34925"/>
                                                                        </a:cubicBezTo>
                                                                        <a:cubicBezTo>
                                                                          <a:pt x="176742" y="26988"/>
                                                                          <a:pt x="167217" y="13229"/>
                                                                          <a:pt x="155575" y="12700"/>
                                                                        </a:cubicBezTo>
                                                                        <a:cubicBezTo>
                                                                          <a:pt x="143933" y="12171"/>
                                                                          <a:pt x="122238" y="28575"/>
                                                                          <a:pt x="114300" y="31750"/>
                                                                        </a:cubicBezTo>
                                                                        <a:cubicBezTo>
                                                                          <a:pt x="106362" y="34925"/>
                                                                          <a:pt x="111654" y="37042"/>
                                                                          <a:pt x="107950" y="31750"/>
                                                                        </a:cubicBezTo>
                                                                        <a:cubicBezTo>
                                                                          <a:pt x="104246" y="26458"/>
                                                                          <a:pt x="93662" y="4762"/>
                                                                          <a:pt x="92075" y="0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249" name="Freeform 1248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762500" y="2949575"/>
                                                                    <a:ext cx="101071" cy="203200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0 w 101071"/>
                                                                      <a:gd name="connsiteY0" fmla="*/ 203200 h 203200"/>
                                                                      <a:gd name="connsiteX1" fmla="*/ 76200 w 101071"/>
                                                                      <a:gd name="connsiteY1" fmla="*/ 133350 h 203200"/>
                                                                      <a:gd name="connsiteX2" fmla="*/ 79375 w 101071"/>
                                                                      <a:gd name="connsiteY2" fmla="*/ 111125 h 203200"/>
                                                                      <a:gd name="connsiteX3" fmla="*/ 76200 w 101071"/>
                                                                      <a:gd name="connsiteY3" fmla="*/ 73025 h 203200"/>
                                                                      <a:gd name="connsiteX4" fmla="*/ 95250 w 101071"/>
                                                                      <a:gd name="connsiteY4" fmla="*/ 82550 h 203200"/>
                                                                      <a:gd name="connsiteX5" fmla="*/ 98425 w 101071"/>
                                                                      <a:gd name="connsiteY5" fmla="*/ 47625 h 203200"/>
                                                                      <a:gd name="connsiteX6" fmla="*/ 79375 w 101071"/>
                                                                      <a:gd name="connsiteY6" fmla="*/ 38100 h 203200"/>
                                                                      <a:gd name="connsiteX7" fmla="*/ 73025 w 101071"/>
                                                                      <a:gd name="connsiteY7" fmla="*/ 19050 h 203200"/>
                                                                      <a:gd name="connsiteX8" fmla="*/ 88900 w 101071"/>
                                                                      <a:gd name="connsiteY8" fmla="*/ 0 h 203200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01071" h="203200">
                                                                        <a:moveTo>
                                                                          <a:pt x="0" y="203200"/>
                                                                        </a:moveTo>
                                                                        <a:cubicBezTo>
                                                                          <a:pt x="31485" y="175948"/>
                                                                          <a:pt x="62971" y="148696"/>
                                                                          <a:pt x="76200" y="133350"/>
                                                                        </a:cubicBezTo>
                                                                        <a:cubicBezTo>
                                                                          <a:pt x="89429" y="118004"/>
                                                                          <a:pt x="79375" y="121179"/>
                                                                          <a:pt x="79375" y="111125"/>
                                                                        </a:cubicBezTo>
                                                                        <a:cubicBezTo>
                                                                          <a:pt x="79375" y="101071"/>
                                                                          <a:pt x="73554" y="77787"/>
                                                                          <a:pt x="76200" y="73025"/>
                                                                        </a:cubicBezTo>
                                                                        <a:cubicBezTo>
                                                                          <a:pt x="78846" y="68263"/>
                                                                          <a:pt x="91546" y="86783"/>
                                                                          <a:pt x="95250" y="82550"/>
                                                                        </a:cubicBezTo>
                                                                        <a:cubicBezTo>
                                                                          <a:pt x="98954" y="78317"/>
                                                                          <a:pt x="101071" y="55033"/>
                                                                          <a:pt x="98425" y="47625"/>
                                                                        </a:cubicBezTo>
                                                                        <a:cubicBezTo>
                                                                          <a:pt x="95779" y="40217"/>
                                                                          <a:pt x="83608" y="42862"/>
                                                                          <a:pt x="79375" y="38100"/>
                                                                        </a:cubicBezTo>
                                                                        <a:cubicBezTo>
                                                                          <a:pt x="75142" y="33338"/>
                                                                          <a:pt x="71438" y="25400"/>
                                                                          <a:pt x="73025" y="19050"/>
                                                                        </a:cubicBezTo>
                                                                        <a:cubicBezTo>
                                                                          <a:pt x="74613" y="12700"/>
                                                                          <a:pt x="86783" y="5821"/>
                                                                          <a:pt x="88900" y="0"/>
                                                                        </a:cubicBezTo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noFill/>
                                                                  <a:ln w="9525" cap="flat" cmpd="sng" algn="ctr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prstDash val="solid"/>
                                                                  </a:ln>
                                                                  <a:effectLst/>
                                                                </p:spPr>
                                                                <p:txBody>
                                                                  <a:bodyPr rtlCol="0" anchor="ctr"/>
                                                                  <a:lstStyle>
                                                                    <a:defPPr>
                                                                      <a:defRPr lang="en-US"/>
                                                                    </a:defPPr>
                                                                    <a:lvl1pPr marL="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1pPr>
                                                                    <a:lvl2pPr marL="457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2pPr>
                                                                    <a:lvl3pPr marL="914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3pPr>
                                                                    <a:lvl4pPr marL="1371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4pPr>
                                                                    <a:lvl5pPr marL="18288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5pPr>
                                                                    <a:lvl6pPr marL="22860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6pPr>
                                                                    <a:lvl7pPr marL="27432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7pPr>
                                                                    <a:lvl8pPr marL="32004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8pPr>
                                                                    <a:lvl9pPr marL="3657600" algn="l" defTabSz="914400" rtl="0" eaLnBrk="1" latinLnBrk="0" hangingPunct="1">
                                                                      <a:defRPr sz="1800" kern="1200"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  <a:latin typeface="+mn-lt"/>
                                                                        <a:ea typeface="+mn-ea"/>
                                                                        <a:cs typeface="+mn-cs"/>
                                                                      </a:defRPr>
                                                                    </a:lvl9pPr>
                                                                  </a:lstStyle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tabLst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</p:grpSp>
                                                        </p:grpSp>
                                                      </p:grpSp>
                                                      <p:grpSp>
                                                        <p:nvGrpSpPr>
                                                          <p:cNvPr id="919" name="Group 1216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4873625" y="2735792"/>
                                                            <a:ext cx="789517" cy="759883"/>
                                                            <a:chOff x="4873625" y="2735792"/>
                                                            <a:chExt cx="789517" cy="759883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977" name="Group 1217"/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4873625" y="2735792"/>
                                                              <a:ext cx="789517" cy="759883"/>
                                                              <a:chOff x="4873625" y="2735792"/>
                                                              <a:chExt cx="789517" cy="759883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978" name="Group 1219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4873625" y="2735792"/>
                                                                <a:ext cx="789517" cy="759883"/>
                                                                <a:chOff x="4873625" y="2735792"/>
                                                                <a:chExt cx="789517" cy="759883"/>
                                                              </a:xfrm>
                                                            </p:grpSpPr>
                                                            <p:sp>
                                                              <p:nvSpPr>
                                                                <p:cNvPr id="1222" name="Freeform 1221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873625" y="2735792"/>
                                                                  <a:ext cx="789517" cy="756708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336550 w 789517"/>
                                                                    <a:gd name="connsiteY0" fmla="*/ 756708 h 756708"/>
                                                                    <a:gd name="connsiteX1" fmla="*/ 412750 w 789517"/>
                                                                    <a:gd name="connsiteY1" fmla="*/ 724958 h 756708"/>
                                                                    <a:gd name="connsiteX2" fmla="*/ 454025 w 789517"/>
                                                                    <a:gd name="connsiteY2" fmla="*/ 693208 h 756708"/>
                                                                    <a:gd name="connsiteX3" fmla="*/ 482600 w 789517"/>
                                                                    <a:gd name="connsiteY3" fmla="*/ 677333 h 756708"/>
                                                                    <a:gd name="connsiteX4" fmla="*/ 504825 w 789517"/>
                                                                    <a:gd name="connsiteY4" fmla="*/ 683683 h 756708"/>
                                                                    <a:gd name="connsiteX5" fmla="*/ 511175 w 789517"/>
                                                                    <a:gd name="connsiteY5" fmla="*/ 639233 h 756708"/>
                                                                    <a:gd name="connsiteX6" fmla="*/ 561975 w 789517"/>
                                                                    <a:gd name="connsiteY6" fmla="*/ 620183 h 756708"/>
                                                                    <a:gd name="connsiteX7" fmla="*/ 581025 w 789517"/>
                                                                    <a:gd name="connsiteY7" fmla="*/ 582083 h 756708"/>
                                                                    <a:gd name="connsiteX8" fmla="*/ 590550 w 789517"/>
                                                                    <a:gd name="connsiteY8" fmla="*/ 547158 h 756708"/>
                                                                    <a:gd name="connsiteX9" fmla="*/ 590550 w 789517"/>
                                                                    <a:gd name="connsiteY9" fmla="*/ 528108 h 756708"/>
                                                                    <a:gd name="connsiteX10" fmla="*/ 609600 w 789517"/>
                                                                    <a:gd name="connsiteY10" fmla="*/ 496358 h 756708"/>
                                                                    <a:gd name="connsiteX11" fmla="*/ 641350 w 789517"/>
                                                                    <a:gd name="connsiteY11" fmla="*/ 496358 h 756708"/>
                                                                    <a:gd name="connsiteX12" fmla="*/ 657225 w 789517"/>
                                                                    <a:gd name="connsiteY12" fmla="*/ 537633 h 756708"/>
                                                                    <a:gd name="connsiteX13" fmla="*/ 666750 w 789517"/>
                                                                    <a:gd name="connsiteY13" fmla="*/ 553508 h 756708"/>
                                                                    <a:gd name="connsiteX14" fmla="*/ 695325 w 789517"/>
                                                                    <a:gd name="connsiteY14" fmla="*/ 543983 h 756708"/>
                                                                    <a:gd name="connsiteX15" fmla="*/ 711200 w 789517"/>
                                                                    <a:gd name="connsiteY15" fmla="*/ 537633 h 756708"/>
                                                                    <a:gd name="connsiteX16" fmla="*/ 723900 w 789517"/>
                                                                    <a:gd name="connsiteY16" fmla="*/ 512233 h 756708"/>
                                                                    <a:gd name="connsiteX17" fmla="*/ 739775 w 789517"/>
                                                                    <a:gd name="connsiteY17" fmla="*/ 499533 h 756708"/>
                                                                    <a:gd name="connsiteX18" fmla="*/ 711200 w 789517"/>
                                                                    <a:gd name="connsiteY18" fmla="*/ 467783 h 756708"/>
                                                                    <a:gd name="connsiteX19" fmla="*/ 685800 w 789517"/>
                                                                    <a:gd name="connsiteY19" fmla="*/ 442383 h 756708"/>
                                                                    <a:gd name="connsiteX20" fmla="*/ 669925 w 789517"/>
                                                                    <a:gd name="connsiteY20" fmla="*/ 423333 h 756708"/>
                                                                    <a:gd name="connsiteX21" fmla="*/ 650875 w 789517"/>
                                                                    <a:gd name="connsiteY21" fmla="*/ 391583 h 756708"/>
                                                                    <a:gd name="connsiteX22" fmla="*/ 679450 w 789517"/>
                                                                    <a:gd name="connsiteY22" fmla="*/ 378883 h 756708"/>
                                                                    <a:gd name="connsiteX23" fmla="*/ 708025 w 789517"/>
                                                                    <a:gd name="connsiteY23" fmla="*/ 372533 h 756708"/>
                                                                    <a:gd name="connsiteX24" fmla="*/ 755650 w 789517"/>
                                                                    <a:gd name="connsiteY24" fmla="*/ 356658 h 756708"/>
                                                                    <a:gd name="connsiteX25" fmla="*/ 765175 w 789517"/>
                                                                    <a:gd name="connsiteY25" fmla="*/ 337608 h 756708"/>
                                                                    <a:gd name="connsiteX26" fmla="*/ 781050 w 789517"/>
                                                                    <a:gd name="connsiteY26" fmla="*/ 315383 h 756708"/>
                                                                    <a:gd name="connsiteX27" fmla="*/ 787400 w 789517"/>
                                                                    <a:gd name="connsiteY27" fmla="*/ 302683 h 756708"/>
                                                                    <a:gd name="connsiteX28" fmla="*/ 768350 w 789517"/>
                                                                    <a:gd name="connsiteY28" fmla="*/ 267758 h 756708"/>
                                                                    <a:gd name="connsiteX29" fmla="*/ 749300 w 789517"/>
                                                                    <a:gd name="connsiteY29" fmla="*/ 258233 h 756708"/>
                                                                    <a:gd name="connsiteX30" fmla="*/ 723900 w 789517"/>
                                                                    <a:gd name="connsiteY30" fmla="*/ 248708 h 756708"/>
                                                                    <a:gd name="connsiteX31" fmla="*/ 685800 w 789517"/>
                                                                    <a:gd name="connsiteY31" fmla="*/ 245533 h 756708"/>
                                                                    <a:gd name="connsiteX32" fmla="*/ 647700 w 789517"/>
                                                                    <a:gd name="connsiteY32" fmla="*/ 232833 h 756708"/>
                                                                    <a:gd name="connsiteX33" fmla="*/ 609600 w 789517"/>
                                                                    <a:gd name="connsiteY33" fmla="*/ 204258 h 756708"/>
                                                                    <a:gd name="connsiteX34" fmla="*/ 568325 w 789517"/>
                                                                    <a:gd name="connsiteY34" fmla="*/ 178858 h 756708"/>
                                                                    <a:gd name="connsiteX35" fmla="*/ 546100 w 789517"/>
                                                                    <a:gd name="connsiteY35" fmla="*/ 147108 h 756708"/>
                                                                    <a:gd name="connsiteX36" fmla="*/ 571500 w 789517"/>
                                                                    <a:gd name="connsiteY36" fmla="*/ 118533 h 756708"/>
                                                                    <a:gd name="connsiteX37" fmla="*/ 530225 w 789517"/>
                                                                    <a:gd name="connsiteY37" fmla="*/ 131233 h 756708"/>
                                                                    <a:gd name="connsiteX38" fmla="*/ 488950 w 789517"/>
                                                                    <a:gd name="connsiteY38" fmla="*/ 131233 h 756708"/>
                                                                    <a:gd name="connsiteX39" fmla="*/ 466725 w 789517"/>
                                                                    <a:gd name="connsiteY39" fmla="*/ 121708 h 756708"/>
                                                                    <a:gd name="connsiteX40" fmla="*/ 444500 w 789517"/>
                                                                    <a:gd name="connsiteY40" fmla="*/ 109008 h 756708"/>
                                                                    <a:gd name="connsiteX41" fmla="*/ 428625 w 789517"/>
                                                                    <a:gd name="connsiteY41" fmla="*/ 96308 h 756708"/>
                                                                    <a:gd name="connsiteX42" fmla="*/ 400050 w 789517"/>
                                                                    <a:gd name="connsiteY42" fmla="*/ 80433 h 756708"/>
                                                                    <a:gd name="connsiteX43" fmla="*/ 365125 w 789517"/>
                                                                    <a:gd name="connsiteY43" fmla="*/ 67733 h 756708"/>
                                                                    <a:gd name="connsiteX44" fmla="*/ 339725 w 789517"/>
                                                                    <a:gd name="connsiteY44" fmla="*/ 55033 h 756708"/>
                                                                    <a:gd name="connsiteX45" fmla="*/ 323850 w 789517"/>
                                                                    <a:gd name="connsiteY45" fmla="*/ 32808 h 756708"/>
                                                                    <a:gd name="connsiteX46" fmla="*/ 295275 w 789517"/>
                                                                    <a:gd name="connsiteY46" fmla="*/ 13758 h 756708"/>
                                                                    <a:gd name="connsiteX47" fmla="*/ 295275 w 789517"/>
                                                                    <a:gd name="connsiteY47" fmla="*/ 48683 h 756708"/>
                                                                    <a:gd name="connsiteX48" fmla="*/ 276225 w 789517"/>
                                                                    <a:gd name="connsiteY48" fmla="*/ 58208 h 756708"/>
                                                                    <a:gd name="connsiteX49" fmla="*/ 254000 w 789517"/>
                                                                    <a:gd name="connsiteY49" fmla="*/ 58208 h 756708"/>
                                                                    <a:gd name="connsiteX50" fmla="*/ 247650 w 789517"/>
                                                                    <a:gd name="connsiteY50" fmla="*/ 29633 h 756708"/>
                                                                    <a:gd name="connsiteX51" fmla="*/ 244475 w 789517"/>
                                                                    <a:gd name="connsiteY51" fmla="*/ 7408 h 756708"/>
                                                                    <a:gd name="connsiteX52" fmla="*/ 234950 w 789517"/>
                                                                    <a:gd name="connsiteY52" fmla="*/ 1058 h 756708"/>
                                                                    <a:gd name="connsiteX53" fmla="*/ 206375 w 789517"/>
                                                                    <a:gd name="connsiteY53" fmla="*/ 1058 h 756708"/>
                                                                    <a:gd name="connsiteX54" fmla="*/ 190500 w 789517"/>
                                                                    <a:gd name="connsiteY54" fmla="*/ 4233 h 756708"/>
                                                                    <a:gd name="connsiteX55" fmla="*/ 190500 w 789517"/>
                                                                    <a:gd name="connsiteY55" fmla="*/ 20108 h 756708"/>
                                                                    <a:gd name="connsiteX56" fmla="*/ 171450 w 789517"/>
                                                                    <a:gd name="connsiteY56" fmla="*/ 74083 h 756708"/>
                                                                    <a:gd name="connsiteX57" fmla="*/ 158750 w 789517"/>
                                                                    <a:gd name="connsiteY57" fmla="*/ 112183 h 756708"/>
                                                                    <a:gd name="connsiteX58" fmla="*/ 152400 w 789517"/>
                                                                    <a:gd name="connsiteY58" fmla="*/ 134408 h 756708"/>
                                                                    <a:gd name="connsiteX59" fmla="*/ 123825 w 789517"/>
                                                                    <a:gd name="connsiteY59" fmla="*/ 143933 h 756708"/>
                                                                    <a:gd name="connsiteX60" fmla="*/ 114300 w 789517"/>
                                                                    <a:gd name="connsiteY60" fmla="*/ 162983 h 756708"/>
                                                                    <a:gd name="connsiteX61" fmla="*/ 101600 w 789517"/>
                                                                    <a:gd name="connsiteY61" fmla="*/ 188383 h 756708"/>
                                                                    <a:gd name="connsiteX62" fmla="*/ 98425 w 789517"/>
                                                                    <a:gd name="connsiteY62" fmla="*/ 226483 h 756708"/>
                                                                    <a:gd name="connsiteX63" fmla="*/ 95250 w 789517"/>
                                                                    <a:gd name="connsiteY63" fmla="*/ 251883 h 756708"/>
                                                                    <a:gd name="connsiteX64" fmla="*/ 92075 w 789517"/>
                                                                    <a:gd name="connsiteY64" fmla="*/ 267758 h 756708"/>
                                                                    <a:gd name="connsiteX65" fmla="*/ 111125 w 789517"/>
                                                                    <a:gd name="connsiteY65" fmla="*/ 299508 h 756708"/>
                                                                    <a:gd name="connsiteX66" fmla="*/ 139700 w 789517"/>
                                                                    <a:gd name="connsiteY66" fmla="*/ 321733 h 756708"/>
                                                                    <a:gd name="connsiteX67" fmla="*/ 161925 w 789517"/>
                                                                    <a:gd name="connsiteY67" fmla="*/ 334433 h 756708"/>
                                                                    <a:gd name="connsiteX68" fmla="*/ 146050 w 789517"/>
                                                                    <a:gd name="connsiteY68" fmla="*/ 369358 h 756708"/>
                                                                    <a:gd name="connsiteX69" fmla="*/ 127000 w 789517"/>
                                                                    <a:gd name="connsiteY69" fmla="*/ 401108 h 756708"/>
                                                                    <a:gd name="connsiteX70" fmla="*/ 111125 w 789517"/>
                                                                    <a:gd name="connsiteY70" fmla="*/ 404283 h 756708"/>
                                                                    <a:gd name="connsiteX71" fmla="*/ 98425 w 789517"/>
                                                                    <a:gd name="connsiteY71" fmla="*/ 391583 h 756708"/>
                                                                    <a:gd name="connsiteX72" fmla="*/ 79375 w 789517"/>
                                                                    <a:gd name="connsiteY72" fmla="*/ 420158 h 756708"/>
                                                                    <a:gd name="connsiteX73" fmla="*/ 63500 w 789517"/>
                                                                    <a:gd name="connsiteY73" fmla="*/ 455083 h 756708"/>
                                                                    <a:gd name="connsiteX74" fmla="*/ 38100 w 789517"/>
                                                                    <a:gd name="connsiteY74" fmla="*/ 505883 h 756708"/>
                                                                    <a:gd name="connsiteX75" fmla="*/ 22225 w 789517"/>
                                                                    <a:gd name="connsiteY75" fmla="*/ 547158 h 756708"/>
                                                                    <a:gd name="connsiteX76" fmla="*/ 9525 w 789517"/>
                                                                    <a:gd name="connsiteY76" fmla="*/ 563033 h 756708"/>
                                                                    <a:gd name="connsiteX77" fmla="*/ 3175 w 789517"/>
                                                                    <a:gd name="connsiteY77" fmla="*/ 572558 h 756708"/>
                                                                    <a:gd name="connsiteX78" fmla="*/ 28575 w 789517"/>
                                                                    <a:gd name="connsiteY78" fmla="*/ 588433 h 756708"/>
                                                                    <a:gd name="connsiteX79" fmla="*/ 31750 w 789517"/>
                                                                    <a:gd name="connsiteY79" fmla="*/ 604308 h 756708"/>
                                                                    <a:gd name="connsiteX80" fmla="*/ 15875 w 789517"/>
                                                                    <a:gd name="connsiteY80" fmla="*/ 617008 h 756708"/>
                                                                    <a:gd name="connsiteX81" fmla="*/ 19050 w 789517"/>
                                                                    <a:gd name="connsiteY81" fmla="*/ 626533 h 756708"/>
                                                                    <a:gd name="connsiteX82" fmla="*/ 41275 w 789517"/>
                                                                    <a:gd name="connsiteY82" fmla="*/ 648758 h 756708"/>
                                                                    <a:gd name="connsiteX83" fmla="*/ 69850 w 789517"/>
                                                                    <a:gd name="connsiteY83" fmla="*/ 639233 h 756708"/>
                                                                    <a:gd name="connsiteX84" fmla="*/ 85725 w 789517"/>
                                                                    <a:gd name="connsiteY84" fmla="*/ 629708 h 756708"/>
                                                                    <a:gd name="connsiteX85" fmla="*/ 85725 w 789517"/>
                                                                    <a:gd name="connsiteY85" fmla="*/ 613833 h 756708"/>
                                                                    <a:gd name="connsiteX86" fmla="*/ 111125 w 789517"/>
                                                                    <a:gd name="connsiteY86" fmla="*/ 629708 h 756708"/>
                                                                    <a:gd name="connsiteX87" fmla="*/ 142875 w 789517"/>
                                                                    <a:gd name="connsiteY87" fmla="*/ 651933 h 756708"/>
                                                                    <a:gd name="connsiteX88" fmla="*/ 139700 w 789517"/>
                                                                    <a:gd name="connsiteY88" fmla="*/ 667808 h 756708"/>
                                                                    <a:gd name="connsiteX89" fmla="*/ 136525 w 789517"/>
                                                                    <a:gd name="connsiteY89" fmla="*/ 693208 h 756708"/>
                                                                    <a:gd name="connsiteX90" fmla="*/ 174625 w 789517"/>
                                                                    <a:gd name="connsiteY90" fmla="*/ 683683 h 756708"/>
                                                                    <a:gd name="connsiteX91" fmla="*/ 196850 w 789517"/>
                                                                    <a:gd name="connsiteY91" fmla="*/ 674158 h 756708"/>
                                                                    <a:gd name="connsiteX92" fmla="*/ 219075 w 789517"/>
                                                                    <a:gd name="connsiteY92" fmla="*/ 661458 h 756708"/>
                                                                    <a:gd name="connsiteX93" fmla="*/ 282575 w 789517"/>
                                                                    <a:gd name="connsiteY93" fmla="*/ 658283 h 756708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  <a:cxn ang="0">
                                                                      <a:pos x="connsiteX14" y="connsiteY14"/>
                                                                    </a:cxn>
                                                                    <a:cxn ang="0">
                                                                      <a:pos x="connsiteX15" y="connsiteY15"/>
                                                                    </a:cxn>
                                                                    <a:cxn ang="0">
                                                                      <a:pos x="connsiteX16" y="connsiteY16"/>
                                                                    </a:cxn>
                                                                    <a:cxn ang="0">
                                                                      <a:pos x="connsiteX17" y="connsiteY17"/>
                                                                    </a:cxn>
                                                                    <a:cxn ang="0">
                                                                      <a:pos x="connsiteX18" y="connsiteY18"/>
                                                                    </a:cxn>
                                                                    <a:cxn ang="0">
                                                                      <a:pos x="connsiteX19" y="connsiteY19"/>
                                                                    </a:cxn>
                                                                    <a:cxn ang="0">
                                                                      <a:pos x="connsiteX20" y="connsiteY20"/>
                                                                    </a:cxn>
                                                                    <a:cxn ang="0">
                                                                      <a:pos x="connsiteX21" y="connsiteY21"/>
                                                                    </a:cxn>
                                                                    <a:cxn ang="0">
                                                                      <a:pos x="connsiteX22" y="connsiteY22"/>
                                                                    </a:cxn>
                                                                    <a:cxn ang="0">
                                                                      <a:pos x="connsiteX23" y="connsiteY23"/>
                                                                    </a:cxn>
                                                                    <a:cxn ang="0">
                                                                      <a:pos x="connsiteX24" y="connsiteY24"/>
                                                                    </a:cxn>
                                                                    <a:cxn ang="0">
                                                                      <a:pos x="connsiteX25" y="connsiteY25"/>
                                                                    </a:cxn>
                                                                    <a:cxn ang="0">
                                                                      <a:pos x="connsiteX26" y="connsiteY26"/>
                                                                    </a:cxn>
                                                                    <a:cxn ang="0">
                                                                      <a:pos x="connsiteX27" y="connsiteY27"/>
                                                                    </a:cxn>
                                                                    <a:cxn ang="0">
                                                                      <a:pos x="connsiteX28" y="connsiteY28"/>
                                                                    </a:cxn>
                                                                    <a:cxn ang="0">
                                                                      <a:pos x="connsiteX29" y="connsiteY29"/>
                                                                    </a:cxn>
                                                                    <a:cxn ang="0">
                                                                      <a:pos x="connsiteX30" y="connsiteY30"/>
                                                                    </a:cxn>
                                                                    <a:cxn ang="0">
                                                                      <a:pos x="connsiteX31" y="connsiteY31"/>
                                                                    </a:cxn>
                                                                    <a:cxn ang="0">
                                                                      <a:pos x="connsiteX32" y="connsiteY32"/>
                                                                    </a:cxn>
                                                                    <a:cxn ang="0">
                                                                      <a:pos x="connsiteX33" y="connsiteY33"/>
                                                                    </a:cxn>
                                                                    <a:cxn ang="0">
                                                                      <a:pos x="connsiteX34" y="connsiteY34"/>
                                                                    </a:cxn>
                                                                    <a:cxn ang="0">
                                                                      <a:pos x="connsiteX35" y="connsiteY35"/>
                                                                    </a:cxn>
                                                                    <a:cxn ang="0">
                                                                      <a:pos x="connsiteX36" y="connsiteY36"/>
                                                                    </a:cxn>
                                                                    <a:cxn ang="0">
                                                                      <a:pos x="connsiteX37" y="connsiteY37"/>
                                                                    </a:cxn>
                                                                    <a:cxn ang="0">
                                                                      <a:pos x="connsiteX38" y="connsiteY38"/>
                                                                    </a:cxn>
                                                                    <a:cxn ang="0">
                                                                      <a:pos x="connsiteX39" y="connsiteY39"/>
                                                                    </a:cxn>
                                                                    <a:cxn ang="0">
                                                                      <a:pos x="connsiteX40" y="connsiteY40"/>
                                                                    </a:cxn>
                                                                    <a:cxn ang="0">
                                                                      <a:pos x="connsiteX41" y="connsiteY41"/>
                                                                    </a:cxn>
                                                                    <a:cxn ang="0">
                                                                      <a:pos x="connsiteX42" y="connsiteY42"/>
                                                                    </a:cxn>
                                                                    <a:cxn ang="0">
                                                                      <a:pos x="connsiteX43" y="connsiteY43"/>
                                                                    </a:cxn>
                                                                    <a:cxn ang="0">
                                                                      <a:pos x="connsiteX44" y="connsiteY44"/>
                                                                    </a:cxn>
                                                                    <a:cxn ang="0">
                                                                      <a:pos x="connsiteX45" y="connsiteY45"/>
                                                                    </a:cxn>
                                                                    <a:cxn ang="0">
                                                                      <a:pos x="connsiteX46" y="connsiteY46"/>
                                                                    </a:cxn>
                                                                    <a:cxn ang="0">
                                                                      <a:pos x="connsiteX47" y="connsiteY47"/>
                                                                    </a:cxn>
                                                                    <a:cxn ang="0">
                                                                      <a:pos x="connsiteX48" y="connsiteY48"/>
                                                                    </a:cxn>
                                                                    <a:cxn ang="0">
                                                                      <a:pos x="connsiteX49" y="connsiteY49"/>
                                                                    </a:cxn>
                                                                    <a:cxn ang="0">
                                                                      <a:pos x="connsiteX50" y="connsiteY50"/>
                                                                    </a:cxn>
                                                                    <a:cxn ang="0">
                                                                      <a:pos x="connsiteX51" y="connsiteY51"/>
                                                                    </a:cxn>
                                                                    <a:cxn ang="0">
                                                                      <a:pos x="connsiteX52" y="connsiteY52"/>
                                                                    </a:cxn>
                                                                    <a:cxn ang="0">
                                                                      <a:pos x="connsiteX53" y="connsiteY53"/>
                                                                    </a:cxn>
                                                                    <a:cxn ang="0">
                                                                      <a:pos x="connsiteX54" y="connsiteY54"/>
                                                                    </a:cxn>
                                                                    <a:cxn ang="0">
                                                                      <a:pos x="connsiteX55" y="connsiteY55"/>
                                                                    </a:cxn>
                                                                    <a:cxn ang="0">
                                                                      <a:pos x="connsiteX56" y="connsiteY56"/>
                                                                    </a:cxn>
                                                                    <a:cxn ang="0">
                                                                      <a:pos x="connsiteX57" y="connsiteY57"/>
                                                                    </a:cxn>
                                                                    <a:cxn ang="0">
                                                                      <a:pos x="connsiteX58" y="connsiteY58"/>
                                                                    </a:cxn>
                                                                    <a:cxn ang="0">
                                                                      <a:pos x="connsiteX59" y="connsiteY59"/>
                                                                    </a:cxn>
                                                                    <a:cxn ang="0">
                                                                      <a:pos x="connsiteX60" y="connsiteY60"/>
                                                                    </a:cxn>
                                                                    <a:cxn ang="0">
                                                                      <a:pos x="connsiteX61" y="connsiteY61"/>
                                                                    </a:cxn>
                                                                    <a:cxn ang="0">
                                                                      <a:pos x="connsiteX62" y="connsiteY62"/>
                                                                    </a:cxn>
                                                                    <a:cxn ang="0">
                                                                      <a:pos x="connsiteX63" y="connsiteY63"/>
                                                                    </a:cxn>
                                                                    <a:cxn ang="0">
                                                                      <a:pos x="connsiteX64" y="connsiteY64"/>
                                                                    </a:cxn>
                                                                    <a:cxn ang="0">
                                                                      <a:pos x="connsiteX65" y="connsiteY65"/>
                                                                    </a:cxn>
                                                                    <a:cxn ang="0">
                                                                      <a:pos x="connsiteX66" y="connsiteY66"/>
                                                                    </a:cxn>
                                                                    <a:cxn ang="0">
                                                                      <a:pos x="connsiteX67" y="connsiteY67"/>
                                                                    </a:cxn>
                                                                    <a:cxn ang="0">
                                                                      <a:pos x="connsiteX68" y="connsiteY68"/>
                                                                    </a:cxn>
                                                                    <a:cxn ang="0">
                                                                      <a:pos x="connsiteX69" y="connsiteY69"/>
                                                                    </a:cxn>
                                                                    <a:cxn ang="0">
                                                                      <a:pos x="connsiteX70" y="connsiteY70"/>
                                                                    </a:cxn>
                                                                    <a:cxn ang="0">
                                                                      <a:pos x="connsiteX71" y="connsiteY71"/>
                                                                    </a:cxn>
                                                                    <a:cxn ang="0">
                                                                      <a:pos x="connsiteX72" y="connsiteY72"/>
                                                                    </a:cxn>
                                                                    <a:cxn ang="0">
                                                                      <a:pos x="connsiteX73" y="connsiteY73"/>
                                                                    </a:cxn>
                                                                    <a:cxn ang="0">
                                                                      <a:pos x="connsiteX74" y="connsiteY74"/>
                                                                    </a:cxn>
                                                                    <a:cxn ang="0">
                                                                      <a:pos x="connsiteX75" y="connsiteY75"/>
                                                                    </a:cxn>
                                                                    <a:cxn ang="0">
                                                                      <a:pos x="connsiteX76" y="connsiteY76"/>
                                                                    </a:cxn>
                                                                    <a:cxn ang="0">
                                                                      <a:pos x="connsiteX77" y="connsiteY77"/>
                                                                    </a:cxn>
                                                                    <a:cxn ang="0">
                                                                      <a:pos x="connsiteX78" y="connsiteY78"/>
                                                                    </a:cxn>
                                                                    <a:cxn ang="0">
                                                                      <a:pos x="connsiteX79" y="connsiteY79"/>
                                                                    </a:cxn>
                                                                    <a:cxn ang="0">
                                                                      <a:pos x="connsiteX80" y="connsiteY80"/>
                                                                    </a:cxn>
                                                                    <a:cxn ang="0">
                                                                      <a:pos x="connsiteX81" y="connsiteY81"/>
                                                                    </a:cxn>
                                                                    <a:cxn ang="0">
                                                                      <a:pos x="connsiteX82" y="connsiteY82"/>
                                                                    </a:cxn>
                                                                    <a:cxn ang="0">
                                                                      <a:pos x="connsiteX83" y="connsiteY83"/>
                                                                    </a:cxn>
                                                                    <a:cxn ang="0">
                                                                      <a:pos x="connsiteX84" y="connsiteY84"/>
                                                                    </a:cxn>
                                                                    <a:cxn ang="0">
                                                                      <a:pos x="connsiteX85" y="connsiteY85"/>
                                                                    </a:cxn>
                                                                    <a:cxn ang="0">
                                                                      <a:pos x="connsiteX86" y="connsiteY86"/>
                                                                    </a:cxn>
                                                                    <a:cxn ang="0">
                                                                      <a:pos x="connsiteX87" y="connsiteY87"/>
                                                                    </a:cxn>
                                                                    <a:cxn ang="0">
                                                                      <a:pos x="connsiteX88" y="connsiteY88"/>
                                                                    </a:cxn>
                                                                    <a:cxn ang="0">
                                                                      <a:pos x="connsiteX89" y="connsiteY89"/>
                                                                    </a:cxn>
                                                                    <a:cxn ang="0">
                                                                      <a:pos x="connsiteX90" y="connsiteY90"/>
                                                                    </a:cxn>
                                                                    <a:cxn ang="0">
                                                                      <a:pos x="connsiteX91" y="connsiteY91"/>
                                                                    </a:cxn>
                                                                    <a:cxn ang="0">
                                                                      <a:pos x="connsiteX92" y="connsiteY92"/>
                                                                    </a:cxn>
                                                                    <a:cxn ang="0">
                                                                      <a:pos x="connsiteX93" y="connsiteY93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789517" h="756708">
                                                                      <a:moveTo>
                                                                        <a:pt x="336550" y="756708"/>
                                                                      </a:moveTo>
                                                                      <a:cubicBezTo>
                                                                        <a:pt x="364860" y="746124"/>
                                                                        <a:pt x="393171" y="735541"/>
                                                                        <a:pt x="412750" y="724958"/>
                                                                      </a:cubicBezTo>
                                                                      <a:cubicBezTo>
                                                                        <a:pt x="432329" y="714375"/>
                                                                        <a:pt x="442383" y="701146"/>
                                                                        <a:pt x="454025" y="693208"/>
                                                                      </a:cubicBezTo>
                                                                      <a:cubicBezTo>
                                                                        <a:pt x="465667" y="685271"/>
                                                                        <a:pt x="474133" y="678920"/>
                                                                        <a:pt x="482600" y="677333"/>
                                                                      </a:cubicBezTo>
                                                                      <a:cubicBezTo>
                                                                        <a:pt x="491067" y="675746"/>
                                                                        <a:pt x="500063" y="690033"/>
                                                                        <a:pt x="504825" y="683683"/>
                                                                      </a:cubicBezTo>
                                                                      <a:cubicBezTo>
                                                                        <a:pt x="509587" y="677333"/>
                                                                        <a:pt x="501650" y="649816"/>
                                                                        <a:pt x="511175" y="639233"/>
                                                                      </a:cubicBezTo>
                                                                      <a:cubicBezTo>
                                                                        <a:pt x="520700" y="628650"/>
                                                                        <a:pt x="550333" y="629708"/>
                                                                        <a:pt x="561975" y="620183"/>
                                                                      </a:cubicBezTo>
                                                                      <a:cubicBezTo>
                                                                        <a:pt x="573617" y="610658"/>
                                                                        <a:pt x="576263" y="594254"/>
                                                                        <a:pt x="581025" y="582083"/>
                                                                      </a:cubicBezTo>
                                                                      <a:cubicBezTo>
                                                                        <a:pt x="585787" y="569912"/>
                                                                        <a:pt x="588963" y="556154"/>
                                                                        <a:pt x="590550" y="547158"/>
                                                                      </a:cubicBezTo>
                                                                      <a:cubicBezTo>
                                                                        <a:pt x="592137" y="538162"/>
                                                                        <a:pt x="587375" y="536575"/>
                                                                        <a:pt x="590550" y="528108"/>
                                                                      </a:cubicBezTo>
                                                                      <a:cubicBezTo>
                                                                        <a:pt x="593725" y="519641"/>
                                                                        <a:pt x="601133" y="501650"/>
                                                                        <a:pt x="609600" y="496358"/>
                                                                      </a:cubicBezTo>
                                                                      <a:cubicBezTo>
                                                                        <a:pt x="618067" y="491066"/>
                                                                        <a:pt x="633412" y="489479"/>
                                                                        <a:pt x="641350" y="496358"/>
                                                                      </a:cubicBezTo>
                                                                      <a:cubicBezTo>
                                                                        <a:pt x="649288" y="503237"/>
                                                                        <a:pt x="652992" y="528108"/>
                                                                        <a:pt x="657225" y="537633"/>
                                                                      </a:cubicBezTo>
                                                                      <a:cubicBezTo>
                                                                        <a:pt x="661458" y="547158"/>
                                                                        <a:pt x="660400" y="552450"/>
                                                                        <a:pt x="666750" y="553508"/>
                                                                      </a:cubicBezTo>
                                                                      <a:cubicBezTo>
                                                                        <a:pt x="673100" y="554566"/>
                                                                        <a:pt x="687917" y="546629"/>
                                                                        <a:pt x="695325" y="543983"/>
                                                                      </a:cubicBezTo>
                                                                      <a:cubicBezTo>
                                                                        <a:pt x="702733" y="541337"/>
                                                                        <a:pt x="706438" y="542925"/>
                                                                        <a:pt x="711200" y="537633"/>
                                                                      </a:cubicBezTo>
                                                                      <a:cubicBezTo>
                                                                        <a:pt x="715963" y="532341"/>
                                                                        <a:pt x="719138" y="518583"/>
                                                                        <a:pt x="723900" y="512233"/>
                                                                      </a:cubicBezTo>
                                                                      <a:cubicBezTo>
                                                                        <a:pt x="728662" y="505883"/>
                                                                        <a:pt x="741892" y="506941"/>
                                                                        <a:pt x="739775" y="499533"/>
                                                                      </a:cubicBezTo>
                                                                      <a:cubicBezTo>
                                                                        <a:pt x="737658" y="492125"/>
                                                                        <a:pt x="720196" y="477308"/>
                                                                        <a:pt x="711200" y="467783"/>
                                                                      </a:cubicBezTo>
                                                                      <a:cubicBezTo>
                                                                        <a:pt x="702204" y="458258"/>
                                                                        <a:pt x="692679" y="449791"/>
                                                                        <a:pt x="685800" y="442383"/>
                                                                      </a:cubicBezTo>
                                                                      <a:cubicBezTo>
                                                                        <a:pt x="678921" y="434975"/>
                                                                        <a:pt x="675746" y="431800"/>
                                                                        <a:pt x="669925" y="423333"/>
                                                                      </a:cubicBezTo>
                                                                      <a:cubicBezTo>
                                                                        <a:pt x="664104" y="414866"/>
                                                                        <a:pt x="649288" y="398991"/>
                                                                        <a:pt x="650875" y="391583"/>
                                                                      </a:cubicBezTo>
                                                                      <a:cubicBezTo>
                                                                        <a:pt x="652462" y="384175"/>
                                                                        <a:pt x="669925" y="382058"/>
                                                                        <a:pt x="679450" y="378883"/>
                                                                      </a:cubicBezTo>
                                                                      <a:cubicBezTo>
                                                                        <a:pt x="688975" y="375708"/>
                                                                        <a:pt x="695325" y="376237"/>
                                                                        <a:pt x="708025" y="372533"/>
                                                                      </a:cubicBezTo>
                                                                      <a:cubicBezTo>
                                                                        <a:pt x="720725" y="368829"/>
                                                                        <a:pt x="746125" y="362479"/>
                                                                        <a:pt x="755650" y="356658"/>
                                                                      </a:cubicBezTo>
                                                                      <a:cubicBezTo>
                                                                        <a:pt x="765175" y="350837"/>
                                                                        <a:pt x="760942" y="344487"/>
                                                                        <a:pt x="765175" y="337608"/>
                                                                      </a:cubicBezTo>
                                                                      <a:cubicBezTo>
                                                                        <a:pt x="769408" y="330729"/>
                                                                        <a:pt x="777346" y="321204"/>
                                                                        <a:pt x="781050" y="315383"/>
                                                                      </a:cubicBezTo>
                                                                      <a:cubicBezTo>
                                                                        <a:pt x="784754" y="309562"/>
                                                                        <a:pt x="789517" y="310620"/>
                                                                        <a:pt x="787400" y="302683"/>
                                                                      </a:cubicBezTo>
                                                                      <a:cubicBezTo>
                                                                        <a:pt x="785283" y="294746"/>
                                                                        <a:pt x="774700" y="275166"/>
                                                                        <a:pt x="768350" y="267758"/>
                                                                      </a:cubicBezTo>
                                                                      <a:cubicBezTo>
                                                                        <a:pt x="762000" y="260350"/>
                                                                        <a:pt x="756708" y="261408"/>
                                                                        <a:pt x="749300" y="258233"/>
                                                                      </a:cubicBezTo>
                                                                      <a:cubicBezTo>
                                                                        <a:pt x="741892" y="255058"/>
                                                                        <a:pt x="734483" y="250825"/>
                                                                        <a:pt x="723900" y="248708"/>
                                                                      </a:cubicBezTo>
                                                                      <a:cubicBezTo>
                                                                        <a:pt x="713317" y="246591"/>
                                                                        <a:pt x="698500" y="248179"/>
                                                                        <a:pt x="685800" y="245533"/>
                                                                      </a:cubicBezTo>
                                                                      <a:cubicBezTo>
                                                                        <a:pt x="673100" y="242887"/>
                                                                        <a:pt x="660400" y="239712"/>
                                                                        <a:pt x="647700" y="232833"/>
                                                                      </a:cubicBezTo>
                                                                      <a:cubicBezTo>
                                                                        <a:pt x="635000" y="225954"/>
                                                                        <a:pt x="622829" y="213254"/>
                                                                        <a:pt x="609600" y="204258"/>
                                                                      </a:cubicBezTo>
                                                                      <a:cubicBezTo>
                                                                        <a:pt x="596371" y="195262"/>
                                                                        <a:pt x="578908" y="188383"/>
                                                                        <a:pt x="568325" y="178858"/>
                                                                      </a:cubicBezTo>
                                                                      <a:cubicBezTo>
                                                                        <a:pt x="557742" y="169333"/>
                                                                        <a:pt x="545571" y="157162"/>
                                                                        <a:pt x="546100" y="147108"/>
                                                                      </a:cubicBezTo>
                                                                      <a:cubicBezTo>
                                                                        <a:pt x="546629" y="137054"/>
                                                                        <a:pt x="574146" y="121179"/>
                                                                        <a:pt x="571500" y="118533"/>
                                                                      </a:cubicBezTo>
                                                                      <a:cubicBezTo>
                                                                        <a:pt x="568854" y="115887"/>
                                                                        <a:pt x="543983" y="129116"/>
                                                                        <a:pt x="530225" y="131233"/>
                                                                      </a:cubicBezTo>
                                                                      <a:cubicBezTo>
                                                                        <a:pt x="516467" y="133350"/>
                                                                        <a:pt x="499533" y="132821"/>
                                                                        <a:pt x="488950" y="131233"/>
                                                                      </a:cubicBezTo>
                                                                      <a:cubicBezTo>
                                                                        <a:pt x="478367" y="129646"/>
                                                                        <a:pt x="474133" y="125412"/>
                                                                        <a:pt x="466725" y="121708"/>
                                                                      </a:cubicBezTo>
                                                                      <a:cubicBezTo>
                                                                        <a:pt x="459317" y="118004"/>
                                                                        <a:pt x="450850" y="113241"/>
                                                                        <a:pt x="444500" y="109008"/>
                                                                      </a:cubicBezTo>
                                                                      <a:cubicBezTo>
                                                                        <a:pt x="438150" y="104775"/>
                                                                        <a:pt x="436033" y="101071"/>
                                                                        <a:pt x="428625" y="96308"/>
                                                                      </a:cubicBezTo>
                                                                      <a:cubicBezTo>
                                                                        <a:pt x="421217" y="91546"/>
                                                                        <a:pt x="410633" y="85196"/>
                                                                        <a:pt x="400050" y="80433"/>
                                                                      </a:cubicBezTo>
                                                                      <a:cubicBezTo>
                                                                        <a:pt x="389467" y="75671"/>
                                                                        <a:pt x="375179" y="71966"/>
                                                                        <a:pt x="365125" y="67733"/>
                                                                      </a:cubicBezTo>
                                                                      <a:cubicBezTo>
                                                                        <a:pt x="355071" y="63500"/>
                                                                        <a:pt x="346604" y="60854"/>
                                                                        <a:pt x="339725" y="55033"/>
                                                                      </a:cubicBezTo>
                                                                      <a:cubicBezTo>
                                                                        <a:pt x="332846" y="49212"/>
                                                                        <a:pt x="331258" y="39687"/>
                                                                        <a:pt x="323850" y="32808"/>
                                                                      </a:cubicBezTo>
                                                                      <a:cubicBezTo>
                                                                        <a:pt x="316442" y="25929"/>
                                                                        <a:pt x="300037" y="11112"/>
                                                                        <a:pt x="295275" y="13758"/>
                                                                      </a:cubicBezTo>
                                                                      <a:cubicBezTo>
                                                                        <a:pt x="290513" y="16404"/>
                                                                        <a:pt x="298450" y="41275"/>
                                                                        <a:pt x="295275" y="48683"/>
                                                                      </a:cubicBezTo>
                                                                      <a:cubicBezTo>
                                                                        <a:pt x="292100" y="56091"/>
                                                                        <a:pt x="283104" y="56621"/>
                                                                        <a:pt x="276225" y="58208"/>
                                                                      </a:cubicBezTo>
                                                                      <a:cubicBezTo>
                                                                        <a:pt x="269346" y="59795"/>
                                                                        <a:pt x="258762" y="62970"/>
                                                                        <a:pt x="254000" y="58208"/>
                                                                      </a:cubicBezTo>
                                                                      <a:cubicBezTo>
                                                                        <a:pt x="249238" y="53446"/>
                                                                        <a:pt x="249237" y="38100"/>
                                                                        <a:pt x="247650" y="29633"/>
                                                                      </a:cubicBezTo>
                                                                      <a:cubicBezTo>
                                                                        <a:pt x="246063" y="21166"/>
                                                                        <a:pt x="246592" y="12170"/>
                                                                        <a:pt x="244475" y="7408"/>
                                                                      </a:cubicBezTo>
                                                                      <a:cubicBezTo>
                                                                        <a:pt x="242358" y="2646"/>
                                                                        <a:pt x="241300" y="2116"/>
                                                                        <a:pt x="234950" y="1058"/>
                                                                      </a:cubicBezTo>
                                                                      <a:cubicBezTo>
                                                                        <a:pt x="228600" y="0"/>
                                                                        <a:pt x="213783" y="529"/>
                                                                        <a:pt x="206375" y="1058"/>
                                                                      </a:cubicBezTo>
                                                                      <a:cubicBezTo>
                                                                        <a:pt x="198967" y="1587"/>
                                                                        <a:pt x="193146" y="1058"/>
                                                                        <a:pt x="190500" y="4233"/>
                                                                      </a:cubicBezTo>
                                                                      <a:cubicBezTo>
                                                                        <a:pt x="187854" y="7408"/>
                                                                        <a:pt x="193675" y="8466"/>
                                                                        <a:pt x="190500" y="20108"/>
                                                                      </a:cubicBezTo>
                                                                      <a:cubicBezTo>
                                                                        <a:pt x="187325" y="31750"/>
                                                                        <a:pt x="176742" y="58737"/>
                                                                        <a:pt x="171450" y="74083"/>
                                                                      </a:cubicBezTo>
                                                                      <a:cubicBezTo>
                                                                        <a:pt x="166158" y="89429"/>
                                                                        <a:pt x="161925" y="102129"/>
                                                                        <a:pt x="158750" y="112183"/>
                                                                      </a:cubicBezTo>
                                                                      <a:cubicBezTo>
                                                                        <a:pt x="155575" y="122237"/>
                                                                        <a:pt x="158221" y="129116"/>
                                                                        <a:pt x="152400" y="134408"/>
                                                                      </a:cubicBezTo>
                                                                      <a:cubicBezTo>
                                                                        <a:pt x="146579" y="139700"/>
                                                                        <a:pt x="130175" y="139171"/>
                                                                        <a:pt x="123825" y="143933"/>
                                                                      </a:cubicBezTo>
                                                                      <a:cubicBezTo>
                                                                        <a:pt x="117475" y="148695"/>
                                                                        <a:pt x="114300" y="162983"/>
                                                                        <a:pt x="114300" y="162983"/>
                                                                      </a:cubicBezTo>
                                                                      <a:cubicBezTo>
                                                                        <a:pt x="110596" y="170391"/>
                                                                        <a:pt x="104246" y="177800"/>
                                                                        <a:pt x="101600" y="188383"/>
                                                                      </a:cubicBezTo>
                                                                      <a:cubicBezTo>
                                                                        <a:pt x="98954" y="198966"/>
                                                                        <a:pt x="99483" y="215900"/>
                                                                        <a:pt x="98425" y="226483"/>
                                                                      </a:cubicBezTo>
                                                                      <a:cubicBezTo>
                                                                        <a:pt x="97367" y="237066"/>
                                                                        <a:pt x="96308" y="245004"/>
                                                                        <a:pt x="95250" y="251883"/>
                                                                      </a:cubicBezTo>
                                                                      <a:cubicBezTo>
                                                                        <a:pt x="94192" y="258762"/>
                                                                        <a:pt x="89429" y="259821"/>
                                                                        <a:pt x="92075" y="267758"/>
                                                                      </a:cubicBezTo>
                                                                      <a:cubicBezTo>
                                                                        <a:pt x="94721" y="275695"/>
                                                                        <a:pt x="103188" y="290512"/>
                                                                        <a:pt x="111125" y="299508"/>
                                                                      </a:cubicBezTo>
                                                                      <a:cubicBezTo>
                                                                        <a:pt x="119063" y="308504"/>
                                                                        <a:pt x="131233" y="315912"/>
                                                                        <a:pt x="139700" y="321733"/>
                                                                      </a:cubicBezTo>
                                                                      <a:cubicBezTo>
                                                                        <a:pt x="148167" y="327554"/>
                                                                        <a:pt x="160867" y="326496"/>
                                                                        <a:pt x="161925" y="334433"/>
                                                                      </a:cubicBezTo>
                                                                      <a:cubicBezTo>
                                                                        <a:pt x="162983" y="342370"/>
                                                                        <a:pt x="151871" y="358246"/>
                                                                        <a:pt x="146050" y="369358"/>
                                                                      </a:cubicBezTo>
                                                                      <a:cubicBezTo>
                                                                        <a:pt x="140229" y="380470"/>
                                                                        <a:pt x="132821" y="395287"/>
                                                                        <a:pt x="127000" y="401108"/>
                                                                      </a:cubicBezTo>
                                                                      <a:cubicBezTo>
                                                                        <a:pt x="121179" y="406929"/>
                                                                        <a:pt x="115887" y="405870"/>
                                                                        <a:pt x="111125" y="404283"/>
                                                                      </a:cubicBezTo>
                                                                      <a:cubicBezTo>
                                                                        <a:pt x="106363" y="402696"/>
                                                                        <a:pt x="103717" y="388937"/>
                                                                        <a:pt x="98425" y="391583"/>
                                                                      </a:cubicBezTo>
                                                                      <a:cubicBezTo>
                                                                        <a:pt x="93133" y="394229"/>
                                                                        <a:pt x="85196" y="409575"/>
                                                                        <a:pt x="79375" y="420158"/>
                                                                      </a:cubicBezTo>
                                                                      <a:cubicBezTo>
                                                                        <a:pt x="73554" y="430741"/>
                                                                        <a:pt x="70379" y="440796"/>
                                                                        <a:pt x="63500" y="455083"/>
                                                                      </a:cubicBezTo>
                                                                      <a:cubicBezTo>
                                                                        <a:pt x="56621" y="469371"/>
                                                                        <a:pt x="44979" y="490537"/>
                                                                        <a:pt x="38100" y="505883"/>
                                                                      </a:cubicBezTo>
                                                                      <a:cubicBezTo>
                                                                        <a:pt x="31221" y="521229"/>
                                                                        <a:pt x="26988" y="537633"/>
                                                                        <a:pt x="22225" y="547158"/>
                                                                      </a:cubicBezTo>
                                                                      <a:cubicBezTo>
                                                                        <a:pt x="17462" y="556683"/>
                                                                        <a:pt x="12700" y="558800"/>
                                                                        <a:pt x="9525" y="563033"/>
                                                                      </a:cubicBezTo>
                                                                      <a:cubicBezTo>
                                                                        <a:pt x="6350" y="567266"/>
                                                                        <a:pt x="0" y="568325"/>
                                                                        <a:pt x="3175" y="572558"/>
                                                                      </a:cubicBezTo>
                                                                      <a:cubicBezTo>
                                                                        <a:pt x="6350" y="576791"/>
                                                                        <a:pt x="23813" y="583141"/>
                                                                        <a:pt x="28575" y="588433"/>
                                                                      </a:cubicBezTo>
                                                                      <a:cubicBezTo>
                                                                        <a:pt x="33338" y="593725"/>
                                                                        <a:pt x="33867" y="599546"/>
                                                                        <a:pt x="31750" y="604308"/>
                                                                      </a:cubicBezTo>
                                                                      <a:cubicBezTo>
                                                                        <a:pt x="29633" y="609070"/>
                                                                        <a:pt x="17992" y="613304"/>
                                                                        <a:pt x="15875" y="617008"/>
                                                                      </a:cubicBezTo>
                                                                      <a:cubicBezTo>
                                                                        <a:pt x="13758" y="620712"/>
                                                                        <a:pt x="14817" y="621241"/>
                                                                        <a:pt x="19050" y="626533"/>
                                                                      </a:cubicBezTo>
                                                                      <a:cubicBezTo>
                                                                        <a:pt x="23283" y="631825"/>
                                                                        <a:pt x="32808" y="646641"/>
                                                                        <a:pt x="41275" y="648758"/>
                                                                      </a:cubicBezTo>
                                                                      <a:cubicBezTo>
                                                                        <a:pt x="49742" y="650875"/>
                                                                        <a:pt x="62442" y="642408"/>
                                                                        <a:pt x="69850" y="639233"/>
                                                                      </a:cubicBezTo>
                                                                      <a:cubicBezTo>
                                                                        <a:pt x="77258" y="636058"/>
                                                                        <a:pt x="83079" y="633941"/>
                                                                        <a:pt x="85725" y="629708"/>
                                                                      </a:cubicBezTo>
                                                                      <a:cubicBezTo>
                                                                        <a:pt x="88371" y="625475"/>
                                                                        <a:pt x="81492" y="613833"/>
                                                                        <a:pt x="85725" y="613833"/>
                                                                      </a:cubicBezTo>
                                                                      <a:cubicBezTo>
                                                                        <a:pt x="89958" y="613833"/>
                                                                        <a:pt x="101600" y="623358"/>
                                                                        <a:pt x="111125" y="629708"/>
                                                                      </a:cubicBezTo>
                                                                      <a:cubicBezTo>
                                                                        <a:pt x="120650" y="636058"/>
                                                                        <a:pt x="138113" y="645583"/>
                                                                        <a:pt x="142875" y="651933"/>
                                                                      </a:cubicBezTo>
                                                                      <a:cubicBezTo>
                                                                        <a:pt x="147637" y="658283"/>
                                                                        <a:pt x="140758" y="660929"/>
                                                                        <a:pt x="139700" y="667808"/>
                                                                      </a:cubicBezTo>
                                                                      <a:cubicBezTo>
                                                                        <a:pt x="138642" y="674687"/>
                                                                        <a:pt x="130704" y="690562"/>
                                                                        <a:pt x="136525" y="693208"/>
                                                                      </a:cubicBezTo>
                                                                      <a:cubicBezTo>
                                                                        <a:pt x="142346" y="695854"/>
                                                                        <a:pt x="164571" y="686858"/>
                                                                        <a:pt x="174625" y="683683"/>
                                                                      </a:cubicBezTo>
                                                                      <a:cubicBezTo>
                                                                        <a:pt x="184679" y="680508"/>
                                                                        <a:pt x="189442" y="677862"/>
                                                                        <a:pt x="196850" y="674158"/>
                                                                      </a:cubicBezTo>
                                                                      <a:cubicBezTo>
                                                                        <a:pt x="204258" y="670454"/>
                                                                        <a:pt x="204788" y="664104"/>
                                                                        <a:pt x="219075" y="661458"/>
                                                                      </a:cubicBezTo>
                                                                      <a:cubicBezTo>
                                                                        <a:pt x="233362" y="658812"/>
                                                                        <a:pt x="257968" y="658547"/>
                                                                        <a:pt x="282575" y="658283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223" name="Freeform 1222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147733" y="3397250"/>
                                                                  <a:ext cx="62442" cy="98425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5292 w 62442"/>
                                                                    <a:gd name="connsiteY0" fmla="*/ 0 h 98425"/>
                                                                    <a:gd name="connsiteX1" fmla="*/ 5292 w 62442"/>
                                                                    <a:gd name="connsiteY1" fmla="*/ 63500 h 98425"/>
                                                                    <a:gd name="connsiteX2" fmla="*/ 37042 w 62442"/>
                                                                    <a:gd name="connsiteY2" fmla="*/ 63500 h 98425"/>
                                                                    <a:gd name="connsiteX3" fmla="*/ 49742 w 62442"/>
                                                                    <a:gd name="connsiteY3" fmla="*/ 73025 h 98425"/>
                                                                    <a:gd name="connsiteX4" fmla="*/ 59267 w 62442"/>
                                                                    <a:gd name="connsiteY4" fmla="*/ 85725 h 98425"/>
                                                                    <a:gd name="connsiteX5" fmla="*/ 62442 w 62442"/>
                                                                    <a:gd name="connsiteY5" fmla="*/ 98425 h 98425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62442" h="98425">
                                                                      <a:moveTo>
                                                                        <a:pt x="5292" y="0"/>
                                                                      </a:moveTo>
                                                                      <a:cubicBezTo>
                                                                        <a:pt x="2646" y="26458"/>
                                                                        <a:pt x="0" y="52917"/>
                                                                        <a:pt x="5292" y="63500"/>
                                                                      </a:cubicBezTo>
                                                                      <a:cubicBezTo>
                                                                        <a:pt x="10584" y="74083"/>
                                                                        <a:pt x="29634" y="61913"/>
                                                                        <a:pt x="37042" y="63500"/>
                                                                      </a:cubicBezTo>
                                                                      <a:cubicBezTo>
                                                                        <a:pt x="44450" y="65087"/>
                                                                        <a:pt x="46038" y="69321"/>
                                                                        <a:pt x="49742" y="73025"/>
                                                                      </a:cubicBezTo>
                                                                      <a:cubicBezTo>
                                                                        <a:pt x="53446" y="76729"/>
                                                                        <a:pt x="57150" y="81492"/>
                                                                        <a:pt x="59267" y="85725"/>
                                                                      </a:cubicBezTo>
                                                                      <a:cubicBezTo>
                                                                        <a:pt x="61384" y="89958"/>
                                                                        <a:pt x="61384" y="96837"/>
                                                                        <a:pt x="62442" y="98425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224" name="Freeform 1223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994275" y="3197225"/>
                                                                  <a:ext cx="240771" cy="276225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219075 w 240771"/>
                                                                    <a:gd name="connsiteY0" fmla="*/ 276225 h 276225"/>
                                                                    <a:gd name="connsiteX1" fmla="*/ 231775 w 240771"/>
                                                                    <a:gd name="connsiteY1" fmla="*/ 222250 h 276225"/>
                                                                    <a:gd name="connsiteX2" fmla="*/ 225425 w 240771"/>
                                                                    <a:gd name="connsiteY2" fmla="*/ 165100 h 276225"/>
                                                                    <a:gd name="connsiteX3" fmla="*/ 222250 w 240771"/>
                                                                    <a:gd name="connsiteY3" fmla="*/ 127000 h 276225"/>
                                                                    <a:gd name="connsiteX4" fmla="*/ 231775 w 240771"/>
                                                                    <a:gd name="connsiteY4" fmla="*/ 98425 h 276225"/>
                                                                    <a:gd name="connsiteX5" fmla="*/ 168275 w 240771"/>
                                                                    <a:gd name="connsiteY5" fmla="*/ 53975 h 276225"/>
                                                                    <a:gd name="connsiteX6" fmla="*/ 158750 w 240771"/>
                                                                    <a:gd name="connsiteY6" fmla="*/ 66675 h 276225"/>
                                                                    <a:gd name="connsiteX7" fmla="*/ 171450 w 240771"/>
                                                                    <a:gd name="connsiteY7" fmla="*/ 88900 h 276225"/>
                                                                    <a:gd name="connsiteX8" fmla="*/ 146050 w 240771"/>
                                                                    <a:gd name="connsiteY8" fmla="*/ 88900 h 276225"/>
                                                                    <a:gd name="connsiteX9" fmla="*/ 111125 w 240771"/>
                                                                    <a:gd name="connsiteY9" fmla="*/ 73025 h 276225"/>
                                                                    <a:gd name="connsiteX10" fmla="*/ 85725 w 240771"/>
                                                                    <a:gd name="connsiteY10" fmla="*/ 73025 h 276225"/>
                                                                    <a:gd name="connsiteX11" fmla="*/ 76200 w 240771"/>
                                                                    <a:gd name="connsiteY11" fmla="*/ 60325 h 276225"/>
                                                                    <a:gd name="connsiteX12" fmla="*/ 79375 w 240771"/>
                                                                    <a:gd name="connsiteY12" fmla="*/ 31750 h 276225"/>
                                                                    <a:gd name="connsiteX13" fmla="*/ 76200 w 240771"/>
                                                                    <a:gd name="connsiteY13" fmla="*/ 3175 h 276225"/>
                                                                    <a:gd name="connsiteX14" fmla="*/ 53975 w 240771"/>
                                                                    <a:gd name="connsiteY14" fmla="*/ 12700 h 276225"/>
                                                                    <a:gd name="connsiteX15" fmla="*/ 31750 w 240771"/>
                                                                    <a:gd name="connsiteY15" fmla="*/ 12700 h 276225"/>
                                                                    <a:gd name="connsiteX16" fmla="*/ 50800 w 240771"/>
                                                                    <a:gd name="connsiteY16" fmla="*/ 34925 h 276225"/>
                                                                    <a:gd name="connsiteX17" fmla="*/ 38100 w 240771"/>
                                                                    <a:gd name="connsiteY17" fmla="*/ 50800 h 276225"/>
                                                                    <a:gd name="connsiteX18" fmla="*/ 15875 w 240771"/>
                                                                    <a:gd name="connsiteY18" fmla="*/ 69850 h 276225"/>
                                                                    <a:gd name="connsiteX19" fmla="*/ 0 w 240771"/>
                                                                    <a:gd name="connsiteY19" fmla="*/ 82550 h 276225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  <a:cxn ang="0">
                                                                      <a:pos x="connsiteX14" y="connsiteY14"/>
                                                                    </a:cxn>
                                                                    <a:cxn ang="0">
                                                                      <a:pos x="connsiteX15" y="connsiteY15"/>
                                                                    </a:cxn>
                                                                    <a:cxn ang="0">
                                                                      <a:pos x="connsiteX16" y="connsiteY16"/>
                                                                    </a:cxn>
                                                                    <a:cxn ang="0">
                                                                      <a:pos x="connsiteX17" y="connsiteY17"/>
                                                                    </a:cxn>
                                                                    <a:cxn ang="0">
                                                                      <a:pos x="connsiteX18" y="connsiteY18"/>
                                                                    </a:cxn>
                                                                    <a:cxn ang="0">
                                                                      <a:pos x="connsiteX19" y="connsiteY19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240771" h="276225">
                                                                      <a:moveTo>
                                                                        <a:pt x="219075" y="276225"/>
                                                                      </a:moveTo>
                                                                      <a:cubicBezTo>
                                                                        <a:pt x="224896" y="258498"/>
                                                                        <a:pt x="230717" y="240771"/>
                                                                        <a:pt x="231775" y="222250"/>
                                                                      </a:cubicBezTo>
                                                                      <a:cubicBezTo>
                                                                        <a:pt x="232833" y="203729"/>
                                                                        <a:pt x="227013" y="180975"/>
                                                                        <a:pt x="225425" y="165100"/>
                                                                      </a:cubicBezTo>
                                                                      <a:cubicBezTo>
                                                                        <a:pt x="223838" y="149225"/>
                                                                        <a:pt x="221192" y="138112"/>
                                                                        <a:pt x="222250" y="127000"/>
                                                                      </a:cubicBezTo>
                                                                      <a:cubicBezTo>
                                                                        <a:pt x="223308" y="115888"/>
                                                                        <a:pt x="240771" y="110596"/>
                                                                        <a:pt x="231775" y="98425"/>
                                                                      </a:cubicBezTo>
                                                                      <a:cubicBezTo>
                                                                        <a:pt x="222779" y="86254"/>
                                                                        <a:pt x="180446" y="59267"/>
                                                                        <a:pt x="168275" y="53975"/>
                                                                      </a:cubicBezTo>
                                                                      <a:cubicBezTo>
                                                                        <a:pt x="156104" y="48683"/>
                                                                        <a:pt x="158221" y="60854"/>
                                                                        <a:pt x="158750" y="66675"/>
                                                                      </a:cubicBezTo>
                                                                      <a:cubicBezTo>
                                                                        <a:pt x="159279" y="72496"/>
                                                                        <a:pt x="173567" y="85196"/>
                                                                        <a:pt x="171450" y="88900"/>
                                                                      </a:cubicBezTo>
                                                                      <a:cubicBezTo>
                                                                        <a:pt x="169333" y="92604"/>
                                                                        <a:pt x="156104" y="91546"/>
                                                                        <a:pt x="146050" y="88900"/>
                                                                      </a:cubicBezTo>
                                                                      <a:cubicBezTo>
                                                                        <a:pt x="135996" y="86254"/>
                                                                        <a:pt x="121179" y="75671"/>
                                                                        <a:pt x="111125" y="73025"/>
                                                                      </a:cubicBezTo>
                                                                      <a:cubicBezTo>
                                                                        <a:pt x="101071" y="70379"/>
                                                                        <a:pt x="91546" y="75142"/>
                                                                        <a:pt x="85725" y="73025"/>
                                                                      </a:cubicBezTo>
                                                                      <a:cubicBezTo>
                                                                        <a:pt x="79904" y="70908"/>
                                                                        <a:pt x="77258" y="67204"/>
                                                                        <a:pt x="76200" y="60325"/>
                                                                      </a:cubicBezTo>
                                                                      <a:cubicBezTo>
                                                                        <a:pt x="75142" y="53446"/>
                                                                        <a:pt x="79375" y="41275"/>
                                                                        <a:pt x="79375" y="31750"/>
                                                                      </a:cubicBezTo>
                                                                      <a:cubicBezTo>
                                                                        <a:pt x="79375" y="22225"/>
                                                                        <a:pt x="80433" y="6350"/>
                                                                        <a:pt x="76200" y="3175"/>
                                                                      </a:cubicBezTo>
                                                                      <a:cubicBezTo>
                                                                        <a:pt x="71967" y="0"/>
                                                                        <a:pt x="61383" y="11113"/>
                                                                        <a:pt x="53975" y="12700"/>
                                                                      </a:cubicBezTo>
                                                                      <a:cubicBezTo>
                                                                        <a:pt x="46567" y="14287"/>
                                                                        <a:pt x="32279" y="8996"/>
                                                                        <a:pt x="31750" y="12700"/>
                                                                      </a:cubicBezTo>
                                                                      <a:cubicBezTo>
                                                                        <a:pt x="31221" y="16404"/>
                                                                        <a:pt x="49742" y="28575"/>
                                                                        <a:pt x="50800" y="34925"/>
                                                                      </a:cubicBezTo>
                                                                      <a:cubicBezTo>
                                                                        <a:pt x="51858" y="41275"/>
                                                                        <a:pt x="43921" y="44979"/>
                                                                        <a:pt x="38100" y="50800"/>
                                                                      </a:cubicBezTo>
                                                                      <a:cubicBezTo>
                                                                        <a:pt x="32279" y="56621"/>
                                                                        <a:pt x="22225" y="64558"/>
                                                                        <a:pt x="15875" y="69850"/>
                                                                      </a:cubicBezTo>
                                                                      <a:cubicBezTo>
                                                                        <a:pt x="9525" y="75142"/>
                                                                        <a:pt x="3175" y="79375"/>
                                                                        <a:pt x="0" y="82550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225" name="Freeform 1224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962525" y="3273425"/>
                                                                  <a:ext cx="41275" cy="79375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0 w 41275"/>
                                                                    <a:gd name="connsiteY0" fmla="*/ 79375 h 79375"/>
                                                                    <a:gd name="connsiteX1" fmla="*/ 6350 w 41275"/>
                                                                    <a:gd name="connsiteY1" fmla="*/ 15875 h 79375"/>
                                                                    <a:gd name="connsiteX2" fmla="*/ 25400 w 41275"/>
                                                                    <a:gd name="connsiteY2" fmla="*/ 9525 h 79375"/>
                                                                    <a:gd name="connsiteX3" fmla="*/ 41275 w 41275"/>
                                                                    <a:gd name="connsiteY3" fmla="*/ 0 h 79375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41275" h="79375">
                                                                      <a:moveTo>
                                                                        <a:pt x="0" y="79375"/>
                                                                      </a:moveTo>
                                                                      <a:cubicBezTo>
                                                                        <a:pt x="1058" y="53446"/>
                                                                        <a:pt x="2117" y="27517"/>
                                                                        <a:pt x="6350" y="15875"/>
                                                                      </a:cubicBezTo>
                                                                      <a:cubicBezTo>
                                                                        <a:pt x="10583" y="4233"/>
                                                                        <a:pt x="19579" y="12171"/>
                                                                        <a:pt x="25400" y="9525"/>
                                                                      </a:cubicBezTo>
                                                                      <a:cubicBezTo>
                                                                        <a:pt x="31221" y="6879"/>
                                                                        <a:pt x="33867" y="1058"/>
                                                                        <a:pt x="41275" y="0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226" name="Freeform 1225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222875" y="3170238"/>
                                                                  <a:ext cx="241300" cy="119062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241300 w 241300"/>
                                                                    <a:gd name="connsiteY0" fmla="*/ 100012 h 119062"/>
                                                                    <a:gd name="connsiteX1" fmla="*/ 171450 w 241300"/>
                                                                    <a:gd name="connsiteY1" fmla="*/ 90487 h 119062"/>
                                                                    <a:gd name="connsiteX2" fmla="*/ 142875 w 241300"/>
                                                                    <a:gd name="connsiteY2" fmla="*/ 80962 h 119062"/>
                                                                    <a:gd name="connsiteX3" fmla="*/ 130175 w 241300"/>
                                                                    <a:gd name="connsiteY3" fmla="*/ 100012 h 119062"/>
                                                                    <a:gd name="connsiteX4" fmla="*/ 111125 w 241300"/>
                                                                    <a:gd name="connsiteY4" fmla="*/ 100012 h 119062"/>
                                                                    <a:gd name="connsiteX5" fmla="*/ 101600 w 241300"/>
                                                                    <a:gd name="connsiteY5" fmla="*/ 80962 h 119062"/>
                                                                    <a:gd name="connsiteX6" fmla="*/ 114300 w 241300"/>
                                                                    <a:gd name="connsiteY6" fmla="*/ 58737 h 119062"/>
                                                                    <a:gd name="connsiteX7" fmla="*/ 127000 w 241300"/>
                                                                    <a:gd name="connsiteY7" fmla="*/ 36512 h 119062"/>
                                                                    <a:gd name="connsiteX8" fmla="*/ 82550 w 241300"/>
                                                                    <a:gd name="connsiteY8" fmla="*/ 14287 h 119062"/>
                                                                    <a:gd name="connsiteX9" fmla="*/ 50800 w 241300"/>
                                                                    <a:gd name="connsiteY9" fmla="*/ 1587 h 119062"/>
                                                                    <a:gd name="connsiteX10" fmla="*/ 63500 w 241300"/>
                                                                    <a:gd name="connsiteY10" fmla="*/ 23812 h 119062"/>
                                                                    <a:gd name="connsiteX11" fmla="*/ 69850 w 241300"/>
                                                                    <a:gd name="connsiteY11" fmla="*/ 42862 h 119062"/>
                                                                    <a:gd name="connsiteX12" fmla="*/ 50800 w 241300"/>
                                                                    <a:gd name="connsiteY12" fmla="*/ 61912 h 119062"/>
                                                                    <a:gd name="connsiteX13" fmla="*/ 28575 w 241300"/>
                                                                    <a:gd name="connsiteY13" fmla="*/ 80962 h 119062"/>
                                                                    <a:gd name="connsiteX14" fmla="*/ 22225 w 241300"/>
                                                                    <a:gd name="connsiteY14" fmla="*/ 80962 h 119062"/>
                                                                    <a:gd name="connsiteX15" fmla="*/ 15875 w 241300"/>
                                                                    <a:gd name="connsiteY15" fmla="*/ 100012 h 119062"/>
                                                                    <a:gd name="connsiteX16" fmla="*/ 0 w 241300"/>
                                                                    <a:gd name="connsiteY16" fmla="*/ 119062 h 119062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  <a:cxn ang="0">
                                                                      <a:pos x="connsiteX14" y="connsiteY14"/>
                                                                    </a:cxn>
                                                                    <a:cxn ang="0">
                                                                      <a:pos x="connsiteX15" y="connsiteY15"/>
                                                                    </a:cxn>
                                                                    <a:cxn ang="0">
                                                                      <a:pos x="connsiteX16" y="connsiteY16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241300" h="119062">
                                                                      <a:moveTo>
                                                                        <a:pt x="241300" y="100012"/>
                                                                      </a:moveTo>
                                                                      <a:cubicBezTo>
                                                                        <a:pt x="214577" y="96837"/>
                                                                        <a:pt x="187854" y="93662"/>
                                                                        <a:pt x="171450" y="90487"/>
                                                                      </a:cubicBezTo>
                                                                      <a:cubicBezTo>
                                                                        <a:pt x="155046" y="87312"/>
                                                                        <a:pt x="149754" y="79375"/>
                                                                        <a:pt x="142875" y="80962"/>
                                                                      </a:cubicBezTo>
                                                                      <a:cubicBezTo>
                                                                        <a:pt x="135996" y="82549"/>
                                                                        <a:pt x="135467" y="96837"/>
                                                                        <a:pt x="130175" y="100012"/>
                                                                      </a:cubicBezTo>
                                                                      <a:cubicBezTo>
                                                                        <a:pt x="124883" y="103187"/>
                                                                        <a:pt x="115887" y="103187"/>
                                                                        <a:pt x="111125" y="100012"/>
                                                                      </a:cubicBezTo>
                                                                      <a:cubicBezTo>
                                                                        <a:pt x="106363" y="96837"/>
                                                                        <a:pt x="101071" y="87841"/>
                                                                        <a:pt x="101600" y="80962"/>
                                                                      </a:cubicBezTo>
                                                                      <a:cubicBezTo>
                                                                        <a:pt x="102129" y="74083"/>
                                                                        <a:pt x="114300" y="58737"/>
                                                                        <a:pt x="114300" y="58737"/>
                                                                      </a:cubicBezTo>
                                                                      <a:cubicBezTo>
                                                                        <a:pt x="118533" y="51329"/>
                                                                        <a:pt x="132292" y="43920"/>
                                                                        <a:pt x="127000" y="36512"/>
                                                                      </a:cubicBezTo>
                                                                      <a:cubicBezTo>
                                                                        <a:pt x="121708" y="29104"/>
                                                                        <a:pt x="95250" y="20108"/>
                                                                        <a:pt x="82550" y="14287"/>
                                                                      </a:cubicBezTo>
                                                                      <a:cubicBezTo>
                                                                        <a:pt x="69850" y="8466"/>
                                                                        <a:pt x="53975" y="0"/>
                                                                        <a:pt x="50800" y="1587"/>
                                                                      </a:cubicBezTo>
                                                                      <a:cubicBezTo>
                                                                        <a:pt x="47625" y="3174"/>
                                                                        <a:pt x="60325" y="16933"/>
                                                                        <a:pt x="63500" y="23812"/>
                                                                      </a:cubicBezTo>
                                                                      <a:cubicBezTo>
                                                                        <a:pt x="66675" y="30691"/>
                                                                        <a:pt x="71967" y="36512"/>
                                                                        <a:pt x="69850" y="42862"/>
                                                                      </a:cubicBezTo>
                                                                      <a:cubicBezTo>
                                                                        <a:pt x="67733" y="49212"/>
                                                                        <a:pt x="57679" y="55562"/>
                                                                        <a:pt x="50800" y="61912"/>
                                                                      </a:cubicBezTo>
                                                                      <a:cubicBezTo>
                                                                        <a:pt x="43921" y="68262"/>
                                                                        <a:pt x="33337" y="77787"/>
                                                                        <a:pt x="28575" y="80962"/>
                                                                      </a:cubicBezTo>
                                                                      <a:cubicBezTo>
                                                                        <a:pt x="23813" y="84137"/>
                                                                        <a:pt x="24342" y="77787"/>
                                                                        <a:pt x="22225" y="80962"/>
                                                                      </a:cubicBezTo>
                                                                      <a:cubicBezTo>
                                                                        <a:pt x="20108" y="84137"/>
                                                                        <a:pt x="19579" y="93662"/>
                                                                        <a:pt x="15875" y="100012"/>
                                                                      </a:cubicBezTo>
                                                                      <a:cubicBezTo>
                                                                        <a:pt x="12171" y="106362"/>
                                                                        <a:pt x="6879" y="116945"/>
                                                                        <a:pt x="0" y="119062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227" name="Freeform 1226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293783" y="3069167"/>
                                                                  <a:ext cx="230717" cy="137583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230717 w 230717"/>
                                                                    <a:gd name="connsiteY0" fmla="*/ 64558 h 137583"/>
                                                                    <a:gd name="connsiteX1" fmla="*/ 173567 w 230717"/>
                                                                    <a:gd name="connsiteY1" fmla="*/ 20108 h 137583"/>
                                                                    <a:gd name="connsiteX2" fmla="*/ 164042 w 230717"/>
                                                                    <a:gd name="connsiteY2" fmla="*/ 39158 h 137583"/>
                                                                    <a:gd name="connsiteX3" fmla="*/ 135467 w 230717"/>
                                                                    <a:gd name="connsiteY3" fmla="*/ 35983 h 137583"/>
                                                                    <a:gd name="connsiteX4" fmla="*/ 125942 w 230717"/>
                                                                    <a:gd name="connsiteY4" fmla="*/ 29633 h 137583"/>
                                                                    <a:gd name="connsiteX5" fmla="*/ 100542 w 230717"/>
                                                                    <a:gd name="connsiteY5" fmla="*/ 39158 h 137583"/>
                                                                    <a:gd name="connsiteX6" fmla="*/ 81492 w 230717"/>
                                                                    <a:gd name="connsiteY6" fmla="*/ 23283 h 137583"/>
                                                                    <a:gd name="connsiteX7" fmla="*/ 65617 w 230717"/>
                                                                    <a:gd name="connsiteY7" fmla="*/ 1058 h 137583"/>
                                                                    <a:gd name="connsiteX8" fmla="*/ 56092 w 230717"/>
                                                                    <a:gd name="connsiteY8" fmla="*/ 16933 h 137583"/>
                                                                    <a:gd name="connsiteX9" fmla="*/ 37042 w 230717"/>
                                                                    <a:gd name="connsiteY9" fmla="*/ 20108 h 137583"/>
                                                                    <a:gd name="connsiteX10" fmla="*/ 17992 w 230717"/>
                                                                    <a:gd name="connsiteY10" fmla="*/ 23283 h 137583"/>
                                                                    <a:gd name="connsiteX11" fmla="*/ 2117 w 230717"/>
                                                                    <a:gd name="connsiteY11" fmla="*/ 39158 h 137583"/>
                                                                    <a:gd name="connsiteX12" fmla="*/ 30692 w 230717"/>
                                                                    <a:gd name="connsiteY12" fmla="*/ 70908 h 137583"/>
                                                                    <a:gd name="connsiteX13" fmla="*/ 59267 w 230717"/>
                                                                    <a:gd name="connsiteY13" fmla="*/ 89958 h 137583"/>
                                                                    <a:gd name="connsiteX14" fmla="*/ 65617 w 230717"/>
                                                                    <a:gd name="connsiteY14" fmla="*/ 112183 h 137583"/>
                                                                    <a:gd name="connsiteX15" fmla="*/ 52917 w 230717"/>
                                                                    <a:gd name="connsiteY15" fmla="*/ 137583 h 137583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  <a:cxn ang="0">
                                                                      <a:pos x="connsiteX14" y="connsiteY14"/>
                                                                    </a:cxn>
                                                                    <a:cxn ang="0">
                                                                      <a:pos x="connsiteX15" y="connsiteY15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230717" h="137583">
                                                                      <a:moveTo>
                                                                        <a:pt x="230717" y="64558"/>
                                                                      </a:moveTo>
                                                                      <a:cubicBezTo>
                                                                        <a:pt x="207698" y="44449"/>
                                                                        <a:pt x="184680" y="24341"/>
                                                                        <a:pt x="173567" y="20108"/>
                                                                      </a:cubicBezTo>
                                                                      <a:cubicBezTo>
                                                                        <a:pt x="162455" y="15875"/>
                                                                        <a:pt x="170392" y="36512"/>
                                                                        <a:pt x="164042" y="39158"/>
                                                                      </a:cubicBezTo>
                                                                      <a:cubicBezTo>
                                                                        <a:pt x="157692" y="41804"/>
                                                                        <a:pt x="141817" y="37571"/>
                                                                        <a:pt x="135467" y="35983"/>
                                                                      </a:cubicBezTo>
                                                                      <a:cubicBezTo>
                                                                        <a:pt x="129117" y="34396"/>
                                                                        <a:pt x="131763" y="29104"/>
                                                                        <a:pt x="125942" y="29633"/>
                                                                      </a:cubicBezTo>
                                                                      <a:cubicBezTo>
                                                                        <a:pt x="120121" y="30162"/>
                                                                        <a:pt x="107950" y="40216"/>
                                                                        <a:pt x="100542" y="39158"/>
                                                                      </a:cubicBezTo>
                                                                      <a:cubicBezTo>
                                                                        <a:pt x="93134" y="38100"/>
                                                                        <a:pt x="87313" y="29633"/>
                                                                        <a:pt x="81492" y="23283"/>
                                                                      </a:cubicBezTo>
                                                                      <a:cubicBezTo>
                                                                        <a:pt x="75671" y="16933"/>
                                                                        <a:pt x="69850" y="2116"/>
                                                                        <a:pt x="65617" y="1058"/>
                                                                      </a:cubicBezTo>
                                                                      <a:cubicBezTo>
                                                                        <a:pt x="61384" y="0"/>
                                                                        <a:pt x="60854" y="13758"/>
                                                                        <a:pt x="56092" y="16933"/>
                                                                      </a:cubicBezTo>
                                                                      <a:cubicBezTo>
                                                                        <a:pt x="51330" y="20108"/>
                                                                        <a:pt x="37042" y="20108"/>
                                                                        <a:pt x="37042" y="20108"/>
                                                                      </a:cubicBezTo>
                                                                      <a:cubicBezTo>
                                                                        <a:pt x="30692" y="21166"/>
                                                                        <a:pt x="23813" y="20108"/>
                                                                        <a:pt x="17992" y="23283"/>
                                                                      </a:cubicBezTo>
                                                                      <a:cubicBezTo>
                                                                        <a:pt x="12171" y="26458"/>
                                                                        <a:pt x="0" y="31221"/>
                                                                        <a:pt x="2117" y="39158"/>
                                                                      </a:cubicBezTo>
                                                                      <a:cubicBezTo>
                                                                        <a:pt x="4234" y="47095"/>
                                                                        <a:pt x="21167" y="62441"/>
                                                                        <a:pt x="30692" y="70908"/>
                                                                      </a:cubicBezTo>
                                                                      <a:cubicBezTo>
                                                                        <a:pt x="40217" y="79375"/>
                                                                        <a:pt x="53446" y="83079"/>
                                                                        <a:pt x="59267" y="89958"/>
                                                                      </a:cubicBezTo>
                                                                      <a:cubicBezTo>
                                                                        <a:pt x="65088" y="96837"/>
                                                                        <a:pt x="66675" y="104246"/>
                                                                        <a:pt x="65617" y="112183"/>
                                                                      </a:cubicBezTo>
                                                                      <a:cubicBezTo>
                                                                        <a:pt x="64559" y="120120"/>
                                                                        <a:pt x="58738" y="128851"/>
                                                                        <a:pt x="52917" y="137583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228" name="Freeform 1227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312833" y="2905125"/>
                                                                  <a:ext cx="129117" cy="168275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46567 w 129117"/>
                                                                    <a:gd name="connsiteY0" fmla="*/ 168275 h 168275"/>
                                                                    <a:gd name="connsiteX1" fmla="*/ 8467 w 129117"/>
                                                                    <a:gd name="connsiteY1" fmla="*/ 73025 h 168275"/>
                                                                    <a:gd name="connsiteX2" fmla="*/ 5292 w 129117"/>
                                                                    <a:gd name="connsiteY2" fmla="*/ 38100 h 168275"/>
                                                                    <a:gd name="connsiteX3" fmla="*/ 5292 w 129117"/>
                                                                    <a:gd name="connsiteY3" fmla="*/ 3175 h 168275"/>
                                                                    <a:gd name="connsiteX4" fmla="*/ 37042 w 129117"/>
                                                                    <a:gd name="connsiteY4" fmla="*/ 19050 h 168275"/>
                                                                    <a:gd name="connsiteX5" fmla="*/ 71967 w 129117"/>
                                                                    <a:gd name="connsiteY5" fmla="*/ 22225 h 168275"/>
                                                                    <a:gd name="connsiteX6" fmla="*/ 116417 w 129117"/>
                                                                    <a:gd name="connsiteY6" fmla="*/ 15875 h 168275"/>
                                                                    <a:gd name="connsiteX7" fmla="*/ 129117 w 129117"/>
                                                                    <a:gd name="connsiteY7" fmla="*/ 6350 h 168275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129117" h="168275">
                                                                      <a:moveTo>
                                                                        <a:pt x="46567" y="168275"/>
                                                                      </a:moveTo>
                                                                      <a:cubicBezTo>
                                                                        <a:pt x="30956" y="131498"/>
                                                                        <a:pt x="15346" y="94721"/>
                                                                        <a:pt x="8467" y="73025"/>
                                                                      </a:cubicBezTo>
                                                                      <a:cubicBezTo>
                                                                        <a:pt x="1588" y="51329"/>
                                                                        <a:pt x="5821" y="49742"/>
                                                                        <a:pt x="5292" y="38100"/>
                                                                      </a:cubicBezTo>
                                                                      <a:cubicBezTo>
                                                                        <a:pt x="4763" y="26458"/>
                                                                        <a:pt x="0" y="6350"/>
                                                                        <a:pt x="5292" y="3175"/>
                                                                      </a:cubicBezTo>
                                                                      <a:cubicBezTo>
                                                                        <a:pt x="10584" y="0"/>
                                                                        <a:pt x="25929" y="15875"/>
                                                                        <a:pt x="37042" y="19050"/>
                                                                      </a:cubicBezTo>
                                                                      <a:cubicBezTo>
                                                                        <a:pt x="48155" y="22225"/>
                                                                        <a:pt x="58738" y="22754"/>
                                                                        <a:pt x="71967" y="22225"/>
                                                                      </a:cubicBezTo>
                                                                      <a:cubicBezTo>
                                                                        <a:pt x="85196" y="21696"/>
                                                                        <a:pt x="106892" y="18521"/>
                                                                        <a:pt x="116417" y="15875"/>
                                                                      </a:cubicBezTo>
                                                                      <a:cubicBezTo>
                                                                        <a:pt x="125942" y="13229"/>
                                                                        <a:pt x="128059" y="20637"/>
                                                                        <a:pt x="129117" y="6350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229" name="Freeform 1228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969404" y="2914650"/>
                                                                  <a:ext cx="243946" cy="113771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243946 w 243946"/>
                                                                    <a:gd name="connsiteY0" fmla="*/ 0 h 113771"/>
                                                                    <a:gd name="connsiteX1" fmla="*/ 186796 w 243946"/>
                                                                    <a:gd name="connsiteY1" fmla="*/ 98425 h 113771"/>
                                                                    <a:gd name="connsiteX2" fmla="*/ 148696 w 243946"/>
                                                                    <a:gd name="connsiteY2" fmla="*/ 92075 h 113771"/>
                                                                    <a:gd name="connsiteX3" fmla="*/ 120121 w 243946"/>
                                                                    <a:gd name="connsiteY3" fmla="*/ 95250 h 113771"/>
                                                                    <a:gd name="connsiteX4" fmla="*/ 110596 w 243946"/>
                                                                    <a:gd name="connsiteY4" fmla="*/ 95250 h 113771"/>
                                                                    <a:gd name="connsiteX5" fmla="*/ 107421 w 243946"/>
                                                                    <a:gd name="connsiteY5" fmla="*/ 79375 h 113771"/>
                                                                    <a:gd name="connsiteX6" fmla="*/ 56621 w 243946"/>
                                                                    <a:gd name="connsiteY6" fmla="*/ 60325 h 113771"/>
                                                                    <a:gd name="connsiteX7" fmla="*/ 8996 w 243946"/>
                                                                    <a:gd name="connsiteY7" fmla="*/ 25400 h 113771"/>
                                                                    <a:gd name="connsiteX8" fmla="*/ 2646 w 243946"/>
                                                                    <a:gd name="connsiteY8" fmla="*/ 22225 h 113771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243946" h="113771">
                                                                      <a:moveTo>
                                                                        <a:pt x="243946" y="0"/>
                                                                      </a:moveTo>
                                                                      <a:cubicBezTo>
                                                                        <a:pt x="223308" y="41539"/>
                                                                        <a:pt x="202671" y="83079"/>
                                                                        <a:pt x="186796" y="98425"/>
                                                                      </a:cubicBezTo>
                                                                      <a:cubicBezTo>
                                                                        <a:pt x="170921" y="113771"/>
                                                                        <a:pt x="159808" y="92604"/>
                                                                        <a:pt x="148696" y="92075"/>
                                                                      </a:cubicBezTo>
                                                                      <a:cubicBezTo>
                                                                        <a:pt x="137584" y="91546"/>
                                                                        <a:pt x="126471" y="94721"/>
                                                                        <a:pt x="120121" y="95250"/>
                                                                      </a:cubicBezTo>
                                                                      <a:cubicBezTo>
                                                                        <a:pt x="113771" y="95779"/>
                                                                        <a:pt x="112713" y="97896"/>
                                                                        <a:pt x="110596" y="95250"/>
                                                                      </a:cubicBezTo>
                                                                      <a:cubicBezTo>
                                                                        <a:pt x="108479" y="92604"/>
                                                                        <a:pt x="116417" y="85196"/>
                                                                        <a:pt x="107421" y="79375"/>
                                                                      </a:cubicBezTo>
                                                                      <a:cubicBezTo>
                                                                        <a:pt x="98425" y="73554"/>
                                                                        <a:pt x="73025" y="69321"/>
                                                                        <a:pt x="56621" y="60325"/>
                                                                      </a:cubicBezTo>
                                                                      <a:cubicBezTo>
                                                                        <a:pt x="40217" y="51329"/>
                                                                        <a:pt x="17992" y="31750"/>
                                                                        <a:pt x="8996" y="25400"/>
                                                                      </a:cubicBezTo>
                                                                      <a:cubicBezTo>
                                                                        <a:pt x="0" y="19050"/>
                                                                        <a:pt x="4763" y="22754"/>
                                                                        <a:pt x="2646" y="22225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230" name="Freeform 1229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092700" y="3006725"/>
                                                                  <a:ext cx="155575" cy="244475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155575 w 155575"/>
                                                                    <a:gd name="connsiteY0" fmla="*/ 244475 h 244475"/>
                                                                    <a:gd name="connsiteX1" fmla="*/ 127000 w 155575"/>
                                                                    <a:gd name="connsiteY1" fmla="*/ 187325 h 244475"/>
                                                                    <a:gd name="connsiteX2" fmla="*/ 130175 w 155575"/>
                                                                    <a:gd name="connsiteY2" fmla="*/ 149225 h 244475"/>
                                                                    <a:gd name="connsiteX3" fmla="*/ 130175 w 155575"/>
                                                                    <a:gd name="connsiteY3" fmla="*/ 111125 h 244475"/>
                                                                    <a:gd name="connsiteX4" fmla="*/ 60325 w 155575"/>
                                                                    <a:gd name="connsiteY4" fmla="*/ 85725 h 244475"/>
                                                                    <a:gd name="connsiteX5" fmla="*/ 47625 w 155575"/>
                                                                    <a:gd name="connsiteY5" fmla="*/ 133350 h 244475"/>
                                                                    <a:gd name="connsiteX6" fmla="*/ 28575 w 155575"/>
                                                                    <a:gd name="connsiteY6" fmla="*/ 123825 h 244475"/>
                                                                    <a:gd name="connsiteX7" fmla="*/ 12700 w 155575"/>
                                                                    <a:gd name="connsiteY7" fmla="*/ 88900 h 244475"/>
                                                                    <a:gd name="connsiteX8" fmla="*/ 0 w 155575"/>
                                                                    <a:gd name="connsiteY8" fmla="*/ 50800 h 244475"/>
                                                                    <a:gd name="connsiteX9" fmla="*/ 12700 w 155575"/>
                                                                    <a:gd name="connsiteY9" fmla="*/ 15875 h 244475"/>
                                                                    <a:gd name="connsiteX10" fmla="*/ 22225 w 155575"/>
                                                                    <a:gd name="connsiteY10" fmla="*/ 0 h 244475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155575" h="244475">
                                                                      <a:moveTo>
                                                                        <a:pt x="155575" y="244475"/>
                                                                      </a:moveTo>
                                                                      <a:cubicBezTo>
                                                                        <a:pt x="143404" y="223837"/>
                                                                        <a:pt x="131233" y="203200"/>
                                                                        <a:pt x="127000" y="187325"/>
                                                                      </a:cubicBezTo>
                                                                      <a:cubicBezTo>
                                                                        <a:pt x="122767" y="171450"/>
                                                                        <a:pt x="129646" y="161925"/>
                                                                        <a:pt x="130175" y="149225"/>
                                                                      </a:cubicBezTo>
                                                                      <a:cubicBezTo>
                                                                        <a:pt x="130704" y="136525"/>
                                                                        <a:pt x="141817" y="121708"/>
                                                                        <a:pt x="130175" y="111125"/>
                                                                      </a:cubicBezTo>
                                                                      <a:cubicBezTo>
                                                                        <a:pt x="118533" y="100542"/>
                                                                        <a:pt x="74083" y="82021"/>
                                                                        <a:pt x="60325" y="85725"/>
                                                                      </a:cubicBezTo>
                                                                      <a:cubicBezTo>
                                                                        <a:pt x="46567" y="89429"/>
                                                                        <a:pt x="52917" y="127000"/>
                                                                        <a:pt x="47625" y="133350"/>
                                                                      </a:cubicBezTo>
                                                                      <a:cubicBezTo>
                                                                        <a:pt x="42333" y="139700"/>
                                                                        <a:pt x="34396" y="131233"/>
                                                                        <a:pt x="28575" y="123825"/>
                                                                      </a:cubicBezTo>
                                                                      <a:cubicBezTo>
                                                                        <a:pt x="22754" y="116417"/>
                                                                        <a:pt x="17462" y="101071"/>
                                                                        <a:pt x="12700" y="88900"/>
                                                                      </a:cubicBezTo>
                                                                      <a:cubicBezTo>
                                                                        <a:pt x="7938" y="76729"/>
                                                                        <a:pt x="0" y="62971"/>
                                                                        <a:pt x="0" y="50800"/>
                                                                      </a:cubicBezTo>
                                                                      <a:cubicBezTo>
                                                                        <a:pt x="0" y="38629"/>
                                                                        <a:pt x="8996" y="24342"/>
                                                                        <a:pt x="12700" y="15875"/>
                                                                      </a:cubicBezTo>
                                                                      <a:cubicBezTo>
                                                                        <a:pt x="16404" y="7408"/>
                                                                        <a:pt x="19314" y="3704"/>
                                                                        <a:pt x="22225" y="0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231" name="Freeform 1230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189008" y="2952221"/>
                                                                  <a:ext cx="106892" cy="152929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106892 w 106892"/>
                                                                    <a:gd name="connsiteY0" fmla="*/ 152929 h 152929"/>
                                                                    <a:gd name="connsiteX1" fmla="*/ 87842 w 106892"/>
                                                                    <a:gd name="connsiteY1" fmla="*/ 98954 h 152929"/>
                                                                    <a:gd name="connsiteX2" fmla="*/ 33867 w 106892"/>
                                                                    <a:gd name="connsiteY2" fmla="*/ 92604 h 152929"/>
                                                                    <a:gd name="connsiteX3" fmla="*/ 27517 w 106892"/>
                                                                    <a:gd name="connsiteY3" fmla="*/ 54504 h 152929"/>
                                                                    <a:gd name="connsiteX4" fmla="*/ 49742 w 106892"/>
                                                                    <a:gd name="connsiteY4" fmla="*/ 19579 h 152929"/>
                                                                    <a:gd name="connsiteX5" fmla="*/ 49742 w 106892"/>
                                                                    <a:gd name="connsiteY5" fmla="*/ 13229 h 152929"/>
                                                                    <a:gd name="connsiteX6" fmla="*/ 5292 w 106892"/>
                                                                    <a:gd name="connsiteY6" fmla="*/ 529 h 152929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106892" h="152929">
                                                                      <a:moveTo>
                                                                        <a:pt x="106892" y="152929"/>
                                                                      </a:moveTo>
                                                                      <a:cubicBezTo>
                                                                        <a:pt x="103452" y="130968"/>
                                                                        <a:pt x="100013" y="109008"/>
                                                                        <a:pt x="87842" y="98954"/>
                                                                      </a:cubicBezTo>
                                                                      <a:cubicBezTo>
                                                                        <a:pt x="75671" y="88900"/>
                                                                        <a:pt x="43921" y="100012"/>
                                                                        <a:pt x="33867" y="92604"/>
                                                                      </a:cubicBezTo>
                                                                      <a:cubicBezTo>
                                                                        <a:pt x="23813" y="85196"/>
                                                                        <a:pt x="24871" y="66675"/>
                                                                        <a:pt x="27517" y="54504"/>
                                                                      </a:cubicBezTo>
                                                                      <a:cubicBezTo>
                                                                        <a:pt x="30163" y="42333"/>
                                                                        <a:pt x="46038" y="26458"/>
                                                                        <a:pt x="49742" y="19579"/>
                                                                      </a:cubicBezTo>
                                                                      <a:cubicBezTo>
                                                                        <a:pt x="53446" y="12700"/>
                                                                        <a:pt x="57150" y="16404"/>
                                                                        <a:pt x="49742" y="13229"/>
                                                                      </a:cubicBezTo>
                                                                      <a:cubicBezTo>
                                                                        <a:pt x="42334" y="10054"/>
                                                                        <a:pt x="0" y="0"/>
                                                                        <a:pt x="5292" y="529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232" name="Freeform 1231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210175" y="2895600"/>
                                                                  <a:ext cx="98425" cy="80962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0 w 98425"/>
                                                                    <a:gd name="connsiteY0" fmla="*/ 19050 h 80962"/>
                                                                    <a:gd name="connsiteX1" fmla="*/ 50800 w 98425"/>
                                                                    <a:gd name="connsiteY1" fmla="*/ 66675 h 80962"/>
                                                                    <a:gd name="connsiteX2" fmla="*/ 76200 w 98425"/>
                                                                    <a:gd name="connsiteY2" fmla="*/ 76200 h 80962"/>
                                                                    <a:gd name="connsiteX3" fmla="*/ 95250 w 98425"/>
                                                                    <a:gd name="connsiteY3" fmla="*/ 76200 h 80962"/>
                                                                    <a:gd name="connsiteX4" fmla="*/ 95250 w 98425"/>
                                                                    <a:gd name="connsiteY4" fmla="*/ 47625 h 80962"/>
                                                                    <a:gd name="connsiteX5" fmla="*/ 79375 w 98425"/>
                                                                    <a:gd name="connsiteY5" fmla="*/ 25400 h 80962"/>
                                                                    <a:gd name="connsiteX6" fmla="*/ 57150 w 98425"/>
                                                                    <a:gd name="connsiteY6" fmla="*/ 0 h 80962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98425" h="80962">
                                                                      <a:moveTo>
                                                                        <a:pt x="0" y="19050"/>
                                                                      </a:moveTo>
                                                                      <a:cubicBezTo>
                                                                        <a:pt x="19050" y="38100"/>
                                                                        <a:pt x="38100" y="57150"/>
                                                                        <a:pt x="50800" y="66675"/>
                                                                      </a:cubicBezTo>
                                                                      <a:cubicBezTo>
                                                                        <a:pt x="63500" y="76200"/>
                                                                        <a:pt x="68792" y="74613"/>
                                                                        <a:pt x="76200" y="76200"/>
                                                                      </a:cubicBezTo>
                                                                      <a:cubicBezTo>
                                                                        <a:pt x="83608" y="77787"/>
                                                                        <a:pt x="92075" y="80962"/>
                                                                        <a:pt x="95250" y="76200"/>
                                                                      </a:cubicBezTo>
                                                                      <a:cubicBezTo>
                                                                        <a:pt x="98425" y="71438"/>
                                                                        <a:pt x="97896" y="56092"/>
                                                                        <a:pt x="95250" y="47625"/>
                                                                      </a:cubicBezTo>
                                                                      <a:cubicBezTo>
                                                                        <a:pt x="92604" y="39158"/>
                                                                        <a:pt x="85725" y="33337"/>
                                                                        <a:pt x="79375" y="25400"/>
                                                                      </a:cubicBezTo>
                                                                      <a:cubicBezTo>
                                                                        <a:pt x="73025" y="17463"/>
                                                                        <a:pt x="64558" y="5292"/>
                                                                        <a:pt x="57150" y="0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233" name="Freeform 1232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194300" y="2841625"/>
                                                                  <a:ext cx="79375" cy="60325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79375 w 79375"/>
                                                                    <a:gd name="connsiteY0" fmla="*/ 60325 h 60325"/>
                                                                    <a:gd name="connsiteX1" fmla="*/ 38100 w 79375"/>
                                                                    <a:gd name="connsiteY1" fmla="*/ 25400 h 60325"/>
                                                                    <a:gd name="connsiteX2" fmla="*/ 12700 w 79375"/>
                                                                    <a:gd name="connsiteY2" fmla="*/ 25400 h 60325"/>
                                                                    <a:gd name="connsiteX3" fmla="*/ 0 w 79375"/>
                                                                    <a:gd name="connsiteY3" fmla="*/ 0 h 60325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79375" h="60325">
                                                                      <a:moveTo>
                                                                        <a:pt x="79375" y="60325"/>
                                                                      </a:moveTo>
                                                                      <a:cubicBezTo>
                                                                        <a:pt x="64293" y="45773"/>
                                                                        <a:pt x="49212" y="31221"/>
                                                                        <a:pt x="38100" y="25400"/>
                                                                      </a:cubicBezTo>
                                                                      <a:cubicBezTo>
                                                                        <a:pt x="26988" y="19579"/>
                                                                        <a:pt x="19050" y="29633"/>
                                                                        <a:pt x="12700" y="25400"/>
                                                                      </a:cubicBezTo>
                                                                      <a:cubicBezTo>
                                                                        <a:pt x="6350" y="21167"/>
                                                                        <a:pt x="4233" y="7408"/>
                                                                        <a:pt x="0" y="0"/>
                                                                      </a:cubicBez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234" name="Freeform 1233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172075" y="2787650"/>
                                                                  <a:ext cx="28575" cy="63500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28575 w 28575"/>
                                                                    <a:gd name="connsiteY0" fmla="*/ 63500 h 63500"/>
                                                                    <a:gd name="connsiteX1" fmla="*/ 0 w 28575"/>
                                                                    <a:gd name="connsiteY1" fmla="*/ 0 h 63500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28575" h="63500">
                                                                      <a:moveTo>
                                                                        <a:pt x="28575" y="63500"/>
                                                                      </a:moveTo>
                                                                      <a:lnTo>
                                                                        <a:pt x="0" y="0"/>
                                                                      </a:lnTo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noFill/>
                                                                <a:ln w="9525" cap="flat" cmpd="sng" algn="ctr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prstDash val="solid"/>
                                                                </a:ln>
                                                                <a:effectLst/>
                                                              </p:spPr>
                                                              <p:txBody>
                                                                <a:bodyPr rtlCol="0" anchor="ctr"/>
                                                                <a:lstStyle>
                                                                  <a:defPPr>
                                                                    <a:defRPr lang="en-US"/>
                                                                  </a:defPPr>
                                                                  <a:lvl1pPr marL="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1pPr>
                                                                  <a:lvl2pPr marL="457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2pPr>
                                                                  <a:lvl3pPr marL="914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3pPr>
                                                                  <a:lvl4pPr marL="1371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4pPr>
                                                                  <a:lvl5pPr marL="18288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5pPr>
                                                                  <a:lvl6pPr marL="22860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6pPr>
                                                                  <a:lvl7pPr marL="27432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7pPr>
                                                                  <a:lvl8pPr marL="32004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8pPr>
                                                                  <a:lvl9pPr marL="3657600" algn="l" defTabSz="914400" rtl="0" eaLnBrk="1" latinLnBrk="0" hangingPunct="1">
                                                                    <a:defRPr sz="1800" kern="120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  <a:latin typeface="+mn-lt"/>
                                                                      <a:ea typeface="+mn-ea"/>
                                                                      <a:cs typeface="+mn-cs"/>
                                                                    </a:defRPr>
                                                                  </a:lvl9pPr>
                                                                </a:lstStyle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tabLst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1221" name="Freeform 1220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5203825" y="2860675"/>
                                                                <a:ext cx="9525" cy="57150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0 w 9525"/>
                                                                  <a:gd name="connsiteY0" fmla="*/ 0 h 57150"/>
                                                                  <a:gd name="connsiteX1" fmla="*/ 9525 w 9525"/>
                                                                  <a:gd name="connsiteY1" fmla="*/ 57150 h 57150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9525" h="57150">
                                                                    <a:moveTo>
                                                                      <a:pt x="0" y="0"/>
                                                                    </a:moveTo>
                                                                    <a:cubicBezTo>
                                                                      <a:pt x="3704" y="22754"/>
                                                                      <a:pt x="7408" y="45508"/>
                                                                      <a:pt x="9525" y="57150"/>
                                                                    </a:cubicBezTo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noFill/>
                                                              <a:ln w="9525" cap="flat" cmpd="sng" algn="ctr"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prstDash val="solid"/>
                                                              </a:ln>
                                                              <a:effectLst/>
                                                            </p:spPr>
                                                            <p:txBody>
                                                              <a:bodyPr rtlCol="0" anchor="ctr"/>
                                                              <a:lstStyle>
                                                                <a:defPPr>
                                                                  <a:defRPr lang="en-US"/>
                                                                </a:defPPr>
                                                                <a:lvl1pPr marL="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1pPr>
                                                                <a:lvl2pPr marL="4572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2pPr>
                                                                <a:lvl3pPr marL="9144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3pPr>
                                                                <a:lvl4pPr marL="13716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4pPr>
                                                                <a:lvl5pPr marL="18288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5pPr>
                                                                <a:lvl6pPr marL="22860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6pPr>
                                                                <a:lvl7pPr marL="27432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7pPr>
                                                                <a:lvl8pPr marL="32004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8pPr>
                                                                <a:lvl9pPr marL="3657600" algn="l" defTabSz="914400" rtl="0" eaLnBrk="1" latinLnBrk="0" hangingPunct="1">
                                                                  <a:defRPr sz="1800" kern="12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+mn-lt"/>
                                                                    <a:ea typeface="+mn-ea"/>
                                                                    <a:cs typeface="+mn-cs"/>
                                                                  </a:defRPr>
                                                                </a:lvl9pPr>
                                                              </a:lstStyle>
                                                              <a:p>
                                                                <a:pPr marL="0" marR="0" lvl="0" indent="0" algn="ctr" defTabSz="914400" rtl="0" eaLnBrk="1" fontAlgn="auto" latinLnBrk="0" hangingPunct="1">
                                                                  <a:lnSpc>
                                                                    <a:spcPct val="100000"/>
                                                                  </a:lnSpc>
                                                                  <a:spcBef>
                                                                    <a:spcPts val="0"/>
                                                                  </a:spcBef>
                                                                  <a:spcAft>
                                                                    <a:spcPts val="0"/>
                                                                  </a:spcAft>
                                                                  <a:buClrTx/>
                                                                  <a:buSzTx/>
                                                                  <a:buFontTx/>
                                                                  <a:buNone/>
                                                                  <a:tabLst/>
                                                                  <a:defRPr/>
                                                                </a:pPr>
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libri"/>
                                                                  <a:ea typeface="+mn-ea"/>
                                                                  <a:cs typeface="+mn-cs"/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1219" name="Freeform 1218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205413" y="3421856"/>
                                                              <a:ext cx="19050" cy="59929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9050 w 19050"/>
                                                                <a:gd name="connsiteY0" fmla="*/ 0 h 59929"/>
                                                                <a:gd name="connsiteX1" fmla="*/ 9525 w 19050"/>
                                                                <a:gd name="connsiteY1" fmla="*/ 50007 h 59929"/>
                                                                <a:gd name="connsiteX2" fmla="*/ 0 w 19050"/>
                                                                <a:gd name="connsiteY2" fmla="*/ 59532 h 59929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9050" h="59929">
                                                                  <a:moveTo>
                                                                    <a:pt x="19050" y="0"/>
                                                                  </a:moveTo>
                                                                  <a:cubicBezTo>
                                                                    <a:pt x="15875" y="20042"/>
                                                                    <a:pt x="12700" y="40085"/>
                                                                    <a:pt x="9525" y="50007"/>
                                                                  </a:cubicBezTo>
                                                                  <a:cubicBezTo>
                                                                    <a:pt x="6350" y="59929"/>
                                                                    <a:pt x="5953" y="59532"/>
                                                                    <a:pt x="0" y="59532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</p:grpSp>
                                                    <p:grpSp>
                                                      <p:nvGrpSpPr>
                                                        <p:cNvPr id="982" name="Group 1197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5215731" y="3030935"/>
                                                          <a:ext cx="1287463" cy="1170781"/>
                                                          <a:chOff x="5215731" y="3030935"/>
                                                          <a:chExt cx="1287463" cy="1170781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1199" name="Freeform 1198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815013" y="4126706"/>
                                                            <a:ext cx="27781" cy="75010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23812 w 27781"/>
                                                              <a:gd name="connsiteY0" fmla="*/ 0 h 75010"/>
                                                              <a:gd name="connsiteX1" fmla="*/ 23812 w 27781"/>
                                                              <a:gd name="connsiteY1" fmla="*/ 64294 h 75010"/>
                                                              <a:gd name="connsiteX2" fmla="*/ 0 w 27781"/>
                                                              <a:gd name="connsiteY2" fmla="*/ 64294 h 75010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27781" h="75010">
                                                                <a:moveTo>
                                                                  <a:pt x="23812" y="0"/>
                                                                </a:moveTo>
                                                                <a:cubicBezTo>
                                                                  <a:pt x="25796" y="26789"/>
                                                                  <a:pt x="27781" y="53578"/>
                                                                  <a:pt x="23812" y="64294"/>
                                                                </a:cubicBezTo>
                                                                <a:cubicBezTo>
                                                                  <a:pt x="19843" y="75010"/>
                                                                  <a:pt x="7937" y="65088"/>
                                                                  <a:pt x="0" y="64294"/>
                                                                </a:cubicBez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9525" cap="flat" cmpd="sng" algn="ctr"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prstDash val="solid"/>
                                                          </a:ln>
                                                          <a:effectLst/>
                                                        </p:spPr>
                                                        <p:txBody>
                                                          <a:bodyPr rtlCol="0" anchor="ctr"/>
                                                          <a:lstStyle>
                                                            <a:defPPr>
                                                              <a:defRPr lang="en-US"/>
                                                            </a:defPPr>
                                                            <a:lvl1pPr marL="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1pPr>
                                                            <a:lvl2pPr marL="4572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2pPr>
                                                            <a:lvl3pPr marL="9144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3pPr>
                                                            <a:lvl4pPr marL="13716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4pPr>
                                                            <a:lvl5pPr marL="18288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5pPr>
                                                            <a:lvl6pPr marL="22860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6pPr>
                                                            <a:lvl7pPr marL="27432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7pPr>
                                                            <a:lvl8pPr marL="32004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8pPr>
                                                            <a:lvl9pPr marL="36576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9pPr>
                                                          </a:lstStyle>
                                                          <a:p>
                                                            <a:pPr marL="0" marR="0" lvl="0" indent="0" algn="ctr" defTabSz="914400" rtl="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200" name="Freeform 1199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684044" y="3645297"/>
                                                            <a:ext cx="307182" cy="267891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0 w 307182"/>
                                                              <a:gd name="connsiteY0" fmla="*/ 228997 h 267891"/>
                                                              <a:gd name="connsiteX1" fmla="*/ 52387 w 307182"/>
                                                              <a:gd name="connsiteY1" fmla="*/ 233759 h 267891"/>
                                                              <a:gd name="connsiteX2" fmla="*/ 69056 w 307182"/>
                                                              <a:gd name="connsiteY2" fmla="*/ 236141 h 267891"/>
                                                              <a:gd name="connsiteX3" fmla="*/ 97631 w 307182"/>
                                                              <a:gd name="connsiteY3" fmla="*/ 264716 h 267891"/>
                                                              <a:gd name="connsiteX4" fmla="*/ 135731 w 307182"/>
                                                              <a:gd name="connsiteY4" fmla="*/ 255191 h 267891"/>
                                                              <a:gd name="connsiteX5" fmla="*/ 161925 w 307182"/>
                                                              <a:gd name="connsiteY5" fmla="*/ 233759 h 267891"/>
                                                              <a:gd name="connsiteX6" fmla="*/ 185737 w 307182"/>
                                                              <a:gd name="connsiteY6" fmla="*/ 198041 h 267891"/>
                                                              <a:gd name="connsiteX7" fmla="*/ 221456 w 307182"/>
                                                              <a:gd name="connsiteY7" fmla="*/ 145653 h 267891"/>
                                                              <a:gd name="connsiteX8" fmla="*/ 223837 w 307182"/>
                                                              <a:gd name="connsiteY8" fmla="*/ 114697 h 267891"/>
                                                              <a:gd name="connsiteX9" fmla="*/ 223837 w 307182"/>
                                                              <a:gd name="connsiteY9" fmla="*/ 95647 h 267891"/>
                                                              <a:gd name="connsiteX10" fmla="*/ 259556 w 307182"/>
                                                              <a:gd name="connsiteY10" fmla="*/ 95647 h 267891"/>
                                                              <a:gd name="connsiteX11" fmla="*/ 273844 w 307182"/>
                                                              <a:gd name="connsiteY11" fmla="*/ 69453 h 267891"/>
                                                              <a:gd name="connsiteX12" fmla="*/ 302419 w 307182"/>
                                                              <a:gd name="connsiteY12" fmla="*/ 67072 h 267891"/>
                                                              <a:gd name="connsiteX13" fmla="*/ 302419 w 307182"/>
                                                              <a:gd name="connsiteY13" fmla="*/ 57547 h 267891"/>
                                                              <a:gd name="connsiteX14" fmla="*/ 283369 w 307182"/>
                                                              <a:gd name="connsiteY14" fmla="*/ 48022 h 267891"/>
                                                              <a:gd name="connsiteX15" fmla="*/ 259556 w 307182"/>
                                                              <a:gd name="connsiteY15" fmla="*/ 40878 h 267891"/>
                                                              <a:gd name="connsiteX16" fmla="*/ 240506 w 307182"/>
                                                              <a:gd name="connsiteY16" fmla="*/ 31353 h 267891"/>
                                                              <a:gd name="connsiteX17" fmla="*/ 228600 w 307182"/>
                                                              <a:gd name="connsiteY17" fmla="*/ 5159 h 267891"/>
                                                              <a:gd name="connsiteX18" fmla="*/ 226219 w 307182"/>
                                                              <a:gd name="connsiteY18" fmla="*/ 397 h 267891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  <a:cxn ang="0">
                                                                <a:pos x="connsiteX9" y="connsiteY9"/>
                                                              </a:cxn>
                                                              <a:cxn ang="0">
                                                                <a:pos x="connsiteX10" y="connsiteY10"/>
                                                              </a:cxn>
                                                              <a:cxn ang="0">
                                                                <a:pos x="connsiteX11" y="connsiteY11"/>
                                                              </a:cxn>
                                                              <a:cxn ang="0">
                                                                <a:pos x="connsiteX12" y="connsiteY12"/>
                                                              </a:cxn>
                                                              <a:cxn ang="0">
                                                                <a:pos x="connsiteX13" y="connsiteY13"/>
                                                              </a:cxn>
                                                              <a:cxn ang="0">
                                                                <a:pos x="connsiteX14" y="connsiteY14"/>
                                                              </a:cxn>
                                                              <a:cxn ang="0">
                                                                <a:pos x="connsiteX15" y="connsiteY15"/>
                                                              </a:cxn>
                                                              <a:cxn ang="0">
                                                                <a:pos x="connsiteX16" y="connsiteY16"/>
                                                              </a:cxn>
                                                              <a:cxn ang="0">
                                                                <a:pos x="connsiteX17" y="connsiteY17"/>
                                                              </a:cxn>
                                                              <a:cxn ang="0">
                                                                <a:pos x="connsiteX18" y="connsiteY18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307182" h="267891">
                                                                <a:moveTo>
                                                                  <a:pt x="0" y="228997"/>
                                                                </a:moveTo>
                                                                <a:lnTo>
                                                                  <a:pt x="52387" y="233759"/>
                                                                </a:lnTo>
                                                                <a:cubicBezTo>
                                                                  <a:pt x="63896" y="234950"/>
                                                                  <a:pt x="61515" y="230982"/>
                                                                  <a:pt x="69056" y="236141"/>
                                                                </a:cubicBezTo>
                                                                <a:cubicBezTo>
                                                                  <a:pt x="76597" y="241301"/>
                                                                  <a:pt x="86518" y="261541"/>
                                                                  <a:pt x="97631" y="264716"/>
                                                                </a:cubicBezTo>
                                                                <a:cubicBezTo>
                                                                  <a:pt x="108744" y="267891"/>
                                                                  <a:pt x="125015" y="260350"/>
                                                                  <a:pt x="135731" y="255191"/>
                                                                </a:cubicBezTo>
                                                                <a:cubicBezTo>
                                                                  <a:pt x="146447" y="250032"/>
                                                                  <a:pt x="153591" y="243284"/>
                                                                  <a:pt x="161925" y="233759"/>
                                                                </a:cubicBezTo>
                                                                <a:cubicBezTo>
                                                                  <a:pt x="170259" y="224234"/>
                                                                  <a:pt x="175815" y="212725"/>
                                                                  <a:pt x="185737" y="198041"/>
                                                                </a:cubicBezTo>
                                                                <a:cubicBezTo>
                                                                  <a:pt x="195659" y="183357"/>
                                                                  <a:pt x="215106" y="159544"/>
                                                                  <a:pt x="221456" y="145653"/>
                                                                </a:cubicBezTo>
                                                                <a:cubicBezTo>
                                                                  <a:pt x="227806" y="131762"/>
                                                                  <a:pt x="223440" y="123031"/>
                                                                  <a:pt x="223837" y="114697"/>
                                                                </a:cubicBezTo>
                                                                <a:cubicBezTo>
                                                                  <a:pt x="224234" y="106363"/>
                                                                  <a:pt x="217884" y="98822"/>
                                                                  <a:pt x="223837" y="95647"/>
                                                                </a:cubicBezTo>
                                                                <a:cubicBezTo>
                                                                  <a:pt x="229790" y="92472"/>
                                                                  <a:pt x="251222" y="100013"/>
                                                                  <a:pt x="259556" y="95647"/>
                                                                </a:cubicBezTo>
                                                                <a:cubicBezTo>
                                                                  <a:pt x="267891" y="91281"/>
                                                                  <a:pt x="266700" y="74215"/>
                                                                  <a:pt x="273844" y="69453"/>
                                                                </a:cubicBezTo>
                                                                <a:cubicBezTo>
                                                                  <a:pt x="280988" y="64691"/>
                                                                  <a:pt x="297657" y="69056"/>
                                                                  <a:pt x="302419" y="67072"/>
                                                                </a:cubicBezTo>
                                                                <a:cubicBezTo>
                                                                  <a:pt x="307182" y="65088"/>
                                                                  <a:pt x="305594" y="60722"/>
                                                                  <a:pt x="302419" y="57547"/>
                                                                </a:cubicBezTo>
                                                                <a:cubicBezTo>
                                                                  <a:pt x="299244" y="54372"/>
                                                                  <a:pt x="290513" y="50800"/>
                                                                  <a:pt x="283369" y="48022"/>
                                                                </a:cubicBezTo>
                                                                <a:cubicBezTo>
                                                                  <a:pt x="276225" y="45244"/>
                                                                  <a:pt x="266700" y="43656"/>
                                                                  <a:pt x="259556" y="40878"/>
                                                                </a:cubicBezTo>
                                                                <a:cubicBezTo>
                                                                  <a:pt x="252412" y="38100"/>
                                                                  <a:pt x="245665" y="37306"/>
                                                                  <a:pt x="240506" y="31353"/>
                                                                </a:cubicBezTo>
                                                                <a:cubicBezTo>
                                                                  <a:pt x="235347" y="25400"/>
                                                                  <a:pt x="230981" y="10318"/>
                                                                  <a:pt x="228600" y="5159"/>
                                                                </a:cubicBezTo>
                                                                <a:cubicBezTo>
                                                                  <a:pt x="226219" y="0"/>
                                                                  <a:pt x="226219" y="397"/>
                                                                  <a:pt x="226219" y="397"/>
                                                                </a:cubicBez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noFill/>
                                                          <a:ln w="9525" cap="flat" cmpd="sng" algn="ctr"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prstDash val="solid"/>
                                                          </a:ln>
                                                          <a:effectLst/>
                                                        </p:spPr>
                                                        <p:txBody>
                                                          <a:bodyPr rtlCol="0" anchor="ctr"/>
                                                          <a:lstStyle>
                                                            <a:defPPr>
                                                              <a:defRPr lang="en-US"/>
                                                            </a:defPPr>
                                                            <a:lvl1pPr marL="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1pPr>
                                                            <a:lvl2pPr marL="4572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2pPr>
                                                            <a:lvl3pPr marL="9144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3pPr>
                                                            <a:lvl4pPr marL="13716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4pPr>
                                                            <a:lvl5pPr marL="18288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5pPr>
                                                            <a:lvl6pPr marL="22860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6pPr>
                                                            <a:lvl7pPr marL="27432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7pPr>
                                                            <a:lvl8pPr marL="32004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8pPr>
                                                            <a:lvl9pPr marL="3657600" algn="l" defTabSz="914400" rtl="0" eaLnBrk="1" latinLnBrk="0" hangingPunct="1">
                                                              <a:defRPr sz="1800" kern="120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  <a:ea typeface="+mn-ea"/>
                                                                <a:cs typeface="+mn-cs"/>
                                                              </a:defRPr>
                                                            </a:lvl9pPr>
                                                          </a:lstStyle>
                                                          <a:p>
                                                            <a:pPr marL="0" marR="0" lvl="0" indent="0" algn="ctr" defTabSz="914400" rtl="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  <a:defRPr/>
                                                            </a:pPr>
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grpSp>
                                                        <p:nvGrpSpPr>
                                                          <p:cNvPr id="995" name="Group 1200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5215731" y="3030935"/>
                                                            <a:ext cx="1287463" cy="1158875"/>
                                                            <a:chOff x="5215731" y="3030935"/>
                                                            <a:chExt cx="1287463" cy="1158875"/>
                                                          </a:xfrm>
                                                        </p:grpSpPr>
                                                        <p:sp>
                                                          <p:nvSpPr>
                                                            <p:cNvPr id="1202" name="Freeform 1201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215731" y="3064669"/>
                                                              <a:ext cx="615950" cy="1125141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615950 w 615950"/>
                                                                <a:gd name="connsiteY0" fmla="*/ 1123950 h 1125141"/>
                                                                <a:gd name="connsiteX1" fmla="*/ 563563 w 615950"/>
                                                                <a:gd name="connsiteY1" fmla="*/ 1123950 h 1125141"/>
                                                                <a:gd name="connsiteX2" fmla="*/ 546894 w 615950"/>
                                                                <a:gd name="connsiteY2" fmla="*/ 1116806 h 1125141"/>
                                                                <a:gd name="connsiteX3" fmla="*/ 508794 w 615950"/>
                                                                <a:gd name="connsiteY3" fmla="*/ 1112044 h 1125141"/>
                                                                <a:gd name="connsiteX4" fmla="*/ 475457 w 615950"/>
                                                                <a:gd name="connsiteY4" fmla="*/ 1112044 h 1125141"/>
                                                                <a:gd name="connsiteX5" fmla="*/ 449263 w 615950"/>
                                                                <a:gd name="connsiteY5" fmla="*/ 1112044 h 1125141"/>
                                                                <a:gd name="connsiteX6" fmla="*/ 434975 w 615950"/>
                                                                <a:gd name="connsiteY6" fmla="*/ 1112044 h 1125141"/>
                                                                <a:gd name="connsiteX7" fmla="*/ 427832 w 615950"/>
                                                                <a:gd name="connsiteY7" fmla="*/ 1104900 h 1125141"/>
                                                                <a:gd name="connsiteX8" fmla="*/ 401638 w 615950"/>
                                                                <a:gd name="connsiteY8" fmla="*/ 1100137 h 1125141"/>
                                                                <a:gd name="connsiteX9" fmla="*/ 375444 w 615950"/>
                                                                <a:gd name="connsiteY9" fmla="*/ 1100137 h 1125141"/>
                                                                <a:gd name="connsiteX10" fmla="*/ 358775 w 615950"/>
                                                                <a:gd name="connsiteY10" fmla="*/ 1078706 h 1125141"/>
                                                                <a:gd name="connsiteX11" fmla="*/ 344488 w 615950"/>
                                                                <a:gd name="connsiteY11" fmla="*/ 1045369 h 1125141"/>
                                                                <a:gd name="connsiteX12" fmla="*/ 330200 w 615950"/>
                                                                <a:gd name="connsiteY12" fmla="*/ 1026319 h 1125141"/>
                                                                <a:gd name="connsiteX13" fmla="*/ 320675 w 615950"/>
                                                                <a:gd name="connsiteY13" fmla="*/ 1004887 h 1125141"/>
                                                                <a:gd name="connsiteX14" fmla="*/ 306388 w 615950"/>
                                                                <a:gd name="connsiteY14" fmla="*/ 985837 h 1125141"/>
                                                                <a:gd name="connsiteX15" fmla="*/ 296863 w 615950"/>
                                                                <a:gd name="connsiteY15" fmla="*/ 971550 h 1125141"/>
                                                                <a:gd name="connsiteX16" fmla="*/ 254000 w 615950"/>
                                                                <a:gd name="connsiteY16" fmla="*/ 954881 h 1125141"/>
                                                                <a:gd name="connsiteX17" fmla="*/ 213519 w 615950"/>
                                                                <a:gd name="connsiteY17" fmla="*/ 935831 h 1125141"/>
                                                                <a:gd name="connsiteX18" fmla="*/ 175419 w 615950"/>
                                                                <a:gd name="connsiteY18" fmla="*/ 897731 h 1125141"/>
                                                                <a:gd name="connsiteX19" fmla="*/ 134938 w 615950"/>
                                                                <a:gd name="connsiteY19" fmla="*/ 878681 h 1125141"/>
                                                                <a:gd name="connsiteX20" fmla="*/ 113507 w 615950"/>
                                                                <a:gd name="connsiteY20" fmla="*/ 835819 h 1125141"/>
                                                                <a:gd name="connsiteX21" fmla="*/ 96838 w 615950"/>
                                                                <a:gd name="connsiteY21" fmla="*/ 778669 h 1125141"/>
                                                                <a:gd name="connsiteX22" fmla="*/ 82550 w 615950"/>
                                                                <a:gd name="connsiteY22" fmla="*/ 750094 h 1125141"/>
                                                                <a:gd name="connsiteX23" fmla="*/ 82550 w 615950"/>
                                                                <a:gd name="connsiteY23" fmla="*/ 702469 h 1125141"/>
                                                                <a:gd name="connsiteX24" fmla="*/ 82550 w 615950"/>
                                                                <a:gd name="connsiteY24" fmla="*/ 681037 h 1125141"/>
                                                                <a:gd name="connsiteX25" fmla="*/ 75407 w 615950"/>
                                                                <a:gd name="connsiteY25" fmla="*/ 676275 h 1125141"/>
                                                                <a:gd name="connsiteX26" fmla="*/ 70644 w 615950"/>
                                                                <a:gd name="connsiteY26" fmla="*/ 659606 h 1125141"/>
                                                                <a:gd name="connsiteX27" fmla="*/ 70644 w 615950"/>
                                                                <a:gd name="connsiteY27" fmla="*/ 619125 h 1125141"/>
                                                                <a:gd name="connsiteX28" fmla="*/ 70644 w 615950"/>
                                                                <a:gd name="connsiteY28" fmla="*/ 607219 h 1125141"/>
                                                                <a:gd name="connsiteX29" fmla="*/ 51594 w 615950"/>
                                                                <a:gd name="connsiteY29" fmla="*/ 576262 h 1125141"/>
                                                                <a:gd name="connsiteX30" fmla="*/ 34925 w 615950"/>
                                                                <a:gd name="connsiteY30" fmla="*/ 538162 h 1125141"/>
                                                                <a:gd name="connsiteX31" fmla="*/ 20638 w 615950"/>
                                                                <a:gd name="connsiteY31" fmla="*/ 500062 h 1125141"/>
                                                                <a:gd name="connsiteX32" fmla="*/ 13494 w 615950"/>
                                                                <a:gd name="connsiteY32" fmla="*/ 464344 h 1125141"/>
                                                                <a:gd name="connsiteX33" fmla="*/ 6350 w 615950"/>
                                                                <a:gd name="connsiteY33" fmla="*/ 438150 h 1125141"/>
                                                                <a:gd name="connsiteX34" fmla="*/ 6350 w 615950"/>
                                                                <a:gd name="connsiteY34" fmla="*/ 423862 h 1125141"/>
                                                                <a:gd name="connsiteX35" fmla="*/ 44450 w 615950"/>
                                                                <a:gd name="connsiteY35" fmla="*/ 409575 h 1125141"/>
                                                                <a:gd name="connsiteX36" fmla="*/ 73025 w 615950"/>
                                                                <a:gd name="connsiteY36" fmla="*/ 392906 h 1125141"/>
                                                                <a:gd name="connsiteX37" fmla="*/ 99219 w 615950"/>
                                                                <a:gd name="connsiteY37" fmla="*/ 376237 h 1125141"/>
                                                                <a:gd name="connsiteX38" fmla="*/ 127794 w 615950"/>
                                                                <a:gd name="connsiteY38" fmla="*/ 352425 h 1125141"/>
                                                                <a:gd name="connsiteX39" fmla="*/ 139700 w 615950"/>
                                                                <a:gd name="connsiteY39" fmla="*/ 347662 h 1125141"/>
                                                                <a:gd name="connsiteX40" fmla="*/ 156369 w 615950"/>
                                                                <a:gd name="connsiteY40" fmla="*/ 357187 h 1125141"/>
                                                                <a:gd name="connsiteX41" fmla="*/ 163513 w 615950"/>
                                                                <a:gd name="connsiteY41" fmla="*/ 352425 h 1125141"/>
                                                                <a:gd name="connsiteX42" fmla="*/ 163513 w 615950"/>
                                                                <a:gd name="connsiteY42" fmla="*/ 340519 h 1125141"/>
                                                                <a:gd name="connsiteX43" fmla="*/ 163513 w 615950"/>
                                                                <a:gd name="connsiteY43" fmla="*/ 323850 h 1125141"/>
                                                                <a:gd name="connsiteX44" fmla="*/ 168275 w 615950"/>
                                                                <a:gd name="connsiteY44" fmla="*/ 307181 h 1125141"/>
                                                                <a:gd name="connsiteX45" fmla="*/ 177800 w 615950"/>
                                                                <a:gd name="connsiteY45" fmla="*/ 304800 h 1125141"/>
                                                                <a:gd name="connsiteX46" fmla="*/ 201613 w 615950"/>
                                                                <a:gd name="connsiteY46" fmla="*/ 297656 h 1125141"/>
                                                                <a:gd name="connsiteX47" fmla="*/ 220663 w 615950"/>
                                                                <a:gd name="connsiteY47" fmla="*/ 290512 h 1125141"/>
                                                                <a:gd name="connsiteX48" fmla="*/ 242094 w 615950"/>
                                                                <a:gd name="connsiteY48" fmla="*/ 242887 h 1125141"/>
                                                                <a:gd name="connsiteX49" fmla="*/ 246857 w 615950"/>
                                                                <a:gd name="connsiteY49" fmla="*/ 219075 h 1125141"/>
                                                                <a:gd name="connsiteX50" fmla="*/ 246857 w 615950"/>
                                                                <a:gd name="connsiteY50" fmla="*/ 204787 h 1125141"/>
                                                                <a:gd name="connsiteX51" fmla="*/ 249238 w 615950"/>
                                                                <a:gd name="connsiteY51" fmla="*/ 190500 h 1125141"/>
                                                                <a:gd name="connsiteX52" fmla="*/ 261144 w 615950"/>
                                                                <a:gd name="connsiteY52" fmla="*/ 171450 h 1125141"/>
                                                                <a:gd name="connsiteX53" fmla="*/ 282575 w 615950"/>
                                                                <a:gd name="connsiteY53" fmla="*/ 161925 h 1125141"/>
                                                                <a:gd name="connsiteX54" fmla="*/ 296863 w 615950"/>
                                                                <a:gd name="connsiteY54" fmla="*/ 164306 h 1125141"/>
                                                                <a:gd name="connsiteX55" fmla="*/ 304007 w 615950"/>
                                                                <a:gd name="connsiteY55" fmla="*/ 173831 h 1125141"/>
                                                                <a:gd name="connsiteX56" fmla="*/ 313532 w 615950"/>
                                                                <a:gd name="connsiteY56" fmla="*/ 207169 h 1125141"/>
                                                                <a:gd name="connsiteX57" fmla="*/ 323057 w 615950"/>
                                                                <a:gd name="connsiteY57" fmla="*/ 223837 h 1125141"/>
                                                                <a:gd name="connsiteX58" fmla="*/ 351632 w 615950"/>
                                                                <a:gd name="connsiteY58" fmla="*/ 216694 h 1125141"/>
                                                                <a:gd name="connsiteX59" fmla="*/ 365919 w 615950"/>
                                                                <a:gd name="connsiteY59" fmla="*/ 211931 h 1125141"/>
                                                                <a:gd name="connsiteX60" fmla="*/ 375444 w 615950"/>
                                                                <a:gd name="connsiteY60" fmla="*/ 190500 h 1125141"/>
                                                                <a:gd name="connsiteX61" fmla="*/ 394494 w 615950"/>
                                                                <a:gd name="connsiteY61" fmla="*/ 176212 h 1125141"/>
                                                                <a:gd name="connsiteX62" fmla="*/ 394494 w 615950"/>
                                                                <a:gd name="connsiteY62" fmla="*/ 164306 h 1125141"/>
                                                                <a:gd name="connsiteX63" fmla="*/ 363538 w 615950"/>
                                                                <a:gd name="connsiteY63" fmla="*/ 135731 h 1125141"/>
                                                                <a:gd name="connsiteX64" fmla="*/ 325438 w 615950"/>
                                                                <a:gd name="connsiteY64" fmla="*/ 92869 h 1125141"/>
                                                                <a:gd name="connsiteX65" fmla="*/ 308769 w 615950"/>
                                                                <a:gd name="connsiteY65" fmla="*/ 66675 h 1125141"/>
                                                                <a:gd name="connsiteX66" fmla="*/ 315913 w 615950"/>
                                                                <a:gd name="connsiteY66" fmla="*/ 54769 h 1125141"/>
                                                                <a:gd name="connsiteX67" fmla="*/ 354013 w 615950"/>
                                                                <a:gd name="connsiteY67" fmla="*/ 45244 h 1125141"/>
                                                                <a:gd name="connsiteX68" fmla="*/ 380207 w 615950"/>
                                                                <a:gd name="connsiteY68" fmla="*/ 38100 h 1125141"/>
                                                                <a:gd name="connsiteX69" fmla="*/ 404019 w 615950"/>
                                                                <a:gd name="connsiteY69" fmla="*/ 30956 h 1125141"/>
                                                                <a:gd name="connsiteX70" fmla="*/ 415925 w 615950"/>
                                                                <a:gd name="connsiteY70" fmla="*/ 26194 h 1125141"/>
                                                                <a:gd name="connsiteX71" fmla="*/ 427832 w 615950"/>
                                                                <a:gd name="connsiteY71" fmla="*/ 0 h 1125141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  <a:cxn ang="0">
                                                                  <a:pos x="connsiteX19" y="connsiteY19"/>
                                                                </a:cxn>
                                                                <a:cxn ang="0">
                                                                  <a:pos x="connsiteX20" y="connsiteY20"/>
                                                                </a:cxn>
                                                                <a:cxn ang="0">
                                                                  <a:pos x="connsiteX21" y="connsiteY21"/>
                                                                </a:cxn>
                                                                <a:cxn ang="0">
                                                                  <a:pos x="connsiteX22" y="connsiteY22"/>
                                                                </a:cxn>
                                                                <a:cxn ang="0">
                                                                  <a:pos x="connsiteX23" y="connsiteY23"/>
                                                                </a:cxn>
                                                                <a:cxn ang="0">
                                                                  <a:pos x="connsiteX24" y="connsiteY24"/>
                                                                </a:cxn>
                                                                <a:cxn ang="0">
                                                                  <a:pos x="connsiteX25" y="connsiteY25"/>
                                                                </a:cxn>
                                                                <a:cxn ang="0">
                                                                  <a:pos x="connsiteX26" y="connsiteY26"/>
                                                                </a:cxn>
                                                                <a:cxn ang="0">
                                                                  <a:pos x="connsiteX27" y="connsiteY27"/>
                                                                </a:cxn>
                                                                <a:cxn ang="0">
                                                                  <a:pos x="connsiteX28" y="connsiteY28"/>
                                                                </a:cxn>
                                                                <a:cxn ang="0">
                                                                  <a:pos x="connsiteX29" y="connsiteY29"/>
                                                                </a:cxn>
                                                                <a:cxn ang="0">
                                                                  <a:pos x="connsiteX30" y="connsiteY30"/>
                                                                </a:cxn>
                                                                <a:cxn ang="0">
                                                                  <a:pos x="connsiteX31" y="connsiteY31"/>
                                                                </a:cxn>
                                                                <a:cxn ang="0">
                                                                  <a:pos x="connsiteX32" y="connsiteY32"/>
                                                                </a:cxn>
                                                                <a:cxn ang="0">
                                                                  <a:pos x="connsiteX33" y="connsiteY33"/>
                                                                </a:cxn>
                                                                <a:cxn ang="0">
                                                                  <a:pos x="connsiteX34" y="connsiteY34"/>
                                                                </a:cxn>
                                                                <a:cxn ang="0">
                                                                  <a:pos x="connsiteX35" y="connsiteY35"/>
                                                                </a:cxn>
                                                                <a:cxn ang="0">
                                                                  <a:pos x="connsiteX36" y="connsiteY36"/>
                                                                </a:cxn>
                                                                <a:cxn ang="0">
                                                                  <a:pos x="connsiteX37" y="connsiteY37"/>
                                                                </a:cxn>
                                                                <a:cxn ang="0">
                                                                  <a:pos x="connsiteX38" y="connsiteY38"/>
                                                                </a:cxn>
                                                                <a:cxn ang="0">
                                                                  <a:pos x="connsiteX39" y="connsiteY39"/>
                                                                </a:cxn>
                                                                <a:cxn ang="0">
                                                                  <a:pos x="connsiteX40" y="connsiteY40"/>
                                                                </a:cxn>
                                                                <a:cxn ang="0">
                                                                  <a:pos x="connsiteX41" y="connsiteY41"/>
                                                                </a:cxn>
                                                                <a:cxn ang="0">
                                                                  <a:pos x="connsiteX42" y="connsiteY42"/>
                                                                </a:cxn>
                                                                <a:cxn ang="0">
                                                                  <a:pos x="connsiteX43" y="connsiteY43"/>
                                                                </a:cxn>
                                                                <a:cxn ang="0">
                                                                  <a:pos x="connsiteX44" y="connsiteY44"/>
                                                                </a:cxn>
                                                                <a:cxn ang="0">
                                                                  <a:pos x="connsiteX45" y="connsiteY45"/>
                                                                </a:cxn>
                                                                <a:cxn ang="0">
                                                                  <a:pos x="connsiteX46" y="connsiteY46"/>
                                                                </a:cxn>
                                                                <a:cxn ang="0">
                                                                  <a:pos x="connsiteX47" y="connsiteY47"/>
                                                                </a:cxn>
                                                                <a:cxn ang="0">
                                                                  <a:pos x="connsiteX48" y="connsiteY48"/>
                                                                </a:cxn>
                                                                <a:cxn ang="0">
                                                                  <a:pos x="connsiteX49" y="connsiteY49"/>
                                                                </a:cxn>
                                                                <a:cxn ang="0">
                                                                  <a:pos x="connsiteX50" y="connsiteY50"/>
                                                                </a:cxn>
                                                                <a:cxn ang="0">
                                                                  <a:pos x="connsiteX51" y="connsiteY51"/>
                                                                </a:cxn>
                                                                <a:cxn ang="0">
                                                                  <a:pos x="connsiteX52" y="connsiteY52"/>
                                                                </a:cxn>
                                                                <a:cxn ang="0">
                                                                  <a:pos x="connsiteX53" y="connsiteY53"/>
                                                                </a:cxn>
                                                                <a:cxn ang="0">
                                                                  <a:pos x="connsiteX54" y="connsiteY54"/>
                                                                </a:cxn>
                                                                <a:cxn ang="0">
                                                                  <a:pos x="connsiteX55" y="connsiteY55"/>
                                                                </a:cxn>
                                                                <a:cxn ang="0">
                                                                  <a:pos x="connsiteX56" y="connsiteY56"/>
                                                                </a:cxn>
                                                                <a:cxn ang="0">
                                                                  <a:pos x="connsiteX57" y="connsiteY57"/>
                                                                </a:cxn>
                                                                <a:cxn ang="0">
                                                                  <a:pos x="connsiteX58" y="connsiteY58"/>
                                                                </a:cxn>
                                                                <a:cxn ang="0">
                                                                  <a:pos x="connsiteX59" y="connsiteY59"/>
                                                                </a:cxn>
                                                                <a:cxn ang="0">
                                                                  <a:pos x="connsiteX60" y="connsiteY60"/>
                                                                </a:cxn>
                                                                <a:cxn ang="0">
                                                                  <a:pos x="connsiteX61" y="connsiteY61"/>
                                                                </a:cxn>
                                                                <a:cxn ang="0">
                                                                  <a:pos x="connsiteX62" y="connsiteY62"/>
                                                                </a:cxn>
                                                                <a:cxn ang="0">
                                                                  <a:pos x="connsiteX63" y="connsiteY63"/>
                                                                </a:cxn>
                                                                <a:cxn ang="0">
                                                                  <a:pos x="connsiteX64" y="connsiteY64"/>
                                                                </a:cxn>
                                                                <a:cxn ang="0">
                                                                  <a:pos x="connsiteX65" y="connsiteY65"/>
                                                                </a:cxn>
                                                                <a:cxn ang="0">
                                                                  <a:pos x="connsiteX66" y="connsiteY66"/>
                                                                </a:cxn>
                                                                <a:cxn ang="0">
                                                                  <a:pos x="connsiteX67" y="connsiteY67"/>
                                                                </a:cxn>
                                                                <a:cxn ang="0">
                                                                  <a:pos x="connsiteX68" y="connsiteY68"/>
                                                                </a:cxn>
                                                                <a:cxn ang="0">
                                                                  <a:pos x="connsiteX69" y="connsiteY69"/>
                                                                </a:cxn>
                                                                <a:cxn ang="0">
                                                                  <a:pos x="connsiteX70" y="connsiteY70"/>
                                                                </a:cxn>
                                                                <a:cxn ang="0">
                                                                  <a:pos x="connsiteX71" y="connsiteY71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615950" h="1125141">
                                                                  <a:moveTo>
                                                                    <a:pt x="615950" y="1123950"/>
                                                                  </a:moveTo>
                                                                  <a:cubicBezTo>
                                                                    <a:pt x="595511" y="1124545"/>
                                                                    <a:pt x="575072" y="1125141"/>
                                                                    <a:pt x="563563" y="1123950"/>
                                                                  </a:cubicBezTo>
                                                                  <a:cubicBezTo>
                                                                    <a:pt x="552054" y="1122759"/>
                                                                    <a:pt x="556022" y="1118790"/>
                                                                    <a:pt x="546894" y="1116806"/>
                                                                  </a:cubicBezTo>
                                                                  <a:cubicBezTo>
                                                                    <a:pt x="537766" y="1114822"/>
                                                                    <a:pt x="520700" y="1112838"/>
                                                                    <a:pt x="508794" y="1112044"/>
                                                                  </a:cubicBezTo>
                                                                  <a:cubicBezTo>
                                                                    <a:pt x="496888" y="1111250"/>
                                                                    <a:pt x="475457" y="1112044"/>
                                                                    <a:pt x="475457" y="1112044"/>
                                                                  </a:cubicBezTo>
                                                                  <a:lnTo>
                                                                    <a:pt x="449263" y="1112044"/>
                                                                  </a:lnTo>
                                                                  <a:cubicBezTo>
                                                                    <a:pt x="442516" y="1112044"/>
                                                                    <a:pt x="438547" y="1113235"/>
                                                                    <a:pt x="434975" y="1112044"/>
                                                                  </a:cubicBezTo>
                                                                  <a:cubicBezTo>
                                                                    <a:pt x="431403" y="1110853"/>
                                                                    <a:pt x="433388" y="1106884"/>
                                                                    <a:pt x="427832" y="1104900"/>
                                                                  </a:cubicBezTo>
                                                                  <a:cubicBezTo>
                                                                    <a:pt x="422276" y="1102916"/>
                                                                    <a:pt x="410369" y="1100931"/>
                                                                    <a:pt x="401638" y="1100137"/>
                                                                  </a:cubicBezTo>
                                                                  <a:cubicBezTo>
                                                                    <a:pt x="392907" y="1099343"/>
                                                                    <a:pt x="382588" y="1103709"/>
                                                                    <a:pt x="375444" y="1100137"/>
                                                                  </a:cubicBezTo>
                                                                  <a:cubicBezTo>
                                                                    <a:pt x="368300" y="1096565"/>
                                                                    <a:pt x="363934" y="1087834"/>
                                                                    <a:pt x="358775" y="1078706"/>
                                                                  </a:cubicBezTo>
                                                                  <a:cubicBezTo>
                                                                    <a:pt x="353616" y="1069578"/>
                                                                    <a:pt x="349250" y="1054100"/>
                                                                    <a:pt x="344488" y="1045369"/>
                                                                  </a:cubicBezTo>
                                                                  <a:cubicBezTo>
                                                                    <a:pt x="339726" y="1036638"/>
                                                                    <a:pt x="334169" y="1033066"/>
                                                                    <a:pt x="330200" y="1026319"/>
                                                                  </a:cubicBezTo>
                                                                  <a:cubicBezTo>
                                                                    <a:pt x="326231" y="1019572"/>
                                                                    <a:pt x="324644" y="1011634"/>
                                                                    <a:pt x="320675" y="1004887"/>
                                                                  </a:cubicBezTo>
                                                                  <a:cubicBezTo>
                                                                    <a:pt x="316706" y="998140"/>
                                                                    <a:pt x="310357" y="991393"/>
                                                                    <a:pt x="306388" y="985837"/>
                                                                  </a:cubicBezTo>
                                                                  <a:cubicBezTo>
                                                                    <a:pt x="302419" y="980281"/>
                                                                    <a:pt x="305594" y="976709"/>
                                                                    <a:pt x="296863" y="971550"/>
                                                                  </a:cubicBezTo>
                                                                  <a:cubicBezTo>
                                                                    <a:pt x="288132" y="966391"/>
                                                                    <a:pt x="267891" y="960834"/>
                                                                    <a:pt x="254000" y="954881"/>
                                                                  </a:cubicBezTo>
                                                                  <a:cubicBezTo>
                                                                    <a:pt x="240109" y="948928"/>
                                                                    <a:pt x="226616" y="945356"/>
                                                                    <a:pt x="213519" y="935831"/>
                                                                  </a:cubicBezTo>
                                                                  <a:cubicBezTo>
                                                                    <a:pt x="200422" y="926306"/>
                                                                    <a:pt x="188516" y="907256"/>
                                                                    <a:pt x="175419" y="897731"/>
                                                                  </a:cubicBezTo>
                                                                  <a:cubicBezTo>
                                                                    <a:pt x="162322" y="888206"/>
                                                                    <a:pt x="145257" y="889000"/>
                                                                    <a:pt x="134938" y="878681"/>
                                                                  </a:cubicBezTo>
                                                                  <a:cubicBezTo>
                                                                    <a:pt x="124619" y="868362"/>
                                                                    <a:pt x="119857" y="852488"/>
                                                                    <a:pt x="113507" y="835819"/>
                                                                  </a:cubicBezTo>
                                                                  <a:cubicBezTo>
                                                                    <a:pt x="107157" y="819150"/>
                                                                    <a:pt x="101997" y="792956"/>
                                                                    <a:pt x="96838" y="778669"/>
                                                                  </a:cubicBezTo>
                                                                  <a:cubicBezTo>
                                                                    <a:pt x="91679" y="764382"/>
                                                                    <a:pt x="84931" y="762794"/>
                                                                    <a:pt x="82550" y="750094"/>
                                                                  </a:cubicBezTo>
                                                                  <a:cubicBezTo>
                                                                    <a:pt x="80169" y="737394"/>
                                                                    <a:pt x="82550" y="702469"/>
                                                                    <a:pt x="82550" y="702469"/>
                                                                  </a:cubicBezTo>
                                                                  <a:cubicBezTo>
                                                                    <a:pt x="82550" y="690960"/>
                                                                    <a:pt x="83740" y="685403"/>
                                                                    <a:pt x="82550" y="681037"/>
                                                                  </a:cubicBezTo>
                                                                  <a:cubicBezTo>
                                                                    <a:pt x="81360" y="676671"/>
                                                                    <a:pt x="77391" y="679847"/>
                                                                    <a:pt x="75407" y="676275"/>
                                                                  </a:cubicBezTo>
                                                                  <a:cubicBezTo>
                                                                    <a:pt x="73423" y="672703"/>
                                                                    <a:pt x="71438" y="669131"/>
                                                                    <a:pt x="70644" y="659606"/>
                                                                  </a:cubicBezTo>
                                                                  <a:cubicBezTo>
                                                                    <a:pt x="69850" y="650081"/>
                                                                    <a:pt x="70644" y="619125"/>
                                                                    <a:pt x="70644" y="619125"/>
                                                                  </a:cubicBezTo>
                                                                  <a:cubicBezTo>
                                                                    <a:pt x="70644" y="610394"/>
                                                                    <a:pt x="73819" y="614363"/>
                                                                    <a:pt x="70644" y="607219"/>
                                                                  </a:cubicBezTo>
                                                                  <a:cubicBezTo>
                                                                    <a:pt x="67469" y="600075"/>
                                                                    <a:pt x="57547" y="587772"/>
                                                                    <a:pt x="51594" y="576262"/>
                                                                  </a:cubicBezTo>
                                                                  <a:cubicBezTo>
                                                                    <a:pt x="45641" y="564753"/>
                                                                    <a:pt x="40084" y="550862"/>
                                                                    <a:pt x="34925" y="538162"/>
                                                                  </a:cubicBezTo>
                                                                  <a:cubicBezTo>
                                                                    <a:pt x="29766" y="525462"/>
                                                                    <a:pt x="24210" y="512365"/>
                                                                    <a:pt x="20638" y="500062"/>
                                                                  </a:cubicBezTo>
                                                                  <a:cubicBezTo>
                                                                    <a:pt x="17066" y="487759"/>
                                                                    <a:pt x="15875" y="474663"/>
                                                                    <a:pt x="13494" y="464344"/>
                                                                  </a:cubicBezTo>
                                                                  <a:cubicBezTo>
                                                                    <a:pt x="11113" y="454025"/>
                                                                    <a:pt x="7541" y="444897"/>
                                                                    <a:pt x="6350" y="438150"/>
                                                                  </a:cubicBezTo>
                                                                  <a:cubicBezTo>
                                                                    <a:pt x="5159" y="431403"/>
                                                                    <a:pt x="0" y="428624"/>
                                                                    <a:pt x="6350" y="423862"/>
                                                                  </a:cubicBezTo>
                                                                  <a:cubicBezTo>
                                                                    <a:pt x="12700" y="419100"/>
                                                                    <a:pt x="33338" y="414734"/>
                                                                    <a:pt x="44450" y="409575"/>
                                                                  </a:cubicBezTo>
                                                                  <a:cubicBezTo>
                                                                    <a:pt x="55562" y="404416"/>
                                                                    <a:pt x="63897" y="398462"/>
                                                                    <a:pt x="73025" y="392906"/>
                                                                  </a:cubicBezTo>
                                                                  <a:cubicBezTo>
                                                                    <a:pt x="82153" y="387350"/>
                                                                    <a:pt x="90091" y="382984"/>
                                                                    <a:pt x="99219" y="376237"/>
                                                                  </a:cubicBezTo>
                                                                  <a:cubicBezTo>
                                                                    <a:pt x="108347" y="369490"/>
                                                                    <a:pt x="121047" y="357187"/>
                                                                    <a:pt x="127794" y="352425"/>
                                                                  </a:cubicBezTo>
                                                                  <a:cubicBezTo>
                                                                    <a:pt x="134541" y="347663"/>
                                                                    <a:pt x="134938" y="346868"/>
                                                                    <a:pt x="139700" y="347662"/>
                                                                  </a:cubicBezTo>
                                                                  <a:cubicBezTo>
                                                                    <a:pt x="144462" y="348456"/>
                                                                    <a:pt x="152400" y="356393"/>
                                                                    <a:pt x="156369" y="357187"/>
                                                                  </a:cubicBezTo>
                                                                  <a:cubicBezTo>
                                                                    <a:pt x="160338" y="357981"/>
                                                                    <a:pt x="162322" y="355203"/>
                                                                    <a:pt x="163513" y="352425"/>
                                                                  </a:cubicBezTo>
                                                                  <a:cubicBezTo>
                                                                    <a:pt x="164704" y="349647"/>
                                                                    <a:pt x="163513" y="340519"/>
                                                                    <a:pt x="163513" y="340519"/>
                                                                  </a:cubicBezTo>
                                                                  <a:cubicBezTo>
                                                                    <a:pt x="163513" y="335757"/>
                                                                    <a:pt x="162719" y="329406"/>
                                                                    <a:pt x="163513" y="323850"/>
                                                                  </a:cubicBezTo>
                                                                  <a:cubicBezTo>
                                                                    <a:pt x="164307" y="318294"/>
                                                                    <a:pt x="165894" y="310356"/>
                                                                    <a:pt x="168275" y="307181"/>
                                                                  </a:cubicBezTo>
                                                                  <a:cubicBezTo>
                                                                    <a:pt x="170656" y="304006"/>
                                                                    <a:pt x="172244" y="306387"/>
                                                                    <a:pt x="177800" y="304800"/>
                                                                  </a:cubicBezTo>
                                                                  <a:cubicBezTo>
                                                                    <a:pt x="183356" y="303213"/>
                                                                    <a:pt x="194469" y="300037"/>
                                                                    <a:pt x="201613" y="297656"/>
                                                                  </a:cubicBezTo>
                                                                  <a:cubicBezTo>
                                                                    <a:pt x="208757" y="295275"/>
                                                                    <a:pt x="213916" y="299640"/>
                                                                    <a:pt x="220663" y="290512"/>
                                                                  </a:cubicBezTo>
                                                                  <a:cubicBezTo>
                                                                    <a:pt x="227410" y="281384"/>
                                                                    <a:pt x="237728" y="254793"/>
                                                                    <a:pt x="242094" y="242887"/>
                                                                  </a:cubicBezTo>
                                                                  <a:cubicBezTo>
                                                                    <a:pt x="246460" y="230981"/>
                                                                    <a:pt x="246063" y="225425"/>
                                                                    <a:pt x="246857" y="219075"/>
                                                                  </a:cubicBezTo>
                                                                  <a:cubicBezTo>
                                                                    <a:pt x="247651" y="212725"/>
                                                                    <a:pt x="246460" y="209549"/>
                                                                    <a:pt x="246857" y="204787"/>
                                                                  </a:cubicBezTo>
                                                                  <a:cubicBezTo>
                                                                    <a:pt x="247254" y="200025"/>
                                                                    <a:pt x="246857" y="196056"/>
                                                                    <a:pt x="249238" y="190500"/>
                                                                  </a:cubicBezTo>
                                                                  <a:cubicBezTo>
                                                                    <a:pt x="251619" y="184944"/>
                                                                    <a:pt x="255588" y="176212"/>
                                                                    <a:pt x="261144" y="171450"/>
                                                                  </a:cubicBezTo>
                                                                  <a:cubicBezTo>
                                                                    <a:pt x="266700" y="166688"/>
                                                                    <a:pt x="276622" y="163116"/>
                                                                    <a:pt x="282575" y="161925"/>
                                                                  </a:cubicBezTo>
                                                                  <a:cubicBezTo>
                                                                    <a:pt x="288528" y="160734"/>
                                                                    <a:pt x="293291" y="162322"/>
                                                                    <a:pt x="296863" y="164306"/>
                                                                  </a:cubicBezTo>
                                                                  <a:cubicBezTo>
                                                                    <a:pt x="300435" y="166290"/>
                                                                    <a:pt x="301229" y="166687"/>
                                                                    <a:pt x="304007" y="173831"/>
                                                                  </a:cubicBezTo>
                                                                  <a:cubicBezTo>
                                                                    <a:pt x="306785" y="180975"/>
                                                                    <a:pt x="310357" y="198835"/>
                                                                    <a:pt x="313532" y="207169"/>
                                                                  </a:cubicBezTo>
                                                                  <a:cubicBezTo>
                                                                    <a:pt x="316707" y="215503"/>
                                                                    <a:pt x="316707" y="222250"/>
                                                                    <a:pt x="323057" y="223837"/>
                                                                  </a:cubicBezTo>
                                                                  <a:lnTo>
                                                                    <a:pt x="351632" y="216694"/>
                                                                  </a:lnTo>
                                                                  <a:cubicBezTo>
                                                                    <a:pt x="358776" y="214710"/>
                                                                    <a:pt x="361950" y="216297"/>
                                                                    <a:pt x="365919" y="211931"/>
                                                                  </a:cubicBezTo>
                                                                  <a:cubicBezTo>
                                                                    <a:pt x="369888" y="207565"/>
                                                                    <a:pt x="370682" y="196453"/>
                                                                    <a:pt x="375444" y="190500"/>
                                                                  </a:cubicBezTo>
                                                                  <a:cubicBezTo>
                                                                    <a:pt x="380206" y="184547"/>
                                                                    <a:pt x="391319" y="180578"/>
                                                                    <a:pt x="394494" y="176212"/>
                                                                  </a:cubicBezTo>
                                                                  <a:cubicBezTo>
                                                                    <a:pt x="397669" y="171846"/>
                                                                    <a:pt x="399653" y="171053"/>
                                                                    <a:pt x="394494" y="164306"/>
                                                                  </a:cubicBezTo>
                                                                  <a:cubicBezTo>
                                                                    <a:pt x="389335" y="157559"/>
                                                                    <a:pt x="375047" y="147637"/>
                                                                    <a:pt x="363538" y="135731"/>
                                                                  </a:cubicBezTo>
                                                                  <a:cubicBezTo>
                                                                    <a:pt x="352029" y="123825"/>
                                                                    <a:pt x="334566" y="104378"/>
                                                                    <a:pt x="325438" y="92869"/>
                                                                  </a:cubicBezTo>
                                                                  <a:cubicBezTo>
                                                                    <a:pt x="316310" y="81360"/>
                                                                    <a:pt x="310357" y="73025"/>
                                                                    <a:pt x="308769" y="66675"/>
                                                                  </a:cubicBezTo>
                                                                  <a:cubicBezTo>
                                                                    <a:pt x="307182" y="60325"/>
                                                                    <a:pt x="308372" y="58341"/>
                                                                    <a:pt x="315913" y="54769"/>
                                                                  </a:cubicBezTo>
                                                                  <a:cubicBezTo>
                                                                    <a:pt x="323454" y="51197"/>
                                                                    <a:pt x="343297" y="48022"/>
                                                                    <a:pt x="354013" y="45244"/>
                                                                  </a:cubicBezTo>
                                                                  <a:cubicBezTo>
                                                                    <a:pt x="364729" y="42466"/>
                                                                    <a:pt x="371873" y="40481"/>
                                                                    <a:pt x="380207" y="38100"/>
                                                                  </a:cubicBezTo>
                                                                  <a:cubicBezTo>
                                                                    <a:pt x="388541" y="35719"/>
                                                                    <a:pt x="398066" y="32940"/>
                                                                    <a:pt x="404019" y="30956"/>
                                                                  </a:cubicBezTo>
                                                                  <a:cubicBezTo>
                                                                    <a:pt x="409972" y="28972"/>
                                                                    <a:pt x="411956" y="31353"/>
                                                                    <a:pt x="415925" y="26194"/>
                                                                  </a:cubicBezTo>
                                                                  <a:cubicBezTo>
                                                                    <a:pt x="419894" y="21035"/>
                                                                    <a:pt x="425451" y="6747"/>
                                                                    <a:pt x="427832" y="0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317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203" name="Freeform 1202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636419" y="3030935"/>
                                                              <a:ext cx="866775" cy="552052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0 w 866775"/>
                                                                <a:gd name="connsiteY0" fmla="*/ 45640 h 552052"/>
                                                                <a:gd name="connsiteX1" fmla="*/ 28575 w 866775"/>
                                                                <a:gd name="connsiteY1" fmla="*/ 2778 h 552052"/>
                                                                <a:gd name="connsiteX2" fmla="*/ 47625 w 866775"/>
                                                                <a:gd name="connsiteY2" fmla="*/ 28971 h 552052"/>
                                                                <a:gd name="connsiteX3" fmla="*/ 69056 w 866775"/>
                                                                <a:gd name="connsiteY3" fmla="*/ 76596 h 552052"/>
                                                                <a:gd name="connsiteX4" fmla="*/ 97631 w 866775"/>
                                                                <a:gd name="connsiteY4" fmla="*/ 107553 h 552052"/>
                                                                <a:gd name="connsiteX5" fmla="*/ 102394 w 866775"/>
                                                                <a:gd name="connsiteY5" fmla="*/ 131365 h 552052"/>
                                                                <a:gd name="connsiteX6" fmla="*/ 126206 w 866775"/>
                                                                <a:gd name="connsiteY6" fmla="*/ 159940 h 552052"/>
                                                                <a:gd name="connsiteX7" fmla="*/ 128587 w 866775"/>
                                                                <a:gd name="connsiteY7" fmla="*/ 138509 h 552052"/>
                                                                <a:gd name="connsiteX8" fmla="*/ 145256 w 866775"/>
                                                                <a:gd name="connsiteY8" fmla="*/ 121840 h 552052"/>
                                                                <a:gd name="connsiteX9" fmla="*/ 164306 w 866775"/>
                                                                <a:gd name="connsiteY9" fmla="*/ 86121 h 552052"/>
                                                                <a:gd name="connsiteX10" fmla="*/ 171450 w 866775"/>
                                                                <a:gd name="connsiteY10" fmla="*/ 148034 h 552052"/>
                                                                <a:gd name="connsiteX11" fmla="*/ 171450 w 866775"/>
                                                                <a:gd name="connsiteY11" fmla="*/ 162321 h 552052"/>
                                                                <a:gd name="connsiteX12" fmla="*/ 211931 w 866775"/>
                                                                <a:gd name="connsiteY12" fmla="*/ 171846 h 552052"/>
                                                                <a:gd name="connsiteX13" fmla="*/ 223837 w 866775"/>
                                                                <a:gd name="connsiteY13" fmla="*/ 190896 h 552052"/>
                                                                <a:gd name="connsiteX14" fmla="*/ 259556 w 866775"/>
                                                                <a:gd name="connsiteY14" fmla="*/ 226615 h 552052"/>
                                                                <a:gd name="connsiteX15" fmla="*/ 261937 w 866775"/>
                                                                <a:gd name="connsiteY15" fmla="*/ 236140 h 552052"/>
                                                                <a:gd name="connsiteX16" fmla="*/ 335756 w 866775"/>
                                                                <a:gd name="connsiteY16" fmla="*/ 236140 h 552052"/>
                                                                <a:gd name="connsiteX17" fmla="*/ 352425 w 866775"/>
                                                                <a:gd name="connsiteY17" fmla="*/ 236140 h 552052"/>
                                                                <a:gd name="connsiteX18" fmla="*/ 352425 w 866775"/>
                                                                <a:gd name="connsiteY18" fmla="*/ 257571 h 552052"/>
                                                                <a:gd name="connsiteX19" fmla="*/ 364331 w 866775"/>
                                                                <a:gd name="connsiteY19" fmla="*/ 267096 h 552052"/>
                                                                <a:gd name="connsiteX20" fmla="*/ 390525 w 866775"/>
                                                                <a:gd name="connsiteY20" fmla="*/ 267096 h 552052"/>
                                                                <a:gd name="connsiteX21" fmla="*/ 445294 w 866775"/>
                                                                <a:gd name="connsiteY21" fmla="*/ 269478 h 552052"/>
                                                                <a:gd name="connsiteX22" fmla="*/ 450056 w 866775"/>
                                                                <a:gd name="connsiteY22" fmla="*/ 281384 h 552052"/>
                                                                <a:gd name="connsiteX23" fmla="*/ 450056 w 866775"/>
                                                                <a:gd name="connsiteY23" fmla="*/ 302815 h 552052"/>
                                                                <a:gd name="connsiteX24" fmla="*/ 459581 w 866775"/>
                                                                <a:gd name="connsiteY24" fmla="*/ 317103 h 552052"/>
                                                                <a:gd name="connsiteX25" fmla="*/ 459581 w 866775"/>
                                                                <a:gd name="connsiteY25" fmla="*/ 333771 h 552052"/>
                                                                <a:gd name="connsiteX26" fmla="*/ 459581 w 866775"/>
                                                                <a:gd name="connsiteY26" fmla="*/ 350440 h 552052"/>
                                                                <a:gd name="connsiteX27" fmla="*/ 459581 w 866775"/>
                                                                <a:gd name="connsiteY27" fmla="*/ 364728 h 552052"/>
                                                                <a:gd name="connsiteX28" fmla="*/ 488156 w 866775"/>
                                                                <a:gd name="connsiteY28" fmla="*/ 364728 h 552052"/>
                                                                <a:gd name="connsiteX29" fmla="*/ 497681 w 866775"/>
                                                                <a:gd name="connsiteY29" fmla="*/ 355203 h 552052"/>
                                                                <a:gd name="connsiteX30" fmla="*/ 514350 w 866775"/>
                                                                <a:gd name="connsiteY30" fmla="*/ 348059 h 552052"/>
                                                                <a:gd name="connsiteX31" fmla="*/ 511969 w 866775"/>
                                                                <a:gd name="connsiteY31" fmla="*/ 329009 h 552052"/>
                                                                <a:gd name="connsiteX32" fmla="*/ 500062 w 866775"/>
                                                                <a:gd name="connsiteY32" fmla="*/ 314721 h 552052"/>
                                                                <a:gd name="connsiteX33" fmla="*/ 500062 w 866775"/>
                                                                <a:gd name="connsiteY33" fmla="*/ 302815 h 552052"/>
                                                                <a:gd name="connsiteX34" fmla="*/ 500062 w 866775"/>
                                                                <a:gd name="connsiteY34" fmla="*/ 281384 h 552052"/>
                                                                <a:gd name="connsiteX35" fmla="*/ 492919 w 866775"/>
                                                                <a:gd name="connsiteY35" fmla="*/ 262334 h 552052"/>
                                                                <a:gd name="connsiteX36" fmla="*/ 523875 w 866775"/>
                                                                <a:gd name="connsiteY36" fmla="*/ 290909 h 552052"/>
                                                                <a:gd name="connsiteX37" fmla="*/ 559594 w 866775"/>
                                                                <a:gd name="connsiteY37" fmla="*/ 305196 h 552052"/>
                                                                <a:gd name="connsiteX38" fmla="*/ 597694 w 866775"/>
                                                                <a:gd name="connsiteY38" fmla="*/ 333771 h 552052"/>
                                                                <a:gd name="connsiteX39" fmla="*/ 602456 w 866775"/>
                                                                <a:gd name="connsiteY39" fmla="*/ 362346 h 552052"/>
                                                                <a:gd name="connsiteX40" fmla="*/ 654844 w 866775"/>
                                                                <a:gd name="connsiteY40" fmla="*/ 381396 h 552052"/>
                                                                <a:gd name="connsiteX41" fmla="*/ 635794 w 866775"/>
                                                                <a:gd name="connsiteY41" fmla="*/ 405209 h 552052"/>
                                                                <a:gd name="connsiteX42" fmla="*/ 588169 w 866775"/>
                                                                <a:gd name="connsiteY42" fmla="*/ 409971 h 552052"/>
                                                                <a:gd name="connsiteX43" fmla="*/ 559594 w 866775"/>
                                                                <a:gd name="connsiteY43" fmla="*/ 409971 h 552052"/>
                                                                <a:gd name="connsiteX44" fmla="*/ 545306 w 866775"/>
                                                                <a:gd name="connsiteY44" fmla="*/ 405209 h 552052"/>
                                                                <a:gd name="connsiteX45" fmla="*/ 561975 w 866775"/>
                                                                <a:gd name="connsiteY45" fmla="*/ 438546 h 552052"/>
                                                                <a:gd name="connsiteX46" fmla="*/ 576262 w 866775"/>
                                                                <a:gd name="connsiteY46" fmla="*/ 455215 h 552052"/>
                                                                <a:gd name="connsiteX47" fmla="*/ 592931 w 866775"/>
                                                                <a:gd name="connsiteY47" fmla="*/ 476646 h 552052"/>
                                                                <a:gd name="connsiteX48" fmla="*/ 590550 w 866775"/>
                                                                <a:gd name="connsiteY48" fmla="*/ 502840 h 552052"/>
                                                                <a:gd name="connsiteX49" fmla="*/ 590550 w 866775"/>
                                                                <a:gd name="connsiteY49" fmla="*/ 517128 h 552052"/>
                                                                <a:gd name="connsiteX50" fmla="*/ 611981 w 866775"/>
                                                                <a:gd name="connsiteY50" fmla="*/ 517128 h 552052"/>
                                                                <a:gd name="connsiteX51" fmla="*/ 616744 w 866775"/>
                                                                <a:gd name="connsiteY51" fmla="*/ 505221 h 552052"/>
                                                                <a:gd name="connsiteX52" fmla="*/ 642937 w 866775"/>
                                                                <a:gd name="connsiteY52" fmla="*/ 505221 h 552052"/>
                                                                <a:gd name="connsiteX53" fmla="*/ 664369 w 866775"/>
                                                                <a:gd name="connsiteY53" fmla="*/ 488553 h 552052"/>
                                                                <a:gd name="connsiteX54" fmla="*/ 695325 w 866775"/>
                                                                <a:gd name="connsiteY54" fmla="*/ 493315 h 552052"/>
                                                                <a:gd name="connsiteX55" fmla="*/ 714375 w 866775"/>
                                                                <a:gd name="connsiteY55" fmla="*/ 479028 h 552052"/>
                                                                <a:gd name="connsiteX56" fmla="*/ 723900 w 866775"/>
                                                                <a:gd name="connsiteY56" fmla="*/ 464740 h 552052"/>
                                                                <a:gd name="connsiteX57" fmla="*/ 709612 w 866775"/>
                                                                <a:gd name="connsiteY57" fmla="*/ 443309 h 552052"/>
                                                                <a:gd name="connsiteX58" fmla="*/ 709612 w 866775"/>
                                                                <a:gd name="connsiteY58" fmla="*/ 424259 h 552052"/>
                                                                <a:gd name="connsiteX59" fmla="*/ 709612 w 866775"/>
                                                                <a:gd name="connsiteY59" fmla="*/ 402828 h 552052"/>
                                                                <a:gd name="connsiteX60" fmla="*/ 752475 w 866775"/>
                                                                <a:gd name="connsiteY60" fmla="*/ 431403 h 552052"/>
                                                                <a:gd name="connsiteX61" fmla="*/ 795337 w 866775"/>
                                                                <a:gd name="connsiteY61" fmla="*/ 481409 h 552052"/>
                                                                <a:gd name="connsiteX62" fmla="*/ 831056 w 866775"/>
                                                                <a:gd name="connsiteY62" fmla="*/ 498078 h 552052"/>
                                                                <a:gd name="connsiteX63" fmla="*/ 838200 w 866775"/>
                                                                <a:gd name="connsiteY63" fmla="*/ 509984 h 552052"/>
                                                                <a:gd name="connsiteX64" fmla="*/ 816769 w 866775"/>
                                                                <a:gd name="connsiteY64" fmla="*/ 531415 h 552052"/>
                                                                <a:gd name="connsiteX65" fmla="*/ 790575 w 866775"/>
                                                                <a:gd name="connsiteY65" fmla="*/ 550465 h 552052"/>
                                                                <a:gd name="connsiteX66" fmla="*/ 819150 w 866775"/>
                                                                <a:gd name="connsiteY66" fmla="*/ 540940 h 552052"/>
                                                                <a:gd name="connsiteX67" fmla="*/ 835819 w 866775"/>
                                                                <a:gd name="connsiteY67" fmla="*/ 540940 h 552052"/>
                                                                <a:gd name="connsiteX68" fmla="*/ 857250 w 866775"/>
                                                                <a:gd name="connsiteY68" fmla="*/ 536178 h 552052"/>
                                                                <a:gd name="connsiteX69" fmla="*/ 866775 w 866775"/>
                                                                <a:gd name="connsiteY69" fmla="*/ 526653 h 552052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  <a:cxn ang="0">
                                                                  <a:pos x="connsiteX19" y="connsiteY19"/>
                                                                </a:cxn>
                                                                <a:cxn ang="0">
                                                                  <a:pos x="connsiteX20" y="connsiteY20"/>
                                                                </a:cxn>
                                                                <a:cxn ang="0">
                                                                  <a:pos x="connsiteX21" y="connsiteY21"/>
                                                                </a:cxn>
                                                                <a:cxn ang="0">
                                                                  <a:pos x="connsiteX22" y="connsiteY22"/>
                                                                </a:cxn>
                                                                <a:cxn ang="0">
                                                                  <a:pos x="connsiteX23" y="connsiteY23"/>
                                                                </a:cxn>
                                                                <a:cxn ang="0">
                                                                  <a:pos x="connsiteX24" y="connsiteY24"/>
                                                                </a:cxn>
                                                                <a:cxn ang="0">
                                                                  <a:pos x="connsiteX25" y="connsiteY25"/>
                                                                </a:cxn>
                                                                <a:cxn ang="0">
                                                                  <a:pos x="connsiteX26" y="connsiteY26"/>
                                                                </a:cxn>
                                                                <a:cxn ang="0">
                                                                  <a:pos x="connsiteX27" y="connsiteY27"/>
                                                                </a:cxn>
                                                                <a:cxn ang="0">
                                                                  <a:pos x="connsiteX28" y="connsiteY28"/>
                                                                </a:cxn>
                                                                <a:cxn ang="0">
                                                                  <a:pos x="connsiteX29" y="connsiteY29"/>
                                                                </a:cxn>
                                                                <a:cxn ang="0">
                                                                  <a:pos x="connsiteX30" y="connsiteY30"/>
                                                                </a:cxn>
                                                                <a:cxn ang="0">
                                                                  <a:pos x="connsiteX31" y="connsiteY31"/>
                                                                </a:cxn>
                                                                <a:cxn ang="0">
                                                                  <a:pos x="connsiteX32" y="connsiteY32"/>
                                                                </a:cxn>
                                                                <a:cxn ang="0">
                                                                  <a:pos x="connsiteX33" y="connsiteY33"/>
                                                                </a:cxn>
                                                                <a:cxn ang="0">
                                                                  <a:pos x="connsiteX34" y="connsiteY34"/>
                                                                </a:cxn>
                                                                <a:cxn ang="0">
                                                                  <a:pos x="connsiteX35" y="connsiteY35"/>
                                                                </a:cxn>
                                                                <a:cxn ang="0">
                                                                  <a:pos x="connsiteX36" y="connsiteY36"/>
                                                                </a:cxn>
                                                                <a:cxn ang="0">
                                                                  <a:pos x="connsiteX37" y="connsiteY37"/>
                                                                </a:cxn>
                                                                <a:cxn ang="0">
                                                                  <a:pos x="connsiteX38" y="connsiteY38"/>
                                                                </a:cxn>
                                                                <a:cxn ang="0">
                                                                  <a:pos x="connsiteX39" y="connsiteY39"/>
                                                                </a:cxn>
                                                                <a:cxn ang="0">
                                                                  <a:pos x="connsiteX40" y="connsiteY40"/>
                                                                </a:cxn>
                                                                <a:cxn ang="0">
                                                                  <a:pos x="connsiteX41" y="connsiteY41"/>
                                                                </a:cxn>
                                                                <a:cxn ang="0">
                                                                  <a:pos x="connsiteX42" y="connsiteY42"/>
                                                                </a:cxn>
                                                                <a:cxn ang="0">
                                                                  <a:pos x="connsiteX43" y="connsiteY43"/>
                                                                </a:cxn>
                                                                <a:cxn ang="0">
                                                                  <a:pos x="connsiteX44" y="connsiteY44"/>
                                                                </a:cxn>
                                                                <a:cxn ang="0">
                                                                  <a:pos x="connsiteX45" y="connsiteY45"/>
                                                                </a:cxn>
                                                                <a:cxn ang="0">
                                                                  <a:pos x="connsiteX46" y="connsiteY46"/>
                                                                </a:cxn>
                                                                <a:cxn ang="0">
                                                                  <a:pos x="connsiteX47" y="connsiteY47"/>
                                                                </a:cxn>
                                                                <a:cxn ang="0">
                                                                  <a:pos x="connsiteX48" y="connsiteY48"/>
                                                                </a:cxn>
                                                                <a:cxn ang="0">
                                                                  <a:pos x="connsiteX49" y="connsiteY49"/>
                                                                </a:cxn>
                                                                <a:cxn ang="0">
                                                                  <a:pos x="connsiteX50" y="connsiteY50"/>
                                                                </a:cxn>
                                                                <a:cxn ang="0">
                                                                  <a:pos x="connsiteX51" y="connsiteY51"/>
                                                                </a:cxn>
                                                                <a:cxn ang="0">
                                                                  <a:pos x="connsiteX52" y="connsiteY52"/>
                                                                </a:cxn>
                                                                <a:cxn ang="0">
                                                                  <a:pos x="connsiteX53" y="connsiteY53"/>
                                                                </a:cxn>
                                                                <a:cxn ang="0">
                                                                  <a:pos x="connsiteX54" y="connsiteY54"/>
                                                                </a:cxn>
                                                                <a:cxn ang="0">
                                                                  <a:pos x="connsiteX55" y="connsiteY55"/>
                                                                </a:cxn>
                                                                <a:cxn ang="0">
                                                                  <a:pos x="connsiteX56" y="connsiteY56"/>
                                                                </a:cxn>
                                                                <a:cxn ang="0">
                                                                  <a:pos x="connsiteX57" y="connsiteY57"/>
                                                                </a:cxn>
                                                                <a:cxn ang="0">
                                                                  <a:pos x="connsiteX58" y="connsiteY58"/>
                                                                </a:cxn>
                                                                <a:cxn ang="0">
                                                                  <a:pos x="connsiteX59" y="connsiteY59"/>
                                                                </a:cxn>
                                                                <a:cxn ang="0">
                                                                  <a:pos x="connsiteX60" y="connsiteY60"/>
                                                                </a:cxn>
                                                                <a:cxn ang="0">
                                                                  <a:pos x="connsiteX61" y="connsiteY61"/>
                                                                </a:cxn>
                                                                <a:cxn ang="0">
                                                                  <a:pos x="connsiteX62" y="connsiteY62"/>
                                                                </a:cxn>
                                                                <a:cxn ang="0">
                                                                  <a:pos x="connsiteX63" y="connsiteY63"/>
                                                                </a:cxn>
                                                                <a:cxn ang="0">
                                                                  <a:pos x="connsiteX64" y="connsiteY64"/>
                                                                </a:cxn>
                                                                <a:cxn ang="0">
                                                                  <a:pos x="connsiteX65" y="connsiteY65"/>
                                                                </a:cxn>
                                                                <a:cxn ang="0">
                                                                  <a:pos x="connsiteX66" y="connsiteY66"/>
                                                                </a:cxn>
                                                                <a:cxn ang="0">
                                                                  <a:pos x="connsiteX67" y="connsiteY67"/>
                                                                </a:cxn>
                                                                <a:cxn ang="0">
                                                                  <a:pos x="connsiteX68" y="connsiteY68"/>
                                                                </a:cxn>
                                                                <a:cxn ang="0">
                                                                  <a:pos x="connsiteX69" y="connsiteY69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866775" h="552052">
                                                                  <a:moveTo>
                                                                    <a:pt x="0" y="45640"/>
                                                                  </a:moveTo>
                                                                  <a:cubicBezTo>
                                                                    <a:pt x="10319" y="25598"/>
                                                                    <a:pt x="20638" y="5556"/>
                                                                    <a:pt x="28575" y="2778"/>
                                                                  </a:cubicBezTo>
                                                                  <a:cubicBezTo>
                                                                    <a:pt x="36512" y="0"/>
                                                                    <a:pt x="40878" y="16668"/>
                                                                    <a:pt x="47625" y="28971"/>
                                                                  </a:cubicBezTo>
                                                                  <a:cubicBezTo>
                                                                    <a:pt x="54372" y="41274"/>
                                                                    <a:pt x="60722" y="63499"/>
                                                                    <a:pt x="69056" y="76596"/>
                                                                  </a:cubicBezTo>
                                                                  <a:cubicBezTo>
                                                                    <a:pt x="77390" y="89693"/>
                                                                    <a:pt x="92075" y="98425"/>
                                                                    <a:pt x="97631" y="107553"/>
                                                                  </a:cubicBezTo>
                                                                  <a:cubicBezTo>
                                                                    <a:pt x="103187" y="116681"/>
                                                                    <a:pt x="97632" y="122634"/>
                                                                    <a:pt x="102394" y="131365"/>
                                                                  </a:cubicBezTo>
                                                                  <a:cubicBezTo>
                                                                    <a:pt x="107156" y="140096"/>
                                                                    <a:pt x="121841" y="158749"/>
                                                                    <a:pt x="126206" y="159940"/>
                                                                  </a:cubicBezTo>
                                                                  <a:cubicBezTo>
                                                                    <a:pt x="130571" y="161131"/>
                                                                    <a:pt x="125412" y="144859"/>
                                                                    <a:pt x="128587" y="138509"/>
                                                                  </a:cubicBezTo>
                                                                  <a:cubicBezTo>
                                                                    <a:pt x="131762" y="132159"/>
                                                                    <a:pt x="139303" y="130571"/>
                                                                    <a:pt x="145256" y="121840"/>
                                                                  </a:cubicBezTo>
                                                                  <a:cubicBezTo>
                                                                    <a:pt x="151209" y="113109"/>
                                                                    <a:pt x="159940" y="81755"/>
                                                                    <a:pt x="164306" y="86121"/>
                                                                  </a:cubicBezTo>
                                                                  <a:cubicBezTo>
                                                                    <a:pt x="168672" y="90487"/>
                                                                    <a:pt x="170259" y="135334"/>
                                                                    <a:pt x="171450" y="148034"/>
                                                                  </a:cubicBezTo>
                                                                  <a:cubicBezTo>
                                                                    <a:pt x="172641" y="160734"/>
                                                                    <a:pt x="164703" y="158352"/>
                                                                    <a:pt x="171450" y="162321"/>
                                                                  </a:cubicBezTo>
                                                                  <a:cubicBezTo>
                                                                    <a:pt x="178197" y="166290"/>
                                                                    <a:pt x="203200" y="167084"/>
                                                                    <a:pt x="211931" y="171846"/>
                                                                  </a:cubicBezTo>
                                                                  <a:cubicBezTo>
                                                                    <a:pt x="220662" y="176608"/>
                                                                    <a:pt x="215899" y="181768"/>
                                                                    <a:pt x="223837" y="190896"/>
                                                                  </a:cubicBezTo>
                                                                  <a:cubicBezTo>
                                                                    <a:pt x="231775" y="200024"/>
                                                                    <a:pt x="253206" y="219074"/>
                                                                    <a:pt x="259556" y="226615"/>
                                                                  </a:cubicBezTo>
                                                                  <a:cubicBezTo>
                                                                    <a:pt x="265906" y="234156"/>
                                                                    <a:pt x="249237" y="234553"/>
                                                                    <a:pt x="261937" y="236140"/>
                                                                  </a:cubicBezTo>
                                                                  <a:cubicBezTo>
                                                                    <a:pt x="274637" y="237727"/>
                                                                    <a:pt x="335756" y="236140"/>
                                                                    <a:pt x="335756" y="236140"/>
                                                                  </a:cubicBezTo>
                                                                  <a:cubicBezTo>
                                                                    <a:pt x="350837" y="236140"/>
                                                                    <a:pt x="349647" y="232568"/>
                                                                    <a:pt x="352425" y="236140"/>
                                                                  </a:cubicBezTo>
                                                                  <a:cubicBezTo>
                                                                    <a:pt x="355203" y="239712"/>
                                                                    <a:pt x="350441" y="252412"/>
                                                                    <a:pt x="352425" y="257571"/>
                                                                  </a:cubicBezTo>
                                                                  <a:cubicBezTo>
                                                                    <a:pt x="354409" y="262730"/>
                                                                    <a:pt x="357981" y="265509"/>
                                                                    <a:pt x="364331" y="267096"/>
                                                                  </a:cubicBezTo>
                                                                  <a:cubicBezTo>
                                                                    <a:pt x="370681" y="268684"/>
                                                                    <a:pt x="377031" y="266699"/>
                                                                    <a:pt x="390525" y="267096"/>
                                                                  </a:cubicBezTo>
                                                                  <a:cubicBezTo>
                                                                    <a:pt x="404019" y="267493"/>
                                                                    <a:pt x="435372" y="267097"/>
                                                                    <a:pt x="445294" y="269478"/>
                                                                  </a:cubicBezTo>
                                                                  <a:cubicBezTo>
                                                                    <a:pt x="455216" y="271859"/>
                                                                    <a:pt x="449262" y="275828"/>
                                                                    <a:pt x="450056" y="281384"/>
                                                                  </a:cubicBezTo>
                                                                  <a:cubicBezTo>
                                                                    <a:pt x="450850" y="286940"/>
                                                                    <a:pt x="448469" y="296862"/>
                                                                    <a:pt x="450056" y="302815"/>
                                                                  </a:cubicBezTo>
                                                                  <a:cubicBezTo>
                                                                    <a:pt x="451644" y="308768"/>
                                                                    <a:pt x="457994" y="311944"/>
                                                                    <a:pt x="459581" y="317103"/>
                                                                  </a:cubicBezTo>
                                                                  <a:cubicBezTo>
                                                                    <a:pt x="461168" y="322262"/>
                                                                    <a:pt x="459581" y="333771"/>
                                                                    <a:pt x="459581" y="333771"/>
                                                                  </a:cubicBezTo>
                                                                  <a:lnTo>
                                                                    <a:pt x="459581" y="350440"/>
                                                                  </a:lnTo>
                                                                  <a:cubicBezTo>
                                                                    <a:pt x="459581" y="355599"/>
                                                                    <a:pt x="454819" y="362347"/>
                                                                    <a:pt x="459581" y="364728"/>
                                                                  </a:cubicBezTo>
                                                                  <a:cubicBezTo>
                                                                    <a:pt x="464343" y="367109"/>
                                                                    <a:pt x="481806" y="366316"/>
                                                                    <a:pt x="488156" y="364728"/>
                                                                  </a:cubicBezTo>
                                                                  <a:cubicBezTo>
                                                                    <a:pt x="494506" y="363141"/>
                                                                    <a:pt x="493315" y="357981"/>
                                                                    <a:pt x="497681" y="355203"/>
                                                                  </a:cubicBezTo>
                                                                  <a:cubicBezTo>
                                                                    <a:pt x="502047" y="352425"/>
                                                                    <a:pt x="511969" y="352425"/>
                                                                    <a:pt x="514350" y="348059"/>
                                                                  </a:cubicBezTo>
                                                                  <a:cubicBezTo>
                                                                    <a:pt x="516731" y="343693"/>
                                                                    <a:pt x="514350" y="334565"/>
                                                                    <a:pt x="511969" y="329009"/>
                                                                  </a:cubicBezTo>
                                                                  <a:cubicBezTo>
                                                                    <a:pt x="509588" y="323453"/>
                                                                    <a:pt x="502046" y="319087"/>
                                                                    <a:pt x="500062" y="314721"/>
                                                                  </a:cubicBezTo>
                                                                  <a:cubicBezTo>
                                                                    <a:pt x="498078" y="310355"/>
                                                                    <a:pt x="500062" y="302815"/>
                                                                    <a:pt x="500062" y="302815"/>
                                                                  </a:cubicBezTo>
                                                                  <a:cubicBezTo>
                                                                    <a:pt x="500062" y="297259"/>
                                                                    <a:pt x="501253" y="288131"/>
                                                                    <a:pt x="500062" y="281384"/>
                                                                  </a:cubicBezTo>
                                                                  <a:cubicBezTo>
                                                                    <a:pt x="498872" y="274637"/>
                                                                    <a:pt x="488950" y="260747"/>
                                                                    <a:pt x="492919" y="262334"/>
                                                                  </a:cubicBezTo>
                                                                  <a:cubicBezTo>
                                                                    <a:pt x="496888" y="263922"/>
                                                                    <a:pt x="512763" y="283765"/>
                                                                    <a:pt x="523875" y="290909"/>
                                                                  </a:cubicBezTo>
                                                                  <a:cubicBezTo>
                                                                    <a:pt x="534988" y="298053"/>
                                                                    <a:pt x="547291" y="298052"/>
                                                                    <a:pt x="559594" y="305196"/>
                                                                  </a:cubicBezTo>
                                                                  <a:cubicBezTo>
                                                                    <a:pt x="571897" y="312340"/>
                                                                    <a:pt x="590550" y="324246"/>
                                                                    <a:pt x="597694" y="333771"/>
                                                                  </a:cubicBezTo>
                                                                  <a:cubicBezTo>
                                                                    <a:pt x="604838" y="343296"/>
                                                                    <a:pt x="592931" y="354409"/>
                                                                    <a:pt x="602456" y="362346"/>
                                                                  </a:cubicBezTo>
                                                                  <a:cubicBezTo>
                                                                    <a:pt x="611981" y="370283"/>
                                                                    <a:pt x="649288" y="374252"/>
                                                                    <a:pt x="654844" y="381396"/>
                                                                  </a:cubicBezTo>
                                                                  <a:cubicBezTo>
                                                                    <a:pt x="660400" y="388540"/>
                                                                    <a:pt x="646906" y="400447"/>
                                                                    <a:pt x="635794" y="405209"/>
                                                                  </a:cubicBezTo>
                                                                  <a:cubicBezTo>
                                                                    <a:pt x="624682" y="409971"/>
                                                                    <a:pt x="600869" y="409177"/>
                                                                    <a:pt x="588169" y="409971"/>
                                                                  </a:cubicBezTo>
                                                                  <a:cubicBezTo>
                                                                    <a:pt x="575469" y="410765"/>
                                                                    <a:pt x="566738" y="410765"/>
                                                                    <a:pt x="559594" y="409971"/>
                                                                  </a:cubicBezTo>
                                                                  <a:cubicBezTo>
                                                                    <a:pt x="552450" y="409177"/>
                                                                    <a:pt x="544909" y="400447"/>
                                                                    <a:pt x="545306" y="405209"/>
                                                                  </a:cubicBezTo>
                                                                  <a:cubicBezTo>
                                                                    <a:pt x="545703" y="409971"/>
                                                                    <a:pt x="556816" y="430212"/>
                                                                    <a:pt x="561975" y="438546"/>
                                                                  </a:cubicBezTo>
                                                                  <a:cubicBezTo>
                                                                    <a:pt x="567134" y="446880"/>
                                                                    <a:pt x="571103" y="448865"/>
                                                                    <a:pt x="576262" y="455215"/>
                                                                  </a:cubicBezTo>
                                                                  <a:cubicBezTo>
                                                                    <a:pt x="581421" y="461565"/>
                                                                    <a:pt x="590550" y="468709"/>
                                                                    <a:pt x="592931" y="476646"/>
                                                                  </a:cubicBezTo>
                                                                  <a:cubicBezTo>
                                                                    <a:pt x="595312" y="484583"/>
                                                                    <a:pt x="590947" y="496093"/>
                                                                    <a:pt x="590550" y="502840"/>
                                                                  </a:cubicBezTo>
                                                                  <a:cubicBezTo>
                                                                    <a:pt x="590153" y="509587"/>
                                                                    <a:pt x="586978" y="514747"/>
                                                                    <a:pt x="590550" y="517128"/>
                                                                  </a:cubicBezTo>
                                                                  <a:cubicBezTo>
                                                                    <a:pt x="594122" y="519509"/>
                                                                    <a:pt x="607615" y="519112"/>
                                                                    <a:pt x="611981" y="517128"/>
                                                                  </a:cubicBezTo>
                                                                  <a:cubicBezTo>
                                                                    <a:pt x="616347" y="515144"/>
                                                                    <a:pt x="611585" y="507206"/>
                                                                    <a:pt x="616744" y="505221"/>
                                                                  </a:cubicBezTo>
                                                                  <a:cubicBezTo>
                                                                    <a:pt x="621903" y="503236"/>
                                                                    <a:pt x="635000" y="507999"/>
                                                                    <a:pt x="642937" y="505221"/>
                                                                  </a:cubicBezTo>
                                                                  <a:cubicBezTo>
                                                                    <a:pt x="650874" y="502443"/>
                                                                    <a:pt x="655638" y="490537"/>
                                                                    <a:pt x="664369" y="488553"/>
                                                                  </a:cubicBezTo>
                                                                  <a:cubicBezTo>
                                                                    <a:pt x="673100" y="486569"/>
                                                                    <a:pt x="686991" y="494902"/>
                                                                    <a:pt x="695325" y="493315"/>
                                                                  </a:cubicBezTo>
                                                                  <a:cubicBezTo>
                                                                    <a:pt x="703659" y="491728"/>
                                                                    <a:pt x="709613" y="483790"/>
                                                                    <a:pt x="714375" y="479028"/>
                                                                  </a:cubicBezTo>
                                                                  <a:cubicBezTo>
                                                                    <a:pt x="719137" y="474266"/>
                                                                    <a:pt x="724694" y="470693"/>
                                                                    <a:pt x="723900" y="464740"/>
                                                                  </a:cubicBezTo>
                                                                  <a:cubicBezTo>
                                                                    <a:pt x="723106" y="458787"/>
                                                                    <a:pt x="711993" y="450056"/>
                                                                    <a:pt x="709612" y="443309"/>
                                                                  </a:cubicBezTo>
                                                                  <a:cubicBezTo>
                                                                    <a:pt x="707231" y="436562"/>
                                                                    <a:pt x="709612" y="424259"/>
                                                                    <a:pt x="709612" y="424259"/>
                                                                  </a:cubicBezTo>
                                                                  <a:cubicBezTo>
                                                                    <a:pt x="709612" y="417512"/>
                                                                    <a:pt x="702468" y="401637"/>
                                                                    <a:pt x="709612" y="402828"/>
                                                                  </a:cubicBezTo>
                                                                  <a:cubicBezTo>
                                                                    <a:pt x="716756" y="404019"/>
                                                                    <a:pt x="738188" y="418306"/>
                                                                    <a:pt x="752475" y="431403"/>
                                                                  </a:cubicBezTo>
                                                                  <a:cubicBezTo>
                                                                    <a:pt x="766762" y="444500"/>
                                                                    <a:pt x="782240" y="470297"/>
                                                                    <a:pt x="795337" y="481409"/>
                                                                  </a:cubicBezTo>
                                                                  <a:cubicBezTo>
                                                                    <a:pt x="808434" y="492521"/>
                                                                    <a:pt x="823912" y="493316"/>
                                                                    <a:pt x="831056" y="498078"/>
                                                                  </a:cubicBezTo>
                                                                  <a:cubicBezTo>
                                                                    <a:pt x="838200" y="502840"/>
                                                                    <a:pt x="840581" y="504428"/>
                                                                    <a:pt x="838200" y="509984"/>
                                                                  </a:cubicBezTo>
                                                                  <a:cubicBezTo>
                                                                    <a:pt x="835819" y="515540"/>
                                                                    <a:pt x="824707" y="524668"/>
                                                                    <a:pt x="816769" y="531415"/>
                                                                  </a:cubicBezTo>
                                                                  <a:cubicBezTo>
                                                                    <a:pt x="808832" y="538162"/>
                                                                    <a:pt x="790178" y="548878"/>
                                                                    <a:pt x="790575" y="550465"/>
                                                                  </a:cubicBezTo>
                                                                  <a:cubicBezTo>
                                                                    <a:pt x="790972" y="552052"/>
                                                                    <a:pt x="811609" y="542528"/>
                                                                    <a:pt x="819150" y="540940"/>
                                                                  </a:cubicBezTo>
                                                                  <a:cubicBezTo>
                                                                    <a:pt x="826691" y="539352"/>
                                                                    <a:pt x="829469" y="541734"/>
                                                                    <a:pt x="835819" y="540940"/>
                                                                  </a:cubicBezTo>
                                                                  <a:cubicBezTo>
                                                                    <a:pt x="842169" y="540146"/>
                                                                    <a:pt x="852091" y="538559"/>
                                                                    <a:pt x="857250" y="536178"/>
                                                                  </a:cubicBezTo>
                                                                  <a:cubicBezTo>
                                                                    <a:pt x="862409" y="533797"/>
                                                                    <a:pt x="866378" y="526653"/>
                                                                    <a:pt x="866775" y="526653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204" name="Freeform 1203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836444" y="3564731"/>
                                                              <a:ext cx="664369" cy="562372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664369 w 664369"/>
                                                                <a:gd name="connsiteY0" fmla="*/ 0 h 562372"/>
                                                                <a:gd name="connsiteX1" fmla="*/ 623887 w 664369"/>
                                                                <a:gd name="connsiteY1" fmla="*/ 42863 h 562372"/>
                                                                <a:gd name="connsiteX2" fmla="*/ 583406 w 664369"/>
                                                                <a:gd name="connsiteY2" fmla="*/ 47625 h 562372"/>
                                                                <a:gd name="connsiteX3" fmla="*/ 554831 w 664369"/>
                                                                <a:gd name="connsiteY3" fmla="*/ 47625 h 562372"/>
                                                                <a:gd name="connsiteX4" fmla="*/ 552450 w 664369"/>
                                                                <a:gd name="connsiteY4" fmla="*/ 71438 h 562372"/>
                                                                <a:gd name="connsiteX5" fmla="*/ 538162 w 664369"/>
                                                                <a:gd name="connsiteY5" fmla="*/ 92869 h 562372"/>
                                                                <a:gd name="connsiteX6" fmla="*/ 523875 w 664369"/>
                                                                <a:gd name="connsiteY6" fmla="*/ 114300 h 562372"/>
                                                                <a:gd name="connsiteX7" fmla="*/ 526256 w 664369"/>
                                                                <a:gd name="connsiteY7" fmla="*/ 128588 h 562372"/>
                                                                <a:gd name="connsiteX8" fmla="*/ 557212 w 664369"/>
                                                                <a:gd name="connsiteY8" fmla="*/ 130969 h 562372"/>
                                                                <a:gd name="connsiteX9" fmla="*/ 564356 w 664369"/>
                                                                <a:gd name="connsiteY9" fmla="*/ 152400 h 562372"/>
                                                                <a:gd name="connsiteX10" fmla="*/ 540544 w 664369"/>
                                                                <a:gd name="connsiteY10" fmla="*/ 173832 h 562372"/>
                                                                <a:gd name="connsiteX11" fmla="*/ 523875 w 664369"/>
                                                                <a:gd name="connsiteY11" fmla="*/ 200025 h 562372"/>
                                                                <a:gd name="connsiteX12" fmla="*/ 523875 w 664369"/>
                                                                <a:gd name="connsiteY12" fmla="*/ 223838 h 562372"/>
                                                                <a:gd name="connsiteX13" fmla="*/ 533400 w 664369"/>
                                                                <a:gd name="connsiteY13" fmla="*/ 228600 h 562372"/>
                                                                <a:gd name="connsiteX14" fmla="*/ 516731 w 664369"/>
                                                                <a:gd name="connsiteY14" fmla="*/ 254794 h 562372"/>
                                                                <a:gd name="connsiteX15" fmla="*/ 514350 w 664369"/>
                                                                <a:gd name="connsiteY15" fmla="*/ 273844 h 562372"/>
                                                                <a:gd name="connsiteX16" fmla="*/ 514350 w 664369"/>
                                                                <a:gd name="connsiteY16" fmla="*/ 295275 h 562372"/>
                                                                <a:gd name="connsiteX17" fmla="*/ 492919 w 664369"/>
                                                                <a:gd name="connsiteY17" fmla="*/ 319088 h 562372"/>
                                                                <a:gd name="connsiteX18" fmla="*/ 469106 w 664369"/>
                                                                <a:gd name="connsiteY18" fmla="*/ 323850 h 562372"/>
                                                                <a:gd name="connsiteX19" fmla="*/ 454819 w 664369"/>
                                                                <a:gd name="connsiteY19" fmla="*/ 323850 h 562372"/>
                                                                <a:gd name="connsiteX20" fmla="*/ 435769 w 664369"/>
                                                                <a:gd name="connsiteY20" fmla="*/ 364332 h 562372"/>
                                                                <a:gd name="connsiteX21" fmla="*/ 388144 w 664369"/>
                                                                <a:gd name="connsiteY21" fmla="*/ 392907 h 562372"/>
                                                                <a:gd name="connsiteX22" fmla="*/ 340519 w 664369"/>
                                                                <a:gd name="connsiteY22" fmla="*/ 395288 h 562372"/>
                                                                <a:gd name="connsiteX23" fmla="*/ 307181 w 664369"/>
                                                                <a:gd name="connsiteY23" fmla="*/ 385763 h 562372"/>
                                                                <a:gd name="connsiteX24" fmla="*/ 297656 w 664369"/>
                                                                <a:gd name="connsiteY24" fmla="*/ 366713 h 562372"/>
                                                                <a:gd name="connsiteX25" fmla="*/ 285750 w 664369"/>
                                                                <a:gd name="connsiteY25" fmla="*/ 359569 h 562372"/>
                                                                <a:gd name="connsiteX26" fmla="*/ 278606 w 664369"/>
                                                                <a:gd name="connsiteY26" fmla="*/ 381000 h 562372"/>
                                                                <a:gd name="connsiteX27" fmla="*/ 247650 w 664369"/>
                                                                <a:gd name="connsiteY27" fmla="*/ 397669 h 562372"/>
                                                                <a:gd name="connsiteX28" fmla="*/ 221456 w 664369"/>
                                                                <a:gd name="connsiteY28" fmla="*/ 411957 h 562372"/>
                                                                <a:gd name="connsiteX29" fmla="*/ 183356 w 664369"/>
                                                                <a:gd name="connsiteY29" fmla="*/ 426244 h 562372"/>
                                                                <a:gd name="connsiteX30" fmla="*/ 178594 w 664369"/>
                                                                <a:gd name="connsiteY30" fmla="*/ 452438 h 562372"/>
                                                                <a:gd name="connsiteX31" fmla="*/ 157162 w 664369"/>
                                                                <a:gd name="connsiteY31" fmla="*/ 452438 h 562372"/>
                                                                <a:gd name="connsiteX32" fmla="*/ 138112 w 664369"/>
                                                                <a:gd name="connsiteY32" fmla="*/ 447675 h 562372"/>
                                                                <a:gd name="connsiteX33" fmla="*/ 126206 w 664369"/>
                                                                <a:gd name="connsiteY33" fmla="*/ 452438 h 562372"/>
                                                                <a:gd name="connsiteX34" fmla="*/ 123825 w 664369"/>
                                                                <a:gd name="connsiteY34" fmla="*/ 478632 h 562372"/>
                                                                <a:gd name="connsiteX35" fmla="*/ 104775 w 664369"/>
                                                                <a:gd name="connsiteY35" fmla="*/ 500063 h 562372"/>
                                                                <a:gd name="connsiteX36" fmla="*/ 83344 w 664369"/>
                                                                <a:gd name="connsiteY36" fmla="*/ 507207 h 562372"/>
                                                                <a:gd name="connsiteX37" fmla="*/ 59531 w 664369"/>
                                                                <a:gd name="connsiteY37" fmla="*/ 509588 h 562372"/>
                                                                <a:gd name="connsiteX38" fmla="*/ 40481 w 664369"/>
                                                                <a:gd name="connsiteY38" fmla="*/ 511969 h 562372"/>
                                                                <a:gd name="connsiteX39" fmla="*/ 16669 w 664369"/>
                                                                <a:gd name="connsiteY39" fmla="*/ 521494 h 562372"/>
                                                                <a:gd name="connsiteX40" fmla="*/ 19050 w 664369"/>
                                                                <a:gd name="connsiteY40" fmla="*/ 542925 h 562372"/>
                                                                <a:gd name="connsiteX41" fmla="*/ 11906 w 664369"/>
                                                                <a:gd name="connsiteY41" fmla="*/ 557213 h 562372"/>
                                                                <a:gd name="connsiteX42" fmla="*/ 0 w 664369"/>
                                                                <a:gd name="connsiteY42" fmla="*/ 561975 h 562372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  <a:cxn ang="0">
                                                                  <a:pos x="connsiteX19" y="connsiteY19"/>
                                                                </a:cxn>
                                                                <a:cxn ang="0">
                                                                  <a:pos x="connsiteX20" y="connsiteY20"/>
                                                                </a:cxn>
                                                                <a:cxn ang="0">
                                                                  <a:pos x="connsiteX21" y="connsiteY21"/>
                                                                </a:cxn>
                                                                <a:cxn ang="0">
                                                                  <a:pos x="connsiteX22" y="connsiteY22"/>
                                                                </a:cxn>
                                                                <a:cxn ang="0">
                                                                  <a:pos x="connsiteX23" y="connsiteY23"/>
                                                                </a:cxn>
                                                                <a:cxn ang="0">
                                                                  <a:pos x="connsiteX24" y="connsiteY24"/>
                                                                </a:cxn>
                                                                <a:cxn ang="0">
                                                                  <a:pos x="connsiteX25" y="connsiteY25"/>
                                                                </a:cxn>
                                                                <a:cxn ang="0">
                                                                  <a:pos x="connsiteX26" y="connsiteY26"/>
                                                                </a:cxn>
                                                                <a:cxn ang="0">
                                                                  <a:pos x="connsiteX27" y="connsiteY27"/>
                                                                </a:cxn>
                                                                <a:cxn ang="0">
                                                                  <a:pos x="connsiteX28" y="connsiteY28"/>
                                                                </a:cxn>
                                                                <a:cxn ang="0">
                                                                  <a:pos x="connsiteX29" y="connsiteY29"/>
                                                                </a:cxn>
                                                                <a:cxn ang="0">
                                                                  <a:pos x="connsiteX30" y="connsiteY30"/>
                                                                </a:cxn>
                                                                <a:cxn ang="0">
                                                                  <a:pos x="connsiteX31" y="connsiteY31"/>
                                                                </a:cxn>
                                                                <a:cxn ang="0">
                                                                  <a:pos x="connsiteX32" y="connsiteY32"/>
                                                                </a:cxn>
                                                                <a:cxn ang="0">
                                                                  <a:pos x="connsiteX33" y="connsiteY33"/>
                                                                </a:cxn>
                                                                <a:cxn ang="0">
                                                                  <a:pos x="connsiteX34" y="connsiteY34"/>
                                                                </a:cxn>
                                                                <a:cxn ang="0">
                                                                  <a:pos x="connsiteX35" y="connsiteY35"/>
                                                                </a:cxn>
                                                                <a:cxn ang="0">
                                                                  <a:pos x="connsiteX36" y="connsiteY36"/>
                                                                </a:cxn>
                                                                <a:cxn ang="0">
                                                                  <a:pos x="connsiteX37" y="connsiteY37"/>
                                                                </a:cxn>
                                                                <a:cxn ang="0">
                                                                  <a:pos x="connsiteX38" y="connsiteY38"/>
                                                                </a:cxn>
                                                                <a:cxn ang="0">
                                                                  <a:pos x="connsiteX39" y="connsiteY39"/>
                                                                </a:cxn>
                                                                <a:cxn ang="0">
                                                                  <a:pos x="connsiteX40" y="connsiteY40"/>
                                                                </a:cxn>
                                                                <a:cxn ang="0">
                                                                  <a:pos x="connsiteX41" y="connsiteY41"/>
                                                                </a:cxn>
                                                                <a:cxn ang="0">
                                                                  <a:pos x="connsiteX42" y="connsiteY42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664369" h="562372">
                                                                  <a:moveTo>
                                                                    <a:pt x="664369" y="0"/>
                                                                  </a:moveTo>
                                                                  <a:cubicBezTo>
                                                                    <a:pt x="650875" y="17463"/>
                                                                    <a:pt x="637381" y="34926"/>
                                                                    <a:pt x="623887" y="42863"/>
                                                                  </a:cubicBezTo>
                                                                  <a:cubicBezTo>
                                                                    <a:pt x="610393" y="50800"/>
                                                                    <a:pt x="594915" y="46831"/>
                                                                    <a:pt x="583406" y="47625"/>
                                                                  </a:cubicBezTo>
                                                                  <a:cubicBezTo>
                                                                    <a:pt x="571897" y="48419"/>
                                                                    <a:pt x="559990" y="43656"/>
                                                                    <a:pt x="554831" y="47625"/>
                                                                  </a:cubicBezTo>
                                                                  <a:cubicBezTo>
                                                                    <a:pt x="549672" y="51594"/>
                                                                    <a:pt x="555228" y="63897"/>
                                                                    <a:pt x="552450" y="71438"/>
                                                                  </a:cubicBezTo>
                                                                  <a:cubicBezTo>
                                                                    <a:pt x="549672" y="78979"/>
                                                                    <a:pt x="538162" y="92869"/>
                                                                    <a:pt x="538162" y="92869"/>
                                                                  </a:cubicBezTo>
                                                                  <a:cubicBezTo>
                                                                    <a:pt x="533400" y="100013"/>
                                                                    <a:pt x="525859" y="108347"/>
                                                                    <a:pt x="523875" y="114300"/>
                                                                  </a:cubicBezTo>
                                                                  <a:cubicBezTo>
                                                                    <a:pt x="521891" y="120253"/>
                                                                    <a:pt x="520700" y="125810"/>
                                                                    <a:pt x="526256" y="128588"/>
                                                                  </a:cubicBezTo>
                                                                  <a:cubicBezTo>
                                                                    <a:pt x="531812" y="131366"/>
                                                                    <a:pt x="550862" y="127000"/>
                                                                    <a:pt x="557212" y="130969"/>
                                                                  </a:cubicBezTo>
                                                                  <a:cubicBezTo>
                                                                    <a:pt x="563562" y="134938"/>
                                                                    <a:pt x="567134" y="145256"/>
                                                                    <a:pt x="564356" y="152400"/>
                                                                  </a:cubicBezTo>
                                                                  <a:cubicBezTo>
                                                                    <a:pt x="561578" y="159544"/>
                                                                    <a:pt x="547291" y="165895"/>
                                                                    <a:pt x="540544" y="173832"/>
                                                                  </a:cubicBezTo>
                                                                  <a:cubicBezTo>
                                                                    <a:pt x="533797" y="181770"/>
                                                                    <a:pt x="526653" y="191691"/>
                                                                    <a:pt x="523875" y="200025"/>
                                                                  </a:cubicBezTo>
                                                                  <a:cubicBezTo>
                                                                    <a:pt x="521097" y="208359"/>
                                                                    <a:pt x="522288" y="219076"/>
                                                                    <a:pt x="523875" y="223838"/>
                                                                  </a:cubicBezTo>
                                                                  <a:cubicBezTo>
                                                                    <a:pt x="525462" y="228600"/>
                                                                    <a:pt x="534591" y="223441"/>
                                                                    <a:pt x="533400" y="228600"/>
                                                                  </a:cubicBezTo>
                                                                  <a:cubicBezTo>
                                                                    <a:pt x="532209" y="233759"/>
                                                                    <a:pt x="519906" y="247253"/>
                                                                    <a:pt x="516731" y="254794"/>
                                                                  </a:cubicBezTo>
                                                                  <a:cubicBezTo>
                                                                    <a:pt x="513556" y="262335"/>
                                                                    <a:pt x="514747" y="267097"/>
                                                                    <a:pt x="514350" y="273844"/>
                                                                  </a:cubicBezTo>
                                                                  <a:cubicBezTo>
                                                                    <a:pt x="513953" y="280591"/>
                                                                    <a:pt x="517922" y="287734"/>
                                                                    <a:pt x="514350" y="295275"/>
                                                                  </a:cubicBezTo>
                                                                  <a:cubicBezTo>
                                                                    <a:pt x="510778" y="302816"/>
                                                                    <a:pt x="500460" y="314326"/>
                                                                    <a:pt x="492919" y="319088"/>
                                                                  </a:cubicBezTo>
                                                                  <a:cubicBezTo>
                                                                    <a:pt x="485378" y="323850"/>
                                                                    <a:pt x="475456" y="323056"/>
                                                                    <a:pt x="469106" y="323850"/>
                                                                  </a:cubicBezTo>
                                                                  <a:cubicBezTo>
                                                                    <a:pt x="462756" y="324644"/>
                                                                    <a:pt x="460375" y="317103"/>
                                                                    <a:pt x="454819" y="323850"/>
                                                                  </a:cubicBezTo>
                                                                  <a:cubicBezTo>
                                                                    <a:pt x="449263" y="330597"/>
                                                                    <a:pt x="446881" y="352823"/>
                                                                    <a:pt x="435769" y="364332"/>
                                                                  </a:cubicBezTo>
                                                                  <a:cubicBezTo>
                                                                    <a:pt x="424657" y="375841"/>
                                                                    <a:pt x="404019" y="387748"/>
                                                                    <a:pt x="388144" y="392907"/>
                                                                  </a:cubicBezTo>
                                                                  <a:cubicBezTo>
                                                                    <a:pt x="372269" y="398066"/>
                                                                    <a:pt x="354013" y="396479"/>
                                                                    <a:pt x="340519" y="395288"/>
                                                                  </a:cubicBezTo>
                                                                  <a:cubicBezTo>
                                                                    <a:pt x="327025" y="394097"/>
                                                                    <a:pt x="314325" y="390525"/>
                                                                    <a:pt x="307181" y="385763"/>
                                                                  </a:cubicBezTo>
                                                                  <a:cubicBezTo>
                                                                    <a:pt x="300037" y="381001"/>
                                                                    <a:pt x="301228" y="371078"/>
                                                                    <a:pt x="297656" y="366713"/>
                                                                  </a:cubicBezTo>
                                                                  <a:cubicBezTo>
                                                                    <a:pt x="294084" y="362348"/>
                                                                    <a:pt x="288925" y="357188"/>
                                                                    <a:pt x="285750" y="359569"/>
                                                                  </a:cubicBezTo>
                                                                  <a:cubicBezTo>
                                                                    <a:pt x="282575" y="361950"/>
                                                                    <a:pt x="284956" y="374650"/>
                                                                    <a:pt x="278606" y="381000"/>
                                                                  </a:cubicBezTo>
                                                                  <a:cubicBezTo>
                                                                    <a:pt x="272256" y="387350"/>
                                                                    <a:pt x="247650" y="397669"/>
                                                                    <a:pt x="247650" y="397669"/>
                                                                  </a:cubicBezTo>
                                                                  <a:cubicBezTo>
                                                                    <a:pt x="238125" y="402828"/>
                                                                    <a:pt x="232172" y="407195"/>
                                                                    <a:pt x="221456" y="411957"/>
                                                                  </a:cubicBezTo>
                                                                  <a:cubicBezTo>
                                                                    <a:pt x="210740" y="416719"/>
                                                                    <a:pt x="190500" y="419497"/>
                                                                    <a:pt x="183356" y="426244"/>
                                                                  </a:cubicBezTo>
                                                                  <a:cubicBezTo>
                                                                    <a:pt x="176212" y="432991"/>
                                                                    <a:pt x="182960" y="448072"/>
                                                                    <a:pt x="178594" y="452438"/>
                                                                  </a:cubicBezTo>
                                                                  <a:cubicBezTo>
                                                                    <a:pt x="174228" y="456804"/>
                                                                    <a:pt x="163909" y="453232"/>
                                                                    <a:pt x="157162" y="452438"/>
                                                                  </a:cubicBezTo>
                                                                  <a:cubicBezTo>
                                                                    <a:pt x="150415" y="451644"/>
                                                                    <a:pt x="143271" y="447675"/>
                                                                    <a:pt x="138112" y="447675"/>
                                                                  </a:cubicBezTo>
                                                                  <a:cubicBezTo>
                                                                    <a:pt x="132953" y="447675"/>
                                                                    <a:pt x="128587" y="447279"/>
                                                                    <a:pt x="126206" y="452438"/>
                                                                  </a:cubicBezTo>
                                                                  <a:cubicBezTo>
                                                                    <a:pt x="123825" y="457597"/>
                                                                    <a:pt x="127397" y="470695"/>
                                                                    <a:pt x="123825" y="478632"/>
                                                                  </a:cubicBezTo>
                                                                  <a:cubicBezTo>
                                                                    <a:pt x="120253" y="486569"/>
                                                                    <a:pt x="111522" y="495301"/>
                                                                    <a:pt x="104775" y="500063"/>
                                                                  </a:cubicBezTo>
                                                                  <a:cubicBezTo>
                                                                    <a:pt x="98028" y="504825"/>
                                                                    <a:pt x="90885" y="505619"/>
                                                                    <a:pt x="83344" y="507207"/>
                                                                  </a:cubicBezTo>
                                                                  <a:cubicBezTo>
                                                                    <a:pt x="75803" y="508795"/>
                                                                    <a:pt x="66675" y="508794"/>
                                                                    <a:pt x="59531" y="509588"/>
                                                                  </a:cubicBezTo>
                                                                  <a:cubicBezTo>
                                                                    <a:pt x="52387" y="510382"/>
                                                                    <a:pt x="47625" y="509985"/>
                                                                    <a:pt x="40481" y="511969"/>
                                                                  </a:cubicBezTo>
                                                                  <a:cubicBezTo>
                                                                    <a:pt x="33337" y="513953"/>
                                                                    <a:pt x="20241" y="516335"/>
                                                                    <a:pt x="16669" y="521494"/>
                                                                  </a:cubicBezTo>
                                                                  <a:cubicBezTo>
                                                                    <a:pt x="13097" y="526653"/>
                                                                    <a:pt x="19844" y="536972"/>
                                                                    <a:pt x="19050" y="542925"/>
                                                                  </a:cubicBezTo>
                                                                  <a:cubicBezTo>
                                                                    <a:pt x="18256" y="548878"/>
                                                                    <a:pt x="15081" y="554038"/>
                                                                    <a:pt x="11906" y="557213"/>
                                                                  </a:cubicBezTo>
                                                                  <a:cubicBezTo>
                                                                    <a:pt x="8731" y="560388"/>
                                                                    <a:pt x="2778" y="562372"/>
                                                                    <a:pt x="0" y="561975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205" name="Freeform 1204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6140450" y="3383756"/>
                                                              <a:ext cx="248444" cy="233760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248444 w 248444"/>
                                                                <a:gd name="connsiteY0" fmla="*/ 226219 h 233760"/>
                                                                <a:gd name="connsiteX1" fmla="*/ 181769 w 248444"/>
                                                                <a:gd name="connsiteY1" fmla="*/ 233363 h 233760"/>
                                                                <a:gd name="connsiteX2" fmla="*/ 136525 w 248444"/>
                                                                <a:gd name="connsiteY2" fmla="*/ 228600 h 233760"/>
                                                                <a:gd name="connsiteX3" fmla="*/ 110331 w 248444"/>
                                                                <a:gd name="connsiteY3" fmla="*/ 226219 h 233760"/>
                                                                <a:gd name="connsiteX4" fmla="*/ 93663 w 248444"/>
                                                                <a:gd name="connsiteY4" fmla="*/ 209550 h 233760"/>
                                                                <a:gd name="connsiteX5" fmla="*/ 67469 w 248444"/>
                                                                <a:gd name="connsiteY5" fmla="*/ 200025 h 233760"/>
                                                                <a:gd name="connsiteX6" fmla="*/ 48419 w 248444"/>
                                                                <a:gd name="connsiteY6" fmla="*/ 188119 h 233760"/>
                                                                <a:gd name="connsiteX7" fmla="*/ 31750 w 248444"/>
                                                                <a:gd name="connsiteY7" fmla="*/ 161925 h 233760"/>
                                                                <a:gd name="connsiteX8" fmla="*/ 19844 w 248444"/>
                                                                <a:gd name="connsiteY8" fmla="*/ 152400 h 233760"/>
                                                                <a:gd name="connsiteX9" fmla="*/ 17463 w 248444"/>
                                                                <a:gd name="connsiteY9" fmla="*/ 128588 h 233760"/>
                                                                <a:gd name="connsiteX10" fmla="*/ 17463 w 248444"/>
                                                                <a:gd name="connsiteY10" fmla="*/ 104775 h 233760"/>
                                                                <a:gd name="connsiteX11" fmla="*/ 12700 w 248444"/>
                                                                <a:gd name="connsiteY11" fmla="*/ 76200 h 233760"/>
                                                                <a:gd name="connsiteX12" fmla="*/ 12700 w 248444"/>
                                                                <a:gd name="connsiteY12" fmla="*/ 66675 h 233760"/>
                                                                <a:gd name="connsiteX13" fmla="*/ 10319 w 248444"/>
                                                                <a:gd name="connsiteY13" fmla="*/ 47625 h 233760"/>
                                                                <a:gd name="connsiteX14" fmla="*/ 10319 w 248444"/>
                                                                <a:gd name="connsiteY14" fmla="*/ 38100 h 233760"/>
                                                                <a:gd name="connsiteX15" fmla="*/ 3175 w 248444"/>
                                                                <a:gd name="connsiteY15" fmla="*/ 9525 h 233760"/>
                                                                <a:gd name="connsiteX16" fmla="*/ 794 w 248444"/>
                                                                <a:gd name="connsiteY16" fmla="*/ 0 h 233760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248444" h="233760">
                                                                  <a:moveTo>
                                                                    <a:pt x="248444" y="226219"/>
                                                                  </a:moveTo>
                                                                  <a:cubicBezTo>
                                                                    <a:pt x="224433" y="229592"/>
                                                                    <a:pt x="200422" y="232966"/>
                                                                    <a:pt x="181769" y="233363"/>
                                                                  </a:cubicBezTo>
                                                                  <a:cubicBezTo>
                                                                    <a:pt x="163116" y="233760"/>
                                                                    <a:pt x="136525" y="228600"/>
                                                                    <a:pt x="136525" y="228600"/>
                                                                  </a:cubicBezTo>
                                                                  <a:cubicBezTo>
                                                                    <a:pt x="124619" y="227409"/>
                                                                    <a:pt x="117475" y="229394"/>
                                                                    <a:pt x="110331" y="226219"/>
                                                                  </a:cubicBezTo>
                                                                  <a:cubicBezTo>
                                                                    <a:pt x="103187" y="223044"/>
                                                                    <a:pt x="100807" y="213916"/>
                                                                    <a:pt x="93663" y="209550"/>
                                                                  </a:cubicBezTo>
                                                                  <a:cubicBezTo>
                                                                    <a:pt x="86519" y="205184"/>
                                                                    <a:pt x="75010" y="203597"/>
                                                                    <a:pt x="67469" y="200025"/>
                                                                  </a:cubicBezTo>
                                                                  <a:cubicBezTo>
                                                                    <a:pt x="59928" y="196453"/>
                                                                    <a:pt x="54372" y="194469"/>
                                                                    <a:pt x="48419" y="188119"/>
                                                                  </a:cubicBezTo>
                                                                  <a:cubicBezTo>
                                                                    <a:pt x="42466" y="181769"/>
                                                                    <a:pt x="36512" y="167878"/>
                                                                    <a:pt x="31750" y="161925"/>
                                                                  </a:cubicBezTo>
                                                                  <a:cubicBezTo>
                                                                    <a:pt x="26988" y="155972"/>
                                                                    <a:pt x="22225" y="157956"/>
                                                                    <a:pt x="19844" y="152400"/>
                                                                  </a:cubicBezTo>
                                                                  <a:cubicBezTo>
                                                                    <a:pt x="17463" y="146844"/>
                                                                    <a:pt x="17860" y="136525"/>
                                                                    <a:pt x="17463" y="128588"/>
                                                                  </a:cubicBezTo>
                                                                  <a:cubicBezTo>
                                                                    <a:pt x="17066" y="120651"/>
                                                                    <a:pt x="18257" y="113506"/>
                                                                    <a:pt x="17463" y="104775"/>
                                                                  </a:cubicBezTo>
                                                                  <a:cubicBezTo>
                                                                    <a:pt x="16669" y="96044"/>
                                                                    <a:pt x="13494" y="82550"/>
                                                                    <a:pt x="12700" y="76200"/>
                                                                  </a:cubicBezTo>
                                                                  <a:cubicBezTo>
                                                                    <a:pt x="11906" y="69850"/>
                                                                    <a:pt x="13097" y="71437"/>
                                                                    <a:pt x="12700" y="66675"/>
                                                                  </a:cubicBezTo>
                                                                  <a:cubicBezTo>
                                                                    <a:pt x="12303" y="61913"/>
                                                                    <a:pt x="10716" y="52387"/>
                                                                    <a:pt x="10319" y="47625"/>
                                                                  </a:cubicBezTo>
                                                                  <a:cubicBezTo>
                                                                    <a:pt x="9922" y="42863"/>
                                                                    <a:pt x="11510" y="44450"/>
                                                                    <a:pt x="10319" y="38100"/>
                                                                  </a:cubicBezTo>
                                                                  <a:cubicBezTo>
                                                                    <a:pt x="9128" y="31750"/>
                                                                    <a:pt x="3175" y="9525"/>
                                                                    <a:pt x="3175" y="9525"/>
                                                                  </a:cubicBezTo>
                                                                  <a:cubicBezTo>
                                                                    <a:pt x="1588" y="3175"/>
                                                                    <a:pt x="0" y="2778"/>
                                                                    <a:pt x="794" y="0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206" name="Freeform 1205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855494" y="3298031"/>
                                                              <a:ext cx="304800" cy="345679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304800 w 304800"/>
                                                                <a:gd name="connsiteY0" fmla="*/ 240507 h 345679"/>
                                                                <a:gd name="connsiteX1" fmla="*/ 264319 w 304800"/>
                                                                <a:gd name="connsiteY1" fmla="*/ 283369 h 345679"/>
                                                                <a:gd name="connsiteX2" fmla="*/ 238125 w 304800"/>
                                                                <a:gd name="connsiteY2" fmla="*/ 292894 h 345679"/>
                                                                <a:gd name="connsiteX3" fmla="*/ 226219 w 304800"/>
                                                                <a:gd name="connsiteY3" fmla="*/ 302419 h 345679"/>
                                                                <a:gd name="connsiteX4" fmla="*/ 230981 w 304800"/>
                                                                <a:gd name="connsiteY4" fmla="*/ 319088 h 345679"/>
                                                                <a:gd name="connsiteX5" fmla="*/ 204787 w 304800"/>
                                                                <a:gd name="connsiteY5" fmla="*/ 328613 h 345679"/>
                                                                <a:gd name="connsiteX6" fmla="*/ 185737 w 304800"/>
                                                                <a:gd name="connsiteY6" fmla="*/ 345282 h 345679"/>
                                                                <a:gd name="connsiteX7" fmla="*/ 154781 w 304800"/>
                                                                <a:gd name="connsiteY7" fmla="*/ 330994 h 345679"/>
                                                                <a:gd name="connsiteX8" fmla="*/ 126206 w 304800"/>
                                                                <a:gd name="connsiteY8" fmla="*/ 319088 h 345679"/>
                                                                <a:gd name="connsiteX9" fmla="*/ 104775 w 304800"/>
                                                                <a:gd name="connsiteY9" fmla="*/ 321469 h 345679"/>
                                                                <a:gd name="connsiteX10" fmla="*/ 80962 w 304800"/>
                                                                <a:gd name="connsiteY10" fmla="*/ 314325 h 345679"/>
                                                                <a:gd name="connsiteX11" fmla="*/ 95250 w 304800"/>
                                                                <a:gd name="connsiteY11" fmla="*/ 302419 h 345679"/>
                                                                <a:gd name="connsiteX12" fmla="*/ 76200 w 304800"/>
                                                                <a:gd name="connsiteY12" fmla="*/ 288132 h 345679"/>
                                                                <a:gd name="connsiteX13" fmla="*/ 52387 w 304800"/>
                                                                <a:gd name="connsiteY13" fmla="*/ 283369 h 345679"/>
                                                                <a:gd name="connsiteX14" fmla="*/ 52387 w 304800"/>
                                                                <a:gd name="connsiteY14" fmla="*/ 271463 h 345679"/>
                                                                <a:gd name="connsiteX15" fmla="*/ 38100 w 304800"/>
                                                                <a:gd name="connsiteY15" fmla="*/ 245269 h 345679"/>
                                                                <a:gd name="connsiteX16" fmla="*/ 28575 w 304800"/>
                                                                <a:gd name="connsiteY16" fmla="*/ 230982 h 345679"/>
                                                                <a:gd name="connsiteX17" fmla="*/ 9525 w 304800"/>
                                                                <a:gd name="connsiteY17" fmla="*/ 216694 h 345679"/>
                                                                <a:gd name="connsiteX18" fmla="*/ 2381 w 304800"/>
                                                                <a:gd name="connsiteY18" fmla="*/ 204788 h 345679"/>
                                                                <a:gd name="connsiteX19" fmla="*/ 23812 w 304800"/>
                                                                <a:gd name="connsiteY19" fmla="*/ 209550 h 345679"/>
                                                                <a:gd name="connsiteX20" fmla="*/ 52387 w 304800"/>
                                                                <a:gd name="connsiteY20" fmla="*/ 202407 h 345679"/>
                                                                <a:gd name="connsiteX21" fmla="*/ 78581 w 304800"/>
                                                                <a:gd name="connsiteY21" fmla="*/ 192882 h 345679"/>
                                                                <a:gd name="connsiteX22" fmla="*/ 100012 w 304800"/>
                                                                <a:gd name="connsiteY22" fmla="*/ 183357 h 345679"/>
                                                                <a:gd name="connsiteX23" fmla="*/ 107156 w 304800"/>
                                                                <a:gd name="connsiteY23" fmla="*/ 173832 h 345679"/>
                                                                <a:gd name="connsiteX24" fmla="*/ 97631 w 304800"/>
                                                                <a:gd name="connsiteY24" fmla="*/ 164307 h 345679"/>
                                                                <a:gd name="connsiteX25" fmla="*/ 88106 w 304800"/>
                                                                <a:gd name="connsiteY25" fmla="*/ 164307 h 345679"/>
                                                                <a:gd name="connsiteX26" fmla="*/ 80962 w 304800"/>
                                                                <a:gd name="connsiteY26" fmla="*/ 145257 h 345679"/>
                                                                <a:gd name="connsiteX27" fmla="*/ 78581 w 304800"/>
                                                                <a:gd name="connsiteY27" fmla="*/ 138113 h 345679"/>
                                                                <a:gd name="connsiteX28" fmla="*/ 92869 w 304800"/>
                                                                <a:gd name="connsiteY28" fmla="*/ 128588 h 345679"/>
                                                                <a:gd name="connsiteX29" fmla="*/ 90487 w 304800"/>
                                                                <a:gd name="connsiteY29" fmla="*/ 111919 h 345679"/>
                                                                <a:gd name="connsiteX30" fmla="*/ 88106 w 304800"/>
                                                                <a:gd name="connsiteY30" fmla="*/ 95250 h 345679"/>
                                                                <a:gd name="connsiteX31" fmla="*/ 109537 w 304800"/>
                                                                <a:gd name="connsiteY31" fmla="*/ 85725 h 345679"/>
                                                                <a:gd name="connsiteX32" fmla="*/ 121444 w 304800"/>
                                                                <a:gd name="connsiteY32" fmla="*/ 85725 h 345679"/>
                                                                <a:gd name="connsiteX33" fmla="*/ 135731 w 304800"/>
                                                                <a:gd name="connsiteY33" fmla="*/ 66675 h 345679"/>
                                                                <a:gd name="connsiteX34" fmla="*/ 138112 w 304800"/>
                                                                <a:gd name="connsiteY34" fmla="*/ 45244 h 345679"/>
                                                                <a:gd name="connsiteX35" fmla="*/ 133350 w 304800"/>
                                                                <a:gd name="connsiteY35" fmla="*/ 23813 h 345679"/>
                                                                <a:gd name="connsiteX36" fmla="*/ 133350 w 304800"/>
                                                                <a:gd name="connsiteY36" fmla="*/ 16669 h 345679"/>
                                                                <a:gd name="connsiteX37" fmla="*/ 138112 w 304800"/>
                                                                <a:gd name="connsiteY37" fmla="*/ 0 h 345679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  <a:cxn ang="0">
                                                                  <a:pos x="connsiteX19" y="connsiteY19"/>
                                                                </a:cxn>
                                                                <a:cxn ang="0">
                                                                  <a:pos x="connsiteX20" y="connsiteY20"/>
                                                                </a:cxn>
                                                                <a:cxn ang="0">
                                                                  <a:pos x="connsiteX21" y="connsiteY21"/>
                                                                </a:cxn>
                                                                <a:cxn ang="0">
                                                                  <a:pos x="connsiteX22" y="connsiteY22"/>
                                                                </a:cxn>
                                                                <a:cxn ang="0">
                                                                  <a:pos x="connsiteX23" y="connsiteY23"/>
                                                                </a:cxn>
                                                                <a:cxn ang="0">
                                                                  <a:pos x="connsiteX24" y="connsiteY24"/>
                                                                </a:cxn>
                                                                <a:cxn ang="0">
                                                                  <a:pos x="connsiteX25" y="connsiteY25"/>
                                                                </a:cxn>
                                                                <a:cxn ang="0">
                                                                  <a:pos x="connsiteX26" y="connsiteY26"/>
                                                                </a:cxn>
                                                                <a:cxn ang="0">
                                                                  <a:pos x="connsiteX27" y="connsiteY27"/>
                                                                </a:cxn>
                                                                <a:cxn ang="0">
                                                                  <a:pos x="connsiteX28" y="connsiteY28"/>
                                                                </a:cxn>
                                                                <a:cxn ang="0">
                                                                  <a:pos x="connsiteX29" y="connsiteY29"/>
                                                                </a:cxn>
                                                                <a:cxn ang="0">
                                                                  <a:pos x="connsiteX30" y="connsiteY30"/>
                                                                </a:cxn>
                                                                <a:cxn ang="0">
                                                                  <a:pos x="connsiteX31" y="connsiteY31"/>
                                                                </a:cxn>
                                                                <a:cxn ang="0">
                                                                  <a:pos x="connsiteX32" y="connsiteY32"/>
                                                                </a:cxn>
                                                                <a:cxn ang="0">
                                                                  <a:pos x="connsiteX33" y="connsiteY33"/>
                                                                </a:cxn>
                                                                <a:cxn ang="0">
                                                                  <a:pos x="connsiteX34" y="connsiteY34"/>
                                                                </a:cxn>
                                                                <a:cxn ang="0">
                                                                  <a:pos x="connsiteX35" y="connsiteY35"/>
                                                                </a:cxn>
                                                                <a:cxn ang="0">
                                                                  <a:pos x="connsiteX36" y="connsiteY36"/>
                                                                </a:cxn>
                                                                <a:cxn ang="0">
                                                                  <a:pos x="connsiteX37" y="connsiteY37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304800" h="345679">
                                                                  <a:moveTo>
                                                                    <a:pt x="304800" y="240507"/>
                                                                  </a:moveTo>
                                                                  <a:cubicBezTo>
                                                                    <a:pt x="290116" y="257572"/>
                                                                    <a:pt x="275432" y="274638"/>
                                                                    <a:pt x="264319" y="283369"/>
                                                                  </a:cubicBezTo>
                                                                  <a:cubicBezTo>
                                                                    <a:pt x="253206" y="292100"/>
                                                                    <a:pt x="244475" y="289719"/>
                                                                    <a:pt x="238125" y="292894"/>
                                                                  </a:cubicBezTo>
                                                                  <a:cubicBezTo>
                                                                    <a:pt x="231775" y="296069"/>
                                                                    <a:pt x="227410" y="298053"/>
                                                                    <a:pt x="226219" y="302419"/>
                                                                  </a:cubicBezTo>
                                                                  <a:cubicBezTo>
                                                                    <a:pt x="225028" y="306785"/>
                                                                    <a:pt x="234553" y="314722"/>
                                                                    <a:pt x="230981" y="319088"/>
                                                                  </a:cubicBezTo>
                                                                  <a:cubicBezTo>
                                                                    <a:pt x="227409" y="323454"/>
                                                                    <a:pt x="212328" y="324247"/>
                                                                    <a:pt x="204787" y="328613"/>
                                                                  </a:cubicBezTo>
                                                                  <a:cubicBezTo>
                                                                    <a:pt x="197246" y="332979"/>
                                                                    <a:pt x="194071" y="344885"/>
                                                                    <a:pt x="185737" y="345282"/>
                                                                  </a:cubicBezTo>
                                                                  <a:cubicBezTo>
                                                                    <a:pt x="177403" y="345679"/>
                                                                    <a:pt x="164703" y="335360"/>
                                                                    <a:pt x="154781" y="330994"/>
                                                                  </a:cubicBezTo>
                                                                  <a:cubicBezTo>
                                                                    <a:pt x="144859" y="326628"/>
                                                                    <a:pt x="134540" y="320675"/>
                                                                    <a:pt x="126206" y="319088"/>
                                                                  </a:cubicBezTo>
                                                                  <a:cubicBezTo>
                                                                    <a:pt x="117872" y="317501"/>
                                                                    <a:pt x="112316" y="322263"/>
                                                                    <a:pt x="104775" y="321469"/>
                                                                  </a:cubicBezTo>
                                                                  <a:cubicBezTo>
                                                                    <a:pt x="97234" y="320675"/>
                                                                    <a:pt x="82549" y="317500"/>
                                                                    <a:pt x="80962" y="314325"/>
                                                                  </a:cubicBezTo>
                                                                  <a:cubicBezTo>
                                                                    <a:pt x="79375" y="311150"/>
                                                                    <a:pt x="96044" y="306785"/>
                                                                    <a:pt x="95250" y="302419"/>
                                                                  </a:cubicBezTo>
                                                                  <a:cubicBezTo>
                                                                    <a:pt x="94456" y="298054"/>
                                                                    <a:pt x="83344" y="291307"/>
                                                                    <a:pt x="76200" y="288132"/>
                                                                  </a:cubicBezTo>
                                                                  <a:cubicBezTo>
                                                                    <a:pt x="69056" y="284957"/>
                                                                    <a:pt x="56356" y="286147"/>
                                                                    <a:pt x="52387" y="283369"/>
                                                                  </a:cubicBezTo>
                                                                  <a:cubicBezTo>
                                                                    <a:pt x="48418" y="280591"/>
                                                                    <a:pt x="54768" y="277813"/>
                                                                    <a:pt x="52387" y="271463"/>
                                                                  </a:cubicBezTo>
                                                                  <a:cubicBezTo>
                                                                    <a:pt x="50006" y="265113"/>
                                                                    <a:pt x="42069" y="252016"/>
                                                                    <a:pt x="38100" y="245269"/>
                                                                  </a:cubicBezTo>
                                                                  <a:cubicBezTo>
                                                                    <a:pt x="34131" y="238522"/>
                                                                    <a:pt x="33337" y="235744"/>
                                                                    <a:pt x="28575" y="230982"/>
                                                                  </a:cubicBezTo>
                                                                  <a:cubicBezTo>
                                                                    <a:pt x="23813" y="226220"/>
                                                                    <a:pt x="13891" y="221060"/>
                                                                    <a:pt x="9525" y="216694"/>
                                                                  </a:cubicBezTo>
                                                                  <a:cubicBezTo>
                                                                    <a:pt x="5159" y="212328"/>
                                                                    <a:pt x="0" y="205979"/>
                                                                    <a:pt x="2381" y="204788"/>
                                                                  </a:cubicBezTo>
                                                                  <a:cubicBezTo>
                                                                    <a:pt x="4762" y="203597"/>
                                                                    <a:pt x="15478" y="209947"/>
                                                                    <a:pt x="23812" y="209550"/>
                                                                  </a:cubicBezTo>
                                                                  <a:cubicBezTo>
                                                                    <a:pt x="32146" y="209153"/>
                                                                    <a:pt x="43259" y="205185"/>
                                                                    <a:pt x="52387" y="202407"/>
                                                                  </a:cubicBezTo>
                                                                  <a:cubicBezTo>
                                                                    <a:pt x="61515" y="199629"/>
                                                                    <a:pt x="70643" y="196057"/>
                                                                    <a:pt x="78581" y="192882"/>
                                                                  </a:cubicBezTo>
                                                                  <a:cubicBezTo>
                                                                    <a:pt x="86519" y="189707"/>
                                                                    <a:pt x="95250" y="186532"/>
                                                                    <a:pt x="100012" y="183357"/>
                                                                  </a:cubicBezTo>
                                                                  <a:cubicBezTo>
                                                                    <a:pt x="104774" y="180182"/>
                                                                    <a:pt x="107553" y="177007"/>
                                                                    <a:pt x="107156" y="173832"/>
                                                                  </a:cubicBezTo>
                                                                  <a:cubicBezTo>
                                                                    <a:pt x="106759" y="170657"/>
                                                                    <a:pt x="100806" y="165894"/>
                                                                    <a:pt x="97631" y="164307"/>
                                                                  </a:cubicBezTo>
                                                                  <a:cubicBezTo>
                                                                    <a:pt x="94456" y="162720"/>
                                                                    <a:pt x="90884" y="167482"/>
                                                                    <a:pt x="88106" y="164307"/>
                                                                  </a:cubicBezTo>
                                                                  <a:cubicBezTo>
                                                                    <a:pt x="85328" y="161132"/>
                                                                    <a:pt x="82549" y="149623"/>
                                                                    <a:pt x="80962" y="145257"/>
                                                                  </a:cubicBezTo>
                                                                  <a:cubicBezTo>
                                                                    <a:pt x="79375" y="140891"/>
                                                                    <a:pt x="76597" y="140891"/>
                                                                    <a:pt x="78581" y="138113"/>
                                                                  </a:cubicBezTo>
                                                                  <a:cubicBezTo>
                                                                    <a:pt x="80566" y="135335"/>
                                                                    <a:pt x="90885" y="132954"/>
                                                                    <a:pt x="92869" y="128588"/>
                                                                  </a:cubicBezTo>
                                                                  <a:cubicBezTo>
                                                                    <a:pt x="94853" y="124222"/>
                                                                    <a:pt x="90487" y="111919"/>
                                                                    <a:pt x="90487" y="111919"/>
                                                                  </a:cubicBezTo>
                                                                  <a:cubicBezTo>
                                                                    <a:pt x="89693" y="106363"/>
                                                                    <a:pt x="84931" y="99616"/>
                                                                    <a:pt x="88106" y="95250"/>
                                                                  </a:cubicBezTo>
                                                                  <a:cubicBezTo>
                                                                    <a:pt x="91281" y="90884"/>
                                                                    <a:pt x="103981" y="87312"/>
                                                                    <a:pt x="109537" y="85725"/>
                                                                  </a:cubicBezTo>
                                                                  <a:cubicBezTo>
                                                                    <a:pt x="115093" y="84138"/>
                                                                    <a:pt x="117078" y="88900"/>
                                                                    <a:pt x="121444" y="85725"/>
                                                                  </a:cubicBezTo>
                                                                  <a:cubicBezTo>
                                                                    <a:pt x="125810" y="82550"/>
                                                                    <a:pt x="132953" y="73422"/>
                                                                    <a:pt x="135731" y="66675"/>
                                                                  </a:cubicBezTo>
                                                                  <a:cubicBezTo>
                                                                    <a:pt x="138509" y="59928"/>
                                                                    <a:pt x="138509" y="52388"/>
                                                                    <a:pt x="138112" y="45244"/>
                                                                  </a:cubicBezTo>
                                                                  <a:cubicBezTo>
                                                                    <a:pt x="137715" y="38100"/>
                                                                    <a:pt x="134144" y="28575"/>
                                                                    <a:pt x="133350" y="23813"/>
                                                                  </a:cubicBezTo>
                                                                  <a:cubicBezTo>
                                                                    <a:pt x="132556" y="19051"/>
                                                                    <a:pt x="132556" y="20638"/>
                                                                    <a:pt x="133350" y="16669"/>
                                                                  </a:cubicBezTo>
                                                                  <a:cubicBezTo>
                                                                    <a:pt x="134144" y="12700"/>
                                                                    <a:pt x="137715" y="3572"/>
                                                                    <a:pt x="138112" y="0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207" name="Freeform 1206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989241" y="3619500"/>
                                                              <a:ext cx="150416" cy="377031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92472 w 150416"/>
                                                                <a:gd name="connsiteY0" fmla="*/ 0 h 377031"/>
                                                                <a:gd name="connsiteX1" fmla="*/ 140097 w 150416"/>
                                                                <a:gd name="connsiteY1" fmla="*/ 19050 h 377031"/>
                                                                <a:gd name="connsiteX2" fmla="*/ 144859 w 150416"/>
                                                                <a:gd name="connsiteY2" fmla="*/ 33338 h 377031"/>
                                                                <a:gd name="connsiteX3" fmla="*/ 149622 w 150416"/>
                                                                <a:gd name="connsiteY3" fmla="*/ 64294 h 377031"/>
                                                                <a:gd name="connsiteX4" fmla="*/ 140097 w 150416"/>
                                                                <a:gd name="connsiteY4" fmla="*/ 69056 h 377031"/>
                                                                <a:gd name="connsiteX5" fmla="*/ 128190 w 150416"/>
                                                                <a:gd name="connsiteY5" fmla="*/ 85725 h 377031"/>
                                                                <a:gd name="connsiteX6" fmla="*/ 125809 w 150416"/>
                                                                <a:gd name="connsiteY6" fmla="*/ 114300 h 377031"/>
                                                                <a:gd name="connsiteX7" fmla="*/ 125809 w 150416"/>
                                                                <a:gd name="connsiteY7" fmla="*/ 140494 h 377031"/>
                                                                <a:gd name="connsiteX8" fmla="*/ 116284 w 150416"/>
                                                                <a:gd name="connsiteY8" fmla="*/ 152400 h 377031"/>
                                                                <a:gd name="connsiteX9" fmla="*/ 101997 w 150416"/>
                                                                <a:gd name="connsiteY9" fmla="*/ 171450 h 377031"/>
                                                                <a:gd name="connsiteX10" fmla="*/ 97234 w 150416"/>
                                                                <a:gd name="connsiteY10" fmla="*/ 183356 h 377031"/>
                                                                <a:gd name="connsiteX11" fmla="*/ 87709 w 150416"/>
                                                                <a:gd name="connsiteY11" fmla="*/ 207169 h 377031"/>
                                                                <a:gd name="connsiteX12" fmla="*/ 73422 w 150416"/>
                                                                <a:gd name="connsiteY12" fmla="*/ 226219 h 377031"/>
                                                                <a:gd name="connsiteX13" fmla="*/ 56753 w 150416"/>
                                                                <a:gd name="connsiteY13" fmla="*/ 238125 h 377031"/>
                                                                <a:gd name="connsiteX14" fmla="*/ 47228 w 150416"/>
                                                                <a:gd name="connsiteY14" fmla="*/ 259556 h 377031"/>
                                                                <a:gd name="connsiteX15" fmla="*/ 35322 w 150416"/>
                                                                <a:gd name="connsiteY15" fmla="*/ 280988 h 377031"/>
                                                                <a:gd name="connsiteX16" fmla="*/ 21034 w 150416"/>
                                                                <a:gd name="connsiteY16" fmla="*/ 292894 h 377031"/>
                                                                <a:gd name="connsiteX17" fmla="*/ 13890 w 150416"/>
                                                                <a:gd name="connsiteY17" fmla="*/ 314325 h 377031"/>
                                                                <a:gd name="connsiteX18" fmla="*/ 1984 w 150416"/>
                                                                <a:gd name="connsiteY18" fmla="*/ 335756 h 377031"/>
                                                                <a:gd name="connsiteX19" fmla="*/ 1984 w 150416"/>
                                                                <a:gd name="connsiteY19" fmla="*/ 359569 h 377031"/>
                                                                <a:gd name="connsiteX20" fmla="*/ 11509 w 150416"/>
                                                                <a:gd name="connsiteY20" fmla="*/ 359569 h 377031"/>
                                                                <a:gd name="connsiteX21" fmla="*/ 25797 w 150416"/>
                                                                <a:gd name="connsiteY21" fmla="*/ 364331 h 377031"/>
                                                                <a:gd name="connsiteX22" fmla="*/ 30559 w 150416"/>
                                                                <a:gd name="connsiteY22" fmla="*/ 373856 h 377031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  <a:cxn ang="0">
                                                                  <a:pos x="connsiteX19" y="connsiteY19"/>
                                                                </a:cxn>
                                                                <a:cxn ang="0">
                                                                  <a:pos x="connsiteX20" y="connsiteY20"/>
                                                                </a:cxn>
                                                                <a:cxn ang="0">
                                                                  <a:pos x="connsiteX21" y="connsiteY21"/>
                                                                </a:cxn>
                                                                <a:cxn ang="0">
                                                                  <a:pos x="connsiteX22" y="connsiteY22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50416" h="377031">
                                                                  <a:moveTo>
                                                                    <a:pt x="92472" y="0"/>
                                                                  </a:moveTo>
                                                                  <a:cubicBezTo>
                                                                    <a:pt x="111919" y="6747"/>
                                                                    <a:pt x="131366" y="13494"/>
                                                                    <a:pt x="140097" y="19050"/>
                                                                  </a:cubicBezTo>
                                                                  <a:cubicBezTo>
                                                                    <a:pt x="148828" y="24606"/>
                                                                    <a:pt x="143271" y="25797"/>
                                                                    <a:pt x="144859" y="33338"/>
                                                                  </a:cubicBezTo>
                                                                  <a:cubicBezTo>
                                                                    <a:pt x="146447" y="40879"/>
                                                                    <a:pt x="150416" y="58341"/>
                                                                    <a:pt x="149622" y="64294"/>
                                                                  </a:cubicBezTo>
                                                                  <a:cubicBezTo>
                                                                    <a:pt x="148828" y="70247"/>
                                                                    <a:pt x="143669" y="65484"/>
                                                                    <a:pt x="140097" y="69056"/>
                                                                  </a:cubicBezTo>
                                                                  <a:cubicBezTo>
                                                                    <a:pt x="136525" y="72628"/>
                                                                    <a:pt x="130571" y="78184"/>
                                                                    <a:pt x="128190" y="85725"/>
                                                                  </a:cubicBezTo>
                                                                  <a:cubicBezTo>
                                                                    <a:pt x="125809" y="93266"/>
                                                                    <a:pt x="126206" y="105172"/>
                                                                    <a:pt x="125809" y="114300"/>
                                                                  </a:cubicBezTo>
                                                                  <a:cubicBezTo>
                                                                    <a:pt x="125412" y="123428"/>
                                                                    <a:pt x="127397" y="134144"/>
                                                                    <a:pt x="125809" y="140494"/>
                                                                  </a:cubicBezTo>
                                                                  <a:cubicBezTo>
                                                                    <a:pt x="124222" y="146844"/>
                                                                    <a:pt x="120253" y="147241"/>
                                                                    <a:pt x="116284" y="152400"/>
                                                                  </a:cubicBezTo>
                                                                  <a:cubicBezTo>
                                                                    <a:pt x="112315" y="157559"/>
                                                                    <a:pt x="105172" y="166291"/>
                                                                    <a:pt x="101997" y="171450"/>
                                                                  </a:cubicBezTo>
                                                                  <a:cubicBezTo>
                                                                    <a:pt x="98822" y="176609"/>
                                                                    <a:pt x="97234" y="183356"/>
                                                                    <a:pt x="97234" y="183356"/>
                                                                  </a:cubicBezTo>
                                                                  <a:cubicBezTo>
                                                                    <a:pt x="94853" y="189309"/>
                                                                    <a:pt x="91678" y="200025"/>
                                                                    <a:pt x="87709" y="207169"/>
                                                                  </a:cubicBezTo>
                                                                  <a:cubicBezTo>
                                                                    <a:pt x="83740" y="214313"/>
                                                                    <a:pt x="78581" y="221060"/>
                                                                    <a:pt x="73422" y="226219"/>
                                                                  </a:cubicBezTo>
                                                                  <a:cubicBezTo>
                                                                    <a:pt x="68263" y="231378"/>
                                                                    <a:pt x="61119" y="232569"/>
                                                                    <a:pt x="56753" y="238125"/>
                                                                  </a:cubicBezTo>
                                                                  <a:cubicBezTo>
                                                                    <a:pt x="52387" y="243681"/>
                                                                    <a:pt x="50800" y="252412"/>
                                                                    <a:pt x="47228" y="259556"/>
                                                                  </a:cubicBezTo>
                                                                  <a:cubicBezTo>
                                                                    <a:pt x="43656" y="266700"/>
                                                                    <a:pt x="39688" y="275432"/>
                                                                    <a:pt x="35322" y="280988"/>
                                                                  </a:cubicBezTo>
                                                                  <a:cubicBezTo>
                                                                    <a:pt x="30956" y="286544"/>
                                                                    <a:pt x="24606" y="287338"/>
                                                                    <a:pt x="21034" y="292894"/>
                                                                  </a:cubicBezTo>
                                                                  <a:cubicBezTo>
                                                                    <a:pt x="17462" y="298450"/>
                                                                    <a:pt x="17065" y="307181"/>
                                                                    <a:pt x="13890" y="314325"/>
                                                                  </a:cubicBezTo>
                                                                  <a:cubicBezTo>
                                                                    <a:pt x="10715" y="321469"/>
                                                                    <a:pt x="3968" y="328215"/>
                                                                    <a:pt x="1984" y="335756"/>
                                                                  </a:cubicBezTo>
                                                                  <a:cubicBezTo>
                                                                    <a:pt x="0" y="343297"/>
                                                                    <a:pt x="397" y="355600"/>
                                                                    <a:pt x="1984" y="359569"/>
                                                                  </a:cubicBezTo>
                                                                  <a:cubicBezTo>
                                                                    <a:pt x="3572" y="363538"/>
                                                                    <a:pt x="7540" y="358775"/>
                                                                    <a:pt x="11509" y="359569"/>
                                                                  </a:cubicBezTo>
                                                                  <a:cubicBezTo>
                                                                    <a:pt x="15478" y="360363"/>
                                                                    <a:pt x="22622" y="361950"/>
                                                                    <a:pt x="25797" y="364331"/>
                                                                  </a:cubicBezTo>
                                                                  <a:cubicBezTo>
                                                                    <a:pt x="28972" y="366712"/>
                                                                    <a:pt x="29765" y="377031"/>
                                                                    <a:pt x="30559" y="373856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208" name="Freeform 1207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729684" y="3274219"/>
                                                              <a:ext cx="214313" cy="234950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97247 w 214313"/>
                                                                <a:gd name="connsiteY0" fmla="*/ 0 h 234950"/>
                                                                <a:gd name="connsiteX1" fmla="*/ 213916 w 214313"/>
                                                                <a:gd name="connsiteY1" fmla="*/ 57150 h 234950"/>
                                                                <a:gd name="connsiteX2" fmla="*/ 194866 w 214313"/>
                                                                <a:gd name="connsiteY2" fmla="*/ 57150 h 234950"/>
                                                                <a:gd name="connsiteX3" fmla="*/ 173435 w 214313"/>
                                                                <a:gd name="connsiteY3" fmla="*/ 47625 h 234950"/>
                                                                <a:gd name="connsiteX4" fmla="*/ 159147 w 214313"/>
                                                                <a:gd name="connsiteY4" fmla="*/ 57150 h 234950"/>
                                                                <a:gd name="connsiteX5" fmla="*/ 140097 w 214313"/>
                                                                <a:gd name="connsiteY5" fmla="*/ 59531 h 234950"/>
                                                                <a:gd name="connsiteX6" fmla="*/ 123429 w 214313"/>
                                                                <a:gd name="connsiteY6" fmla="*/ 57150 h 234950"/>
                                                                <a:gd name="connsiteX7" fmla="*/ 97235 w 214313"/>
                                                                <a:gd name="connsiteY7" fmla="*/ 69056 h 234950"/>
                                                                <a:gd name="connsiteX8" fmla="*/ 49610 w 214313"/>
                                                                <a:gd name="connsiteY8" fmla="*/ 69056 h 234950"/>
                                                                <a:gd name="connsiteX9" fmla="*/ 25797 w 214313"/>
                                                                <a:gd name="connsiteY9" fmla="*/ 76200 h 234950"/>
                                                                <a:gd name="connsiteX10" fmla="*/ 6747 w 214313"/>
                                                                <a:gd name="connsiteY10" fmla="*/ 104775 h 234950"/>
                                                                <a:gd name="connsiteX11" fmla="*/ 6747 w 214313"/>
                                                                <a:gd name="connsiteY11" fmla="*/ 119062 h 234950"/>
                                                                <a:gd name="connsiteX12" fmla="*/ 47229 w 214313"/>
                                                                <a:gd name="connsiteY12" fmla="*/ 157162 h 234950"/>
                                                                <a:gd name="connsiteX13" fmla="*/ 42466 w 214313"/>
                                                                <a:gd name="connsiteY13" fmla="*/ 173831 h 234950"/>
                                                                <a:gd name="connsiteX14" fmla="*/ 71041 w 214313"/>
                                                                <a:gd name="connsiteY14" fmla="*/ 190500 h 234950"/>
                                                                <a:gd name="connsiteX15" fmla="*/ 90091 w 214313"/>
                                                                <a:gd name="connsiteY15" fmla="*/ 207169 h 234950"/>
                                                                <a:gd name="connsiteX16" fmla="*/ 104379 w 214313"/>
                                                                <a:gd name="connsiteY16" fmla="*/ 209550 h 234950"/>
                                                                <a:gd name="connsiteX17" fmla="*/ 123429 w 214313"/>
                                                                <a:gd name="connsiteY17" fmla="*/ 230981 h 234950"/>
                                                                <a:gd name="connsiteX18" fmla="*/ 128191 w 214313"/>
                                                                <a:gd name="connsiteY18" fmla="*/ 233362 h 234950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214313" h="234950">
                                                                  <a:moveTo>
                                                                    <a:pt x="197247" y="0"/>
                                                                  </a:moveTo>
                                                                  <a:cubicBezTo>
                                                                    <a:pt x="205780" y="23812"/>
                                                                    <a:pt x="214313" y="47625"/>
                                                                    <a:pt x="213916" y="57150"/>
                                                                  </a:cubicBezTo>
                                                                  <a:cubicBezTo>
                                                                    <a:pt x="213519" y="66675"/>
                                                                    <a:pt x="201613" y="58738"/>
                                                                    <a:pt x="194866" y="57150"/>
                                                                  </a:cubicBezTo>
                                                                  <a:cubicBezTo>
                                                                    <a:pt x="188119" y="55563"/>
                                                                    <a:pt x="179388" y="47625"/>
                                                                    <a:pt x="173435" y="47625"/>
                                                                  </a:cubicBezTo>
                                                                  <a:cubicBezTo>
                                                                    <a:pt x="167482" y="47625"/>
                                                                    <a:pt x="164703" y="55166"/>
                                                                    <a:pt x="159147" y="57150"/>
                                                                  </a:cubicBezTo>
                                                                  <a:cubicBezTo>
                                                                    <a:pt x="153591" y="59134"/>
                                                                    <a:pt x="146050" y="59531"/>
                                                                    <a:pt x="140097" y="59531"/>
                                                                  </a:cubicBezTo>
                                                                  <a:cubicBezTo>
                                                                    <a:pt x="134144" y="59531"/>
                                                                    <a:pt x="130573" y="55563"/>
                                                                    <a:pt x="123429" y="57150"/>
                                                                  </a:cubicBezTo>
                                                                  <a:cubicBezTo>
                                                                    <a:pt x="116285" y="58738"/>
                                                                    <a:pt x="109538" y="67072"/>
                                                                    <a:pt x="97235" y="69056"/>
                                                                  </a:cubicBezTo>
                                                                  <a:cubicBezTo>
                                                                    <a:pt x="84932" y="71040"/>
                                                                    <a:pt x="61516" y="67865"/>
                                                                    <a:pt x="49610" y="69056"/>
                                                                  </a:cubicBezTo>
                                                                  <a:cubicBezTo>
                                                                    <a:pt x="37704" y="70247"/>
                                                                    <a:pt x="32941" y="70247"/>
                                                                    <a:pt x="25797" y="76200"/>
                                                                  </a:cubicBezTo>
                                                                  <a:cubicBezTo>
                                                                    <a:pt x="18653" y="82153"/>
                                                                    <a:pt x="9922" y="97631"/>
                                                                    <a:pt x="6747" y="104775"/>
                                                                  </a:cubicBezTo>
                                                                  <a:cubicBezTo>
                                                                    <a:pt x="3572" y="111919"/>
                                                                    <a:pt x="0" y="110331"/>
                                                                    <a:pt x="6747" y="119062"/>
                                                                  </a:cubicBezTo>
                                                                  <a:cubicBezTo>
                                                                    <a:pt x="13494" y="127793"/>
                                                                    <a:pt x="41276" y="148034"/>
                                                                    <a:pt x="47229" y="157162"/>
                                                                  </a:cubicBezTo>
                                                                  <a:cubicBezTo>
                                                                    <a:pt x="53182" y="166290"/>
                                                                    <a:pt x="38497" y="168275"/>
                                                                    <a:pt x="42466" y="173831"/>
                                                                  </a:cubicBezTo>
                                                                  <a:cubicBezTo>
                                                                    <a:pt x="46435" y="179387"/>
                                                                    <a:pt x="63104" y="184944"/>
                                                                    <a:pt x="71041" y="190500"/>
                                                                  </a:cubicBezTo>
                                                                  <a:cubicBezTo>
                                                                    <a:pt x="78979" y="196056"/>
                                                                    <a:pt x="84535" y="203994"/>
                                                                    <a:pt x="90091" y="207169"/>
                                                                  </a:cubicBezTo>
                                                                  <a:cubicBezTo>
                                                                    <a:pt x="95647" y="210344"/>
                                                                    <a:pt x="98823" y="205581"/>
                                                                    <a:pt x="104379" y="209550"/>
                                                                  </a:cubicBezTo>
                                                                  <a:cubicBezTo>
                                                                    <a:pt x="109935" y="213519"/>
                                                                    <a:pt x="119460" y="227012"/>
                                                                    <a:pt x="123429" y="230981"/>
                                                                  </a:cubicBezTo>
                                                                  <a:cubicBezTo>
                                                                    <a:pt x="127398" y="234950"/>
                                                                    <a:pt x="127001" y="232965"/>
                                                                    <a:pt x="128191" y="233362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209" name="Freeform 1208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579269" y="3278981"/>
                                                              <a:ext cx="192881" cy="187722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92881 w 192881"/>
                                                                <a:gd name="connsiteY0" fmla="*/ 169069 h 187722"/>
                                                                <a:gd name="connsiteX1" fmla="*/ 140494 w 192881"/>
                                                                <a:gd name="connsiteY1" fmla="*/ 185738 h 187722"/>
                                                                <a:gd name="connsiteX2" fmla="*/ 107156 w 192881"/>
                                                                <a:gd name="connsiteY2" fmla="*/ 180975 h 187722"/>
                                                                <a:gd name="connsiteX3" fmla="*/ 107156 w 192881"/>
                                                                <a:gd name="connsiteY3" fmla="*/ 152400 h 187722"/>
                                                                <a:gd name="connsiteX4" fmla="*/ 85725 w 192881"/>
                                                                <a:gd name="connsiteY4" fmla="*/ 128588 h 187722"/>
                                                                <a:gd name="connsiteX5" fmla="*/ 66675 w 192881"/>
                                                                <a:gd name="connsiteY5" fmla="*/ 100013 h 187722"/>
                                                                <a:gd name="connsiteX6" fmla="*/ 40481 w 192881"/>
                                                                <a:gd name="connsiteY6" fmla="*/ 80963 h 187722"/>
                                                                <a:gd name="connsiteX7" fmla="*/ 26194 w 192881"/>
                                                                <a:gd name="connsiteY7" fmla="*/ 73819 h 187722"/>
                                                                <a:gd name="connsiteX8" fmla="*/ 16669 w 192881"/>
                                                                <a:gd name="connsiteY8" fmla="*/ 40482 h 187722"/>
                                                                <a:gd name="connsiteX9" fmla="*/ 2381 w 192881"/>
                                                                <a:gd name="connsiteY9" fmla="*/ 16669 h 187722"/>
                                                                <a:gd name="connsiteX10" fmla="*/ 2381 w 192881"/>
                                                                <a:gd name="connsiteY10" fmla="*/ 0 h 187722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92881" h="187722">
                                                                  <a:moveTo>
                                                                    <a:pt x="192881" y="169069"/>
                                                                  </a:moveTo>
                                                                  <a:cubicBezTo>
                                                                    <a:pt x="173831" y="176411"/>
                                                                    <a:pt x="154781" y="183754"/>
                                                                    <a:pt x="140494" y="185738"/>
                                                                  </a:cubicBezTo>
                                                                  <a:cubicBezTo>
                                                                    <a:pt x="126207" y="187722"/>
                                                                    <a:pt x="112712" y="186531"/>
                                                                    <a:pt x="107156" y="180975"/>
                                                                  </a:cubicBezTo>
                                                                  <a:cubicBezTo>
                                                                    <a:pt x="101600" y="175419"/>
                                                                    <a:pt x="110728" y="161131"/>
                                                                    <a:pt x="107156" y="152400"/>
                                                                  </a:cubicBezTo>
                                                                  <a:cubicBezTo>
                                                                    <a:pt x="103584" y="143669"/>
                                                                    <a:pt x="92472" y="137319"/>
                                                                    <a:pt x="85725" y="128588"/>
                                                                  </a:cubicBezTo>
                                                                  <a:cubicBezTo>
                                                                    <a:pt x="78978" y="119857"/>
                                                                    <a:pt x="74216" y="107950"/>
                                                                    <a:pt x="66675" y="100013"/>
                                                                  </a:cubicBezTo>
                                                                  <a:cubicBezTo>
                                                                    <a:pt x="59134" y="92076"/>
                                                                    <a:pt x="47228" y="85329"/>
                                                                    <a:pt x="40481" y="80963"/>
                                                                  </a:cubicBezTo>
                                                                  <a:cubicBezTo>
                                                                    <a:pt x="33734" y="76597"/>
                                                                    <a:pt x="30163" y="80566"/>
                                                                    <a:pt x="26194" y="73819"/>
                                                                  </a:cubicBezTo>
                                                                  <a:cubicBezTo>
                                                                    <a:pt x="22225" y="67072"/>
                                                                    <a:pt x="20638" y="50007"/>
                                                                    <a:pt x="16669" y="40482"/>
                                                                  </a:cubicBezTo>
                                                                  <a:cubicBezTo>
                                                                    <a:pt x="12700" y="30957"/>
                                                                    <a:pt x="4762" y="23416"/>
                                                                    <a:pt x="2381" y="16669"/>
                                                                  </a:cubicBezTo>
                                                                  <a:cubicBezTo>
                                                                    <a:pt x="0" y="9922"/>
                                                                    <a:pt x="1190" y="4961"/>
                                                                    <a:pt x="2381" y="0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210" name="Freeform 1209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324475" y="3355181"/>
                                                              <a:ext cx="289719" cy="184944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278606 w 289719"/>
                                                                <a:gd name="connsiteY0" fmla="*/ 0 h 184944"/>
                                                                <a:gd name="connsiteX1" fmla="*/ 285750 w 289719"/>
                                                                <a:gd name="connsiteY1" fmla="*/ 50007 h 184944"/>
                                                                <a:gd name="connsiteX2" fmla="*/ 285750 w 289719"/>
                                                                <a:gd name="connsiteY2" fmla="*/ 83344 h 184944"/>
                                                                <a:gd name="connsiteX3" fmla="*/ 261938 w 289719"/>
                                                                <a:gd name="connsiteY3" fmla="*/ 107157 h 184944"/>
                                                                <a:gd name="connsiteX4" fmla="*/ 226219 w 289719"/>
                                                                <a:gd name="connsiteY4" fmla="*/ 123825 h 184944"/>
                                                                <a:gd name="connsiteX5" fmla="*/ 192881 w 289719"/>
                                                                <a:gd name="connsiteY5" fmla="*/ 119063 h 184944"/>
                                                                <a:gd name="connsiteX6" fmla="*/ 171450 w 289719"/>
                                                                <a:gd name="connsiteY6" fmla="*/ 140494 h 184944"/>
                                                                <a:gd name="connsiteX7" fmla="*/ 154781 w 289719"/>
                                                                <a:gd name="connsiteY7" fmla="*/ 154782 h 184944"/>
                                                                <a:gd name="connsiteX8" fmla="*/ 133350 w 289719"/>
                                                                <a:gd name="connsiteY8" fmla="*/ 159544 h 184944"/>
                                                                <a:gd name="connsiteX9" fmla="*/ 126206 w 289719"/>
                                                                <a:gd name="connsiteY9" fmla="*/ 180975 h 184944"/>
                                                                <a:gd name="connsiteX10" fmla="*/ 104775 w 289719"/>
                                                                <a:gd name="connsiteY10" fmla="*/ 183357 h 184944"/>
                                                                <a:gd name="connsiteX11" fmla="*/ 78581 w 289719"/>
                                                                <a:gd name="connsiteY11" fmla="*/ 176213 h 184944"/>
                                                                <a:gd name="connsiteX12" fmla="*/ 78581 w 289719"/>
                                                                <a:gd name="connsiteY12" fmla="*/ 140494 h 184944"/>
                                                                <a:gd name="connsiteX13" fmla="*/ 57150 w 289719"/>
                                                                <a:gd name="connsiteY13" fmla="*/ 114300 h 184944"/>
                                                                <a:gd name="connsiteX14" fmla="*/ 38100 w 289719"/>
                                                                <a:gd name="connsiteY14" fmla="*/ 97632 h 184944"/>
                                                                <a:gd name="connsiteX15" fmla="*/ 16669 w 289719"/>
                                                                <a:gd name="connsiteY15" fmla="*/ 92869 h 184944"/>
                                                                <a:gd name="connsiteX16" fmla="*/ 9525 w 289719"/>
                                                                <a:gd name="connsiteY16" fmla="*/ 85725 h 184944"/>
                                                                <a:gd name="connsiteX17" fmla="*/ 0 w 289719"/>
                                                                <a:gd name="connsiteY17" fmla="*/ 76200 h 184944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289719" h="184944">
                                                                  <a:moveTo>
                                                                    <a:pt x="278606" y="0"/>
                                                                  </a:moveTo>
                                                                  <a:cubicBezTo>
                                                                    <a:pt x="281582" y="18058"/>
                                                                    <a:pt x="284559" y="36116"/>
                                                                    <a:pt x="285750" y="50007"/>
                                                                  </a:cubicBezTo>
                                                                  <a:cubicBezTo>
                                                                    <a:pt x="286941" y="63898"/>
                                                                    <a:pt x="289719" y="73819"/>
                                                                    <a:pt x="285750" y="83344"/>
                                                                  </a:cubicBezTo>
                                                                  <a:cubicBezTo>
                                                                    <a:pt x="281781" y="92869"/>
                                                                    <a:pt x="271860" y="100410"/>
                                                                    <a:pt x="261938" y="107157"/>
                                                                  </a:cubicBezTo>
                                                                  <a:cubicBezTo>
                                                                    <a:pt x="252016" y="113904"/>
                                                                    <a:pt x="237728" y="121841"/>
                                                                    <a:pt x="226219" y="123825"/>
                                                                  </a:cubicBezTo>
                                                                  <a:cubicBezTo>
                                                                    <a:pt x="214710" y="125809"/>
                                                                    <a:pt x="202009" y="116285"/>
                                                                    <a:pt x="192881" y="119063"/>
                                                                  </a:cubicBezTo>
                                                                  <a:cubicBezTo>
                                                                    <a:pt x="183753" y="121841"/>
                                                                    <a:pt x="177800" y="134541"/>
                                                                    <a:pt x="171450" y="140494"/>
                                                                  </a:cubicBezTo>
                                                                  <a:cubicBezTo>
                                                                    <a:pt x="165100" y="146447"/>
                                                                    <a:pt x="161131" y="151607"/>
                                                                    <a:pt x="154781" y="154782"/>
                                                                  </a:cubicBezTo>
                                                                  <a:cubicBezTo>
                                                                    <a:pt x="148431" y="157957"/>
                                                                    <a:pt x="138112" y="155179"/>
                                                                    <a:pt x="133350" y="159544"/>
                                                                  </a:cubicBezTo>
                                                                  <a:cubicBezTo>
                                                                    <a:pt x="128588" y="163909"/>
                                                                    <a:pt x="130968" y="177006"/>
                                                                    <a:pt x="126206" y="180975"/>
                                                                  </a:cubicBezTo>
                                                                  <a:cubicBezTo>
                                                                    <a:pt x="121444" y="184944"/>
                                                                    <a:pt x="112712" y="184151"/>
                                                                    <a:pt x="104775" y="183357"/>
                                                                  </a:cubicBezTo>
                                                                  <a:cubicBezTo>
                                                                    <a:pt x="96838" y="182563"/>
                                                                    <a:pt x="82947" y="183357"/>
                                                                    <a:pt x="78581" y="176213"/>
                                                                  </a:cubicBezTo>
                                                                  <a:cubicBezTo>
                                                                    <a:pt x="74215" y="169069"/>
                                                                    <a:pt x="82153" y="150813"/>
                                                                    <a:pt x="78581" y="140494"/>
                                                                  </a:cubicBezTo>
                                                                  <a:cubicBezTo>
                                                                    <a:pt x="75009" y="130175"/>
                                                                    <a:pt x="63897" y="121444"/>
                                                                    <a:pt x="57150" y="114300"/>
                                                                  </a:cubicBezTo>
                                                                  <a:cubicBezTo>
                                                                    <a:pt x="50403" y="107156"/>
                                                                    <a:pt x="44847" y="101204"/>
                                                                    <a:pt x="38100" y="97632"/>
                                                                  </a:cubicBezTo>
                                                                  <a:cubicBezTo>
                                                                    <a:pt x="31353" y="94060"/>
                                                                    <a:pt x="21431" y="94853"/>
                                                                    <a:pt x="16669" y="92869"/>
                                                                  </a:cubicBezTo>
                                                                  <a:cubicBezTo>
                                                                    <a:pt x="11907" y="90885"/>
                                                                    <a:pt x="9525" y="85725"/>
                                                                    <a:pt x="9525" y="85725"/>
                                                                  </a:cubicBezTo>
                                                                  <a:lnTo>
                                                                    <a:pt x="0" y="76200"/>
                                                                  </a:ln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211" name="Freeform 1210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284787" y="3464719"/>
                                                              <a:ext cx="404019" cy="290909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404019 w 404019"/>
                                                                <a:gd name="connsiteY0" fmla="*/ 0 h 290909"/>
                                                                <a:gd name="connsiteX1" fmla="*/ 394494 w 404019"/>
                                                                <a:gd name="connsiteY1" fmla="*/ 61912 h 290909"/>
                                                                <a:gd name="connsiteX2" fmla="*/ 377826 w 404019"/>
                                                                <a:gd name="connsiteY2" fmla="*/ 76200 h 290909"/>
                                                                <a:gd name="connsiteX3" fmla="*/ 370682 w 404019"/>
                                                                <a:gd name="connsiteY3" fmla="*/ 111919 h 290909"/>
                                                                <a:gd name="connsiteX4" fmla="*/ 339726 w 404019"/>
                                                                <a:gd name="connsiteY4" fmla="*/ 138112 h 290909"/>
                                                                <a:gd name="connsiteX5" fmla="*/ 306388 w 404019"/>
                                                                <a:gd name="connsiteY5" fmla="*/ 157162 h 290909"/>
                                                                <a:gd name="connsiteX6" fmla="*/ 280194 w 404019"/>
                                                                <a:gd name="connsiteY6" fmla="*/ 176212 h 290909"/>
                                                                <a:gd name="connsiteX7" fmla="*/ 268288 w 404019"/>
                                                                <a:gd name="connsiteY7" fmla="*/ 200025 h 290909"/>
                                                                <a:gd name="connsiteX8" fmla="*/ 261144 w 404019"/>
                                                                <a:gd name="connsiteY8" fmla="*/ 211931 h 290909"/>
                                                                <a:gd name="connsiteX9" fmla="*/ 244476 w 404019"/>
                                                                <a:gd name="connsiteY9" fmla="*/ 200025 h 290909"/>
                                                                <a:gd name="connsiteX10" fmla="*/ 220663 w 404019"/>
                                                                <a:gd name="connsiteY10" fmla="*/ 230981 h 290909"/>
                                                                <a:gd name="connsiteX11" fmla="*/ 184944 w 404019"/>
                                                                <a:gd name="connsiteY11" fmla="*/ 250031 h 290909"/>
                                                                <a:gd name="connsiteX12" fmla="*/ 137319 w 404019"/>
                                                                <a:gd name="connsiteY12" fmla="*/ 259556 h 290909"/>
                                                                <a:gd name="connsiteX13" fmla="*/ 130176 w 404019"/>
                                                                <a:gd name="connsiteY13" fmla="*/ 285750 h 290909"/>
                                                                <a:gd name="connsiteX14" fmla="*/ 108744 w 404019"/>
                                                                <a:gd name="connsiteY14" fmla="*/ 290512 h 290909"/>
                                                                <a:gd name="connsiteX15" fmla="*/ 70644 w 404019"/>
                                                                <a:gd name="connsiteY15" fmla="*/ 288131 h 290909"/>
                                                                <a:gd name="connsiteX16" fmla="*/ 44451 w 404019"/>
                                                                <a:gd name="connsiteY16" fmla="*/ 280987 h 290909"/>
                                                                <a:gd name="connsiteX17" fmla="*/ 25401 w 404019"/>
                                                                <a:gd name="connsiteY17" fmla="*/ 273844 h 290909"/>
                                                                <a:gd name="connsiteX18" fmla="*/ 3969 w 404019"/>
                                                                <a:gd name="connsiteY18" fmla="*/ 271462 h 290909"/>
                                                                <a:gd name="connsiteX19" fmla="*/ 1588 w 404019"/>
                                                                <a:gd name="connsiteY19" fmla="*/ 271462 h 290909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  <a:cxn ang="0">
                                                                  <a:pos x="connsiteX19" y="connsiteY19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404019" h="290909">
                                                                  <a:moveTo>
                                                                    <a:pt x="404019" y="0"/>
                                                                  </a:moveTo>
                                                                  <a:cubicBezTo>
                                                                    <a:pt x="401439" y="24606"/>
                                                                    <a:pt x="398859" y="49212"/>
                                                                    <a:pt x="394494" y="61912"/>
                                                                  </a:cubicBezTo>
                                                                  <a:cubicBezTo>
                                                                    <a:pt x="390129" y="74612"/>
                                                                    <a:pt x="381795" y="67866"/>
                                                                    <a:pt x="377826" y="76200"/>
                                                                  </a:cubicBezTo>
                                                                  <a:cubicBezTo>
                                                                    <a:pt x="373857" y="84534"/>
                                                                    <a:pt x="377032" y="101600"/>
                                                                    <a:pt x="370682" y="111919"/>
                                                                  </a:cubicBezTo>
                                                                  <a:cubicBezTo>
                                                                    <a:pt x="364332" y="122238"/>
                                                                    <a:pt x="350442" y="130572"/>
                                                                    <a:pt x="339726" y="138112"/>
                                                                  </a:cubicBezTo>
                                                                  <a:cubicBezTo>
                                                                    <a:pt x="329010" y="145652"/>
                                                                    <a:pt x="316310" y="150812"/>
                                                                    <a:pt x="306388" y="157162"/>
                                                                  </a:cubicBezTo>
                                                                  <a:cubicBezTo>
                                                                    <a:pt x="296466" y="163512"/>
                                                                    <a:pt x="286544" y="169068"/>
                                                                    <a:pt x="280194" y="176212"/>
                                                                  </a:cubicBezTo>
                                                                  <a:cubicBezTo>
                                                                    <a:pt x="273844" y="183356"/>
                                                                    <a:pt x="271463" y="194072"/>
                                                                    <a:pt x="268288" y="200025"/>
                                                                  </a:cubicBezTo>
                                                                  <a:cubicBezTo>
                                                                    <a:pt x="265113" y="205978"/>
                                                                    <a:pt x="265113" y="211931"/>
                                                                    <a:pt x="261144" y="211931"/>
                                                                  </a:cubicBezTo>
                                                                  <a:cubicBezTo>
                                                                    <a:pt x="257175" y="211931"/>
                                                                    <a:pt x="251223" y="196850"/>
                                                                    <a:pt x="244476" y="200025"/>
                                                                  </a:cubicBezTo>
                                                                  <a:cubicBezTo>
                                                                    <a:pt x="237729" y="203200"/>
                                                                    <a:pt x="230585" y="222647"/>
                                                                    <a:pt x="220663" y="230981"/>
                                                                  </a:cubicBezTo>
                                                                  <a:cubicBezTo>
                                                                    <a:pt x="210741" y="239315"/>
                                                                    <a:pt x="198835" y="245269"/>
                                                                    <a:pt x="184944" y="250031"/>
                                                                  </a:cubicBezTo>
                                                                  <a:cubicBezTo>
                                                                    <a:pt x="171053" y="254794"/>
                                                                    <a:pt x="146447" y="253603"/>
                                                                    <a:pt x="137319" y="259556"/>
                                                                  </a:cubicBezTo>
                                                                  <a:cubicBezTo>
                                                                    <a:pt x="128191" y="265509"/>
                                                                    <a:pt x="134939" y="280591"/>
                                                                    <a:pt x="130176" y="285750"/>
                                                                  </a:cubicBezTo>
                                                                  <a:cubicBezTo>
                                                                    <a:pt x="125414" y="290909"/>
                                                                    <a:pt x="118666" y="290115"/>
                                                                    <a:pt x="108744" y="290512"/>
                                                                  </a:cubicBezTo>
                                                                  <a:cubicBezTo>
                                                                    <a:pt x="98822" y="290909"/>
                                                                    <a:pt x="81359" y="289718"/>
                                                                    <a:pt x="70644" y="288131"/>
                                                                  </a:cubicBezTo>
                                                                  <a:cubicBezTo>
                                                                    <a:pt x="59929" y="286544"/>
                                                                    <a:pt x="51991" y="283368"/>
                                                                    <a:pt x="44451" y="280987"/>
                                                                  </a:cubicBezTo>
                                                                  <a:cubicBezTo>
                                                                    <a:pt x="36911" y="278606"/>
                                                                    <a:pt x="32148" y="275432"/>
                                                                    <a:pt x="25401" y="273844"/>
                                                                  </a:cubicBezTo>
                                                                  <a:cubicBezTo>
                                                                    <a:pt x="18654" y="272257"/>
                                                                    <a:pt x="7938" y="271859"/>
                                                                    <a:pt x="3969" y="271462"/>
                                                                  </a:cubicBezTo>
                                                                  <a:cubicBezTo>
                                                                    <a:pt x="0" y="271065"/>
                                                                    <a:pt x="794" y="271263"/>
                                                                    <a:pt x="1588" y="271462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212" name="Freeform 1211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529263" y="3663950"/>
                                                              <a:ext cx="162718" cy="401638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21431 w 162718"/>
                                                                <a:gd name="connsiteY0" fmla="*/ 5556 h 401638"/>
                                                                <a:gd name="connsiteX1" fmla="*/ 85725 w 162718"/>
                                                                <a:gd name="connsiteY1" fmla="*/ 3175 h 401638"/>
                                                                <a:gd name="connsiteX2" fmla="*/ 104775 w 162718"/>
                                                                <a:gd name="connsiteY2" fmla="*/ 24606 h 401638"/>
                                                                <a:gd name="connsiteX3" fmla="*/ 100012 w 162718"/>
                                                                <a:gd name="connsiteY3" fmla="*/ 36513 h 401638"/>
                                                                <a:gd name="connsiteX4" fmla="*/ 90487 w 162718"/>
                                                                <a:gd name="connsiteY4" fmla="*/ 48419 h 401638"/>
                                                                <a:gd name="connsiteX5" fmla="*/ 95250 w 162718"/>
                                                                <a:gd name="connsiteY5" fmla="*/ 103188 h 401638"/>
                                                                <a:gd name="connsiteX6" fmla="*/ 111918 w 162718"/>
                                                                <a:gd name="connsiteY6" fmla="*/ 127000 h 401638"/>
                                                                <a:gd name="connsiteX7" fmla="*/ 133350 w 162718"/>
                                                                <a:gd name="connsiteY7" fmla="*/ 150813 h 401638"/>
                                                                <a:gd name="connsiteX8" fmla="*/ 140493 w 162718"/>
                                                                <a:gd name="connsiteY8" fmla="*/ 184150 h 401638"/>
                                                                <a:gd name="connsiteX9" fmla="*/ 159543 w 162718"/>
                                                                <a:gd name="connsiteY9" fmla="*/ 229394 h 401638"/>
                                                                <a:gd name="connsiteX10" fmla="*/ 159543 w 162718"/>
                                                                <a:gd name="connsiteY10" fmla="*/ 274638 h 401638"/>
                                                                <a:gd name="connsiteX11" fmla="*/ 152400 w 162718"/>
                                                                <a:gd name="connsiteY11" fmla="*/ 296069 h 401638"/>
                                                                <a:gd name="connsiteX12" fmla="*/ 116681 w 162718"/>
                                                                <a:gd name="connsiteY12" fmla="*/ 298450 h 401638"/>
                                                                <a:gd name="connsiteX13" fmla="*/ 97631 w 162718"/>
                                                                <a:gd name="connsiteY13" fmla="*/ 324644 h 401638"/>
                                                                <a:gd name="connsiteX14" fmla="*/ 80962 w 162718"/>
                                                                <a:gd name="connsiteY14" fmla="*/ 367506 h 401638"/>
                                                                <a:gd name="connsiteX15" fmla="*/ 57150 w 162718"/>
                                                                <a:gd name="connsiteY15" fmla="*/ 381794 h 401638"/>
                                                                <a:gd name="connsiteX16" fmla="*/ 11906 w 162718"/>
                                                                <a:gd name="connsiteY16" fmla="*/ 398463 h 401638"/>
                                                                <a:gd name="connsiteX17" fmla="*/ 0 w 162718"/>
                                                                <a:gd name="connsiteY17" fmla="*/ 400844 h 401638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62718" h="401638">
                                                                  <a:moveTo>
                                                                    <a:pt x="21431" y="5556"/>
                                                                  </a:moveTo>
                                                                  <a:cubicBezTo>
                                                                    <a:pt x="46632" y="2778"/>
                                                                    <a:pt x="71834" y="0"/>
                                                                    <a:pt x="85725" y="3175"/>
                                                                  </a:cubicBezTo>
                                                                  <a:cubicBezTo>
                                                                    <a:pt x="99616" y="6350"/>
                                                                    <a:pt x="102394" y="19050"/>
                                                                    <a:pt x="104775" y="24606"/>
                                                                  </a:cubicBezTo>
                                                                  <a:cubicBezTo>
                                                                    <a:pt x="107156" y="30162"/>
                                                                    <a:pt x="102393" y="32544"/>
                                                                    <a:pt x="100012" y="36513"/>
                                                                  </a:cubicBezTo>
                                                                  <a:cubicBezTo>
                                                                    <a:pt x="97631" y="40482"/>
                                                                    <a:pt x="91281" y="37307"/>
                                                                    <a:pt x="90487" y="48419"/>
                                                                  </a:cubicBezTo>
                                                                  <a:cubicBezTo>
                                                                    <a:pt x="89693" y="59531"/>
                                                                    <a:pt x="91678" y="90091"/>
                                                                    <a:pt x="95250" y="103188"/>
                                                                  </a:cubicBezTo>
                                                                  <a:cubicBezTo>
                                                                    <a:pt x="98822" y="116285"/>
                                                                    <a:pt x="105568" y="119063"/>
                                                                    <a:pt x="111918" y="127000"/>
                                                                  </a:cubicBezTo>
                                                                  <a:cubicBezTo>
                                                                    <a:pt x="118268" y="134937"/>
                                                                    <a:pt x="128587" y="141288"/>
                                                                    <a:pt x="133350" y="150813"/>
                                                                  </a:cubicBezTo>
                                                                  <a:cubicBezTo>
                                                                    <a:pt x="138113" y="160338"/>
                                                                    <a:pt x="136128" y="171053"/>
                                                                    <a:pt x="140493" y="184150"/>
                                                                  </a:cubicBezTo>
                                                                  <a:cubicBezTo>
                                                                    <a:pt x="144858" y="197247"/>
                                                                    <a:pt x="156368" y="214313"/>
                                                                    <a:pt x="159543" y="229394"/>
                                                                  </a:cubicBezTo>
                                                                  <a:cubicBezTo>
                                                                    <a:pt x="162718" y="244475"/>
                                                                    <a:pt x="160734" y="263526"/>
                                                                    <a:pt x="159543" y="274638"/>
                                                                  </a:cubicBezTo>
                                                                  <a:cubicBezTo>
                                                                    <a:pt x="158353" y="285751"/>
                                                                    <a:pt x="159544" y="292100"/>
                                                                    <a:pt x="152400" y="296069"/>
                                                                  </a:cubicBezTo>
                                                                  <a:cubicBezTo>
                                                                    <a:pt x="145256" y="300038"/>
                                                                    <a:pt x="125809" y="293688"/>
                                                                    <a:pt x="116681" y="298450"/>
                                                                  </a:cubicBezTo>
                                                                  <a:cubicBezTo>
                                                                    <a:pt x="107553" y="303212"/>
                                                                    <a:pt x="103584" y="313135"/>
                                                                    <a:pt x="97631" y="324644"/>
                                                                  </a:cubicBezTo>
                                                                  <a:cubicBezTo>
                                                                    <a:pt x="91678" y="336153"/>
                                                                    <a:pt x="87709" y="357981"/>
                                                                    <a:pt x="80962" y="367506"/>
                                                                  </a:cubicBezTo>
                                                                  <a:cubicBezTo>
                                                                    <a:pt x="74215" y="377031"/>
                                                                    <a:pt x="68659" y="376635"/>
                                                                    <a:pt x="57150" y="381794"/>
                                                                  </a:cubicBezTo>
                                                                  <a:cubicBezTo>
                                                                    <a:pt x="45641" y="386953"/>
                                                                    <a:pt x="21431" y="395288"/>
                                                                    <a:pt x="11906" y="398463"/>
                                                                  </a:cubicBezTo>
                                                                  <a:cubicBezTo>
                                                                    <a:pt x="2381" y="401638"/>
                                                                    <a:pt x="1190" y="401241"/>
                                                                    <a:pt x="0" y="400844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213" name="Freeform 1212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688806" y="3924300"/>
                                                              <a:ext cx="169069" cy="165894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0 w 169069"/>
                                                                <a:gd name="connsiteY0" fmla="*/ 0 h 165894"/>
                                                                <a:gd name="connsiteX1" fmla="*/ 33338 w 169069"/>
                                                                <a:gd name="connsiteY1" fmla="*/ 40481 h 165894"/>
                                                                <a:gd name="connsiteX2" fmla="*/ 61913 w 169069"/>
                                                                <a:gd name="connsiteY2" fmla="*/ 38100 h 165894"/>
                                                                <a:gd name="connsiteX3" fmla="*/ 83344 w 169069"/>
                                                                <a:gd name="connsiteY3" fmla="*/ 38100 h 165894"/>
                                                                <a:gd name="connsiteX4" fmla="*/ 107157 w 169069"/>
                                                                <a:gd name="connsiteY4" fmla="*/ 38100 h 165894"/>
                                                                <a:gd name="connsiteX5" fmla="*/ 107157 w 169069"/>
                                                                <a:gd name="connsiteY5" fmla="*/ 88106 h 165894"/>
                                                                <a:gd name="connsiteX6" fmla="*/ 109538 w 169069"/>
                                                                <a:gd name="connsiteY6" fmla="*/ 126206 h 165894"/>
                                                                <a:gd name="connsiteX7" fmla="*/ 121444 w 169069"/>
                                                                <a:gd name="connsiteY7" fmla="*/ 130969 h 165894"/>
                                                                <a:gd name="connsiteX8" fmla="*/ 157163 w 169069"/>
                                                                <a:gd name="connsiteY8" fmla="*/ 119063 h 165894"/>
                                                                <a:gd name="connsiteX9" fmla="*/ 164307 w 169069"/>
                                                                <a:gd name="connsiteY9" fmla="*/ 150019 h 165894"/>
                                                                <a:gd name="connsiteX10" fmla="*/ 169069 w 169069"/>
                                                                <a:gd name="connsiteY10" fmla="*/ 161925 h 165894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69069" h="165894">
                                                                  <a:moveTo>
                                                                    <a:pt x="0" y="0"/>
                                                                  </a:moveTo>
                                                                  <a:cubicBezTo>
                                                                    <a:pt x="11509" y="17065"/>
                                                                    <a:pt x="23019" y="34131"/>
                                                                    <a:pt x="33338" y="40481"/>
                                                                  </a:cubicBezTo>
                                                                  <a:cubicBezTo>
                                                                    <a:pt x="43657" y="46831"/>
                                                                    <a:pt x="53579" y="38497"/>
                                                                    <a:pt x="61913" y="38100"/>
                                                                  </a:cubicBezTo>
                                                                  <a:cubicBezTo>
                                                                    <a:pt x="70247" y="37703"/>
                                                                    <a:pt x="83344" y="38100"/>
                                                                    <a:pt x="83344" y="38100"/>
                                                                  </a:cubicBezTo>
                                                                  <a:cubicBezTo>
                                                                    <a:pt x="90885" y="38100"/>
                                                                    <a:pt x="103188" y="29766"/>
                                                                    <a:pt x="107157" y="38100"/>
                                                                  </a:cubicBezTo>
                                                                  <a:cubicBezTo>
                                                                    <a:pt x="111126" y="46434"/>
                                                                    <a:pt x="106760" y="73422"/>
                                                                    <a:pt x="107157" y="88106"/>
                                                                  </a:cubicBezTo>
                                                                  <a:cubicBezTo>
                                                                    <a:pt x="107554" y="102790"/>
                                                                    <a:pt x="107157" y="119062"/>
                                                                    <a:pt x="109538" y="126206"/>
                                                                  </a:cubicBezTo>
                                                                  <a:cubicBezTo>
                                                                    <a:pt x="111919" y="133350"/>
                                                                    <a:pt x="113507" y="132159"/>
                                                                    <a:pt x="121444" y="130969"/>
                                                                  </a:cubicBezTo>
                                                                  <a:cubicBezTo>
                                                                    <a:pt x="129381" y="129779"/>
                                                                    <a:pt x="150019" y="115888"/>
                                                                    <a:pt x="157163" y="119063"/>
                                                                  </a:cubicBezTo>
                                                                  <a:cubicBezTo>
                                                                    <a:pt x="164307" y="122238"/>
                                                                    <a:pt x="162323" y="142875"/>
                                                                    <a:pt x="164307" y="150019"/>
                                                                  </a:cubicBezTo>
                                                                  <a:cubicBezTo>
                                                                    <a:pt x="166291" y="157163"/>
                                                                    <a:pt x="168672" y="165894"/>
                                                                    <a:pt x="169069" y="161925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214" name="Freeform 1213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636419" y="3610371"/>
                                                              <a:ext cx="304800" cy="180579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0 w 304800"/>
                                                                <a:gd name="connsiteY0" fmla="*/ 180579 h 180579"/>
                                                                <a:gd name="connsiteX1" fmla="*/ 45244 w 304800"/>
                                                                <a:gd name="connsiteY1" fmla="*/ 159148 h 180579"/>
                                                                <a:gd name="connsiteX2" fmla="*/ 71437 w 304800"/>
                                                                <a:gd name="connsiteY2" fmla="*/ 125810 h 180579"/>
                                                                <a:gd name="connsiteX3" fmla="*/ 97631 w 304800"/>
                                                                <a:gd name="connsiteY3" fmla="*/ 87710 h 180579"/>
                                                                <a:gd name="connsiteX4" fmla="*/ 150019 w 304800"/>
                                                                <a:gd name="connsiteY4" fmla="*/ 63898 h 180579"/>
                                                                <a:gd name="connsiteX5" fmla="*/ 192881 w 304800"/>
                                                                <a:gd name="connsiteY5" fmla="*/ 47229 h 180579"/>
                                                                <a:gd name="connsiteX6" fmla="*/ 221456 w 304800"/>
                                                                <a:gd name="connsiteY6" fmla="*/ 44848 h 180579"/>
                                                                <a:gd name="connsiteX7" fmla="*/ 261937 w 304800"/>
                                                                <a:gd name="connsiteY7" fmla="*/ 37704 h 180579"/>
                                                                <a:gd name="connsiteX8" fmla="*/ 276225 w 304800"/>
                                                                <a:gd name="connsiteY8" fmla="*/ 37704 h 180579"/>
                                                                <a:gd name="connsiteX9" fmla="*/ 273844 w 304800"/>
                                                                <a:gd name="connsiteY9" fmla="*/ 13892 h 180579"/>
                                                                <a:gd name="connsiteX10" fmla="*/ 297656 w 304800"/>
                                                                <a:gd name="connsiteY10" fmla="*/ 1985 h 180579"/>
                                                                <a:gd name="connsiteX11" fmla="*/ 304800 w 304800"/>
                                                                <a:gd name="connsiteY11" fmla="*/ 1985 h 180579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304800" h="180579">
                                                                  <a:moveTo>
                                                                    <a:pt x="0" y="180579"/>
                                                                  </a:moveTo>
                                                                  <a:cubicBezTo>
                                                                    <a:pt x="16669" y="174427"/>
                                                                    <a:pt x="33338" y="168276"/>
                                                                    <a:pt x="45244" y="159148"/>
                                                                  </a:cubicBezTo>
                                                                  <a:cubicBezTo>
                                                                    <a:pt x="57150" y="150020"/>
                                                                    <a:pt x="62706" y="137716"/>
                                                                    <a:pt x="71437" y="125810"/>
                                                                  </a:cubicBezTo>
                                                                  <a:cubicBezTo>
                                                                    <a:pt x="80168" y="113904"/>
                                                                    <a:pt x="84534" y="98029"/>
                                                                    <a:pt x="97631" y="87710"/>
                                                                  </a:cubicBezTo>
                                                                  <a:cubicBezTo>
                                                                    <a:pt x="110728" y="77391"/>
                                                                    <a:pt x="134144" y="70645"/>
                                                                    <a:pt x="150019" y="63898"/>
                                                                  </a:cubicBezTo>
                                                                  <a:cubicBezTo>
                                                                    <a:pt x="165894" y="57151"/>
                                                                    <a:pt x="180975" y="50404"/>
                                                                    <a:pt x="192881" y="47229"/>
                                                                  </a:cubicBezTo>
                                                                  <a:cubicBezTo>
                                                                    <a:pt x="204787" y="44054"/>
                                                                    <a:pt x="209947" y="46435"/>
                                                                    <a:pt x="221456" y="44848"/>
                                                                  </a:cubicBezTo>
                                                                  <a:cubicBezTo>
                                                                    <a:pt x="232965" y="43261"/>
                                                                    <a:pt x="252809" y="38895"/>
                                                                    <a:pt x="261937" y="37704"/>
                                                                  </a:cubicBezTo>
                                                                  <a:cubicBezTo>
                                                                    <a:pt x="271065" y="36513"/>
                                                                    <a:pt x="274241" y="41673"/>
                                                                    <a:pt x="276225" y="37704"/>
                                                                  </a:cubicBezTo>
                                                                  <a:cubicBezTo>
                                                                    <a:pt x="278209" y="33735"/>
                                                                    <a:pt x="270272" y="19845"/>
                                                                    <a:pt x="273844" y="13892"/>
                                                                  </a:cubicBezTo>
                                                                  <a:cubicBezTo>
                                                                    <a:pt x="277416" y="7939"/>
                                                                    <a:pt x="292497" y="3970"/>
                                                                    <a:pt x="297656" y="1985"/>
                                                                  </a:cubicBezTo>
                                                                  <a:cubicBezTo>
                                                                    <a:pt x="302815" y="0"/>
                                                                    <a:pt x="304006" y="6350"/>
                                                                    <a:pt x="304800" y="1985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215" name="Freeform 1214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895975" y="3799285"/>
                                                              <a:ext cx="121444" cy="105965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0 w 121444"/>
                                                                <a:gd name="connsiteY0" fmla="*/ 5953 h 105965"/>
                                                                <a:gd name="connsiteX1" fmla="*/ 50006 w 121444"/>
                                                                <a:gd name="connsiteY1" fmla="*/ 1190 h 105965"/>
                                                                <a:gd name="connsiteX2" fmla="*/ 57150 w 121444"/>
                                                                <a:gd name="connsiteY2" fmla="*/ 13096 h 105965"/>
                                                                <a:gd name="connsiteX3" fmla="*/ 80963 w 121444"/>
                                                                <a:gd name="connsiteY3" fmla="*/ 17859 h 105965"/>
                                                                <a:gd name="connsiteX4" fmla="*/ 88106 w 121444"/>
                                                                <a:gd name="connsiteY4" fmla="*/ 34528 h 105965"/>
                                                                <a:gd name="connsiteX5" fmla="*/ 78581 w 121444"/>
                                                                <a:gd name="connsiteY5" fmla="*/ 55959 h 105965"/>
                                                                <a:gd name="connsiteX6" fmla="*/ 92869 w 121444"/>
                                                                <a:gd name="connsiteY6" fmla="*/ 70246 h 105965"/>
                                                                <a:gd name="connsiteX7" fmla="*/ 92869 w 121444"/>
                                                                <a:gd name="connsiteY7" fmla="*/ 91678 h 105965"/>
                                                                <a:gd name="connsiteX8" fmla="*/ 121444 w 121444"/>
                                                                <a:gd name="connsiteY8" fmla="*/ 105965 h 105965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21444" h="105965">
                                                                  <a:moveTo>
                                                                    <a:pt x="0" y="5953"/>
                                                                  </a:moveTo>
                                                                  <a:cubicBezTo>
                                                                    <a:pt x="20240" y="2976"/>
                                                                    <a:pt x="40481" y="0"/>
                                                                    <a:pt x="50006" y="1190"/>
                                                                  </a:cubicBezTo>
                                                                  <a:cubicBezTo>
                                                                    <a:pt x="59531" y="2380"/>
                                                                    <a:pt x="51991" y="10318"/>
                                                                    <a:pt x="57150" y="13096"/>
                                                                  </a:cubicBezTo>
                                                                  <a:cubicBezTo>
                                                                    <a:pt x="62310" y="15874"/>
                                                                    <a:pt x="75804" y="14287"/>
                                                                    <a:pt x="80963" y="17859"/>
                                                                  </a:cubicBezTo>
                                                                  <a:cubicBezTo>
                                                                    <a:pt x="86122" y="21431"/>
                                                                    <a:pt x="88503" y="28178"/>
                                                                    <a:pt x="88106" y="34528"/>
                                                                  </a:cubicBezTo>
                                                                  <a:cubicBezTo>
                                                                    <a:pt x="87709" y="40878"/>
                                                                    <a:pt x="77787" y="50006"/>
                                                                    <a:pt x="78581" y="55959"/>
                                                                  </a:cubicBezTo>
                                                                  <a:cubicBezTo>
                                                                    <a:pt x="79375" y="61912"/>
                                                                    <a:pt x="90488" y="64293"/>
                                                                    <a:pt x="92869" y="70246"/>
                                                                  </a:cubicBezTo>
                                                                  <a:cubicBezTo>
                                                                    <a:pt x="95250" y="76199"/>
                                                                    <a:pt x="88107" y="85725"/>
                                                                    <a:pt x="92869" y="91678"/>
                                                                  </a:cubicBezTo>
                                                                  <a:cubicBezTo>
                                                                    <a:pt x="97631" y="97631"/>
                                                                    <a:pt x="109537" y="101798"/>
                                                                    <a:pt x="121444" y="105965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noFill/>
                                                            <a:ln w="9525" cap="flat" cmpd="sng" algn="ctr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prstDash val="solid"/>
                                                            </a:ln>
                                                            <a:effectLst/>
                                                          </p:spPr>
                                                          <p:txBody>
                                                            <a:bodyPr rtlCol="0" anchor="ctr"/>
                                                            <a:lstStyle>
                                                              <a:defPPr>
                                                                <a:defRPr lang="en-US"/>
                                                              </a:defPPr>
                                                              <a:lvl1pPr marL="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1pPr>
                                                              <a:lvl2pPr marL="457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2pPr>
                                                              <a:lvl3pPr marL="914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3pPr>
                                                              <a:lvl4pPr marL="1371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4pPr>
                                                              <a:lvl5pPr marL="18288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5pPr>
                                                              <a:lvl6pPr marL="22860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6pPr>
                                                              <a:lvl7pPr marL="27432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7pPr>
                                                              <a:lvl8pPr marL="32004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8pPr>
                                                              <a:lvl9pPr marL="3657600" algn="l" defTabSz="914400" rtl="0" eaLnBrk="1" latinLnBrk="0" hangingPunct="1">
                                                                <a:defRPr sz="1800" kern="120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+mn-lt"/>
                                                                  <a:ea typeface="+mn-ea"/>
                                                                  <a:cs typeface="+mn-cs"/>
                                                                </a:defRPr>
                                                              </a:lvl9pPr>
                                                            </a:lstStyle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</p:grpSp>
                                                  </p:grpSp>
                                                  <p:sp>
                                                    <p:nvSpPr>
                                                      <p:cNvPr id="1194" name="TextBox 483"/>
                                                      <p:cNvSpPr txBox="1"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244494" y="1700981"/>
                                                        <a:ext cx="1143000" cy="238279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txBody>
                                                      <a:bodyPr wrap="square" rtlCol="0">
                                                        <a:spAutoFit/>
                                                      </a:bodyPr>
                                                      <a:lstStyle>
                                                        <a:defPPr>
                                                          <a:defRPr lang="en-US"/>
                                                        </a:defPPr>
                                                        <a:lvl1pPr marL="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1pPr>
                                                        <a:lvl2pPr marL="4572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2pPr>
                                                        <a:lvl3pPr marL="9144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3pPr>
                                                        <a:lvl4pPr marL="13716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4pPr>
                                                        <a:lvl5pPr marL="18288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5pPr>
                                                        <a:lvl6pPr marL="22860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6pPr>
                                                        <a:lvl7pPr marL="27432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7pPr>
                                                        <a:lvl8pPr marL="32004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8pPr>
                                                        <a:lvl9pPr marL="36576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9pPr>
                                                      </a:lstStyle>
                                                      <a:p>
                                                        <a:pPr marL="0" marR="0" lvl="0" indent="0" algn="ctr" defTabSz="914400" rtl="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r>
                                                          <a:rPr kumimoji="0" lang="en-US" sz="1400" b="0" i="0" u="none" strike="noStrike" kern="1200" cap="none" spc="0" normalizeH="0" baseline="0" noProof="0" dirty="0" smtClean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a:t>Villa Clara</a:t>
                                                        </a:r>
                                                        <a:endParaRPr kumimoji="0" lang="en-US" sz="1400" b="0" i="0" u="none" strike="noStrike" kern="1200" cap="none" spc="0" normalizeH="0" baseline="0" noProof="0" dirty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195" name="TextBox 484"/>
                                                      <p:cNvSpPr txBox="1"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3600578" y="3942736"/>
                                                        <a:ext cx="1447800" cy="238279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  <a:ln>
                                                        <a:solidFill>
                                                          <a:sysClr val="window" lastClr="FFFFFF"/>
                                                        </a:solidFill>
                                                      </a:ln>
                                                    </p:spPr>
                                                    <p:txBody>
                                                      <a:bodyPr wrap="square" rtlCol="0">
                                                        <a:spAutoFit/>
                                                      </a:bodyPr>
                                                      <a:lstStyle>
                                                        <a:defPPr>
                                                          <a:defRPr lang="en-US"/>
                                                        </a:defPPr>
                                                        <a:lvl1pPr marL="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1pPr>
                                                        <a:lvl2pPr marL="4572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2pPr>
                                                        <a:lvl3pPr marL="9144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3pPr>
                                                        <a:lvl4pPr marL="13716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4pPr>
                                                        <a:lvl5pPr marL="18288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5pPr>
                                                        <a:lvl6pPr marL="22860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6pPr>
                                                        <a:lvl7pPr marL="27432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7pPr>
                                                        <a:lvl8pPr marL="32004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8pPr>
                                                        <a:lvl9pPr marL="36576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9pPr>
                                                      </a:lstStyle>
                                                      <a:p>
                                                        <a:pPr marL="0" marR="0" lvl="0" indent="0" algn="ctr" defTabSz="914400" rtl="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r>
                                                          <a:rPr kumimoji="0" lang="en-US" sz="1400" b="0" i="0" u="none" strike="noStrike" kern="1200" cap="none" spc="0" normalizeH="0" baseline="0" noProof="0" dirty="0" smtClean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a:t>Sancti Spiritus</a:t>
                                                        </a:r>
                                                        <a:endParaRPr kumimoji="0" lang="en-US" sz="1400" b="0" i="0" u="none" strike="noStrike" kern="1200" cap="none" spc="0" normalizeH="0" baseline="0" noProof="0" dirty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196" name="TextBox 485"/>
                                                      <p:cNvSpPr txBox="1"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135409" y="2058729"/>
                                                        <a:ext cx="1447800" cy="238279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  <a:ln>
                                                        <a:solidFill>
                                                          <a:sysClr val="window" lastClr="FFFFFF"/>
                                                        </a:solidFill>
                                                      </a:ln>
                                                    </p:spPr>
                                                    <p:txBody>
                                                      <a:bodyPr wrap="square" rtlCol="0">
                                                        <a:spAutoFit/>
                                                      </a:bodyPr>
                                                      <a:lstStyle>
                                                        <a:defPPr>
                                                          <a:defRPr lang="en-US"/>
                                                        </a:defPPr>
                                                        <a:lvl1pPr marL="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1pPr>
                                                        <a:lvl2pPr marL="4572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2pPr>
                                                        <a:lvl3pPr marL="9144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3pPr>
                                                        <a:lvl4pPr marL="13716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4pPr>
                                                        <a:lvl5pPr marL="18288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5pPr>
                                                        <a:lvl6pPr marL="22860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6pPr>
                                                        <a:lvl7pPr marL="27432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7pPr>
                                                        <a:lvl8pPr marL="32004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8pPr>
                                                        <a:lvl9pPr marL="36576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9pPr>
                                                      </a:lstStyle>
                                                      <a:p>
                                                        <a:pPr marL="0" marR="0" lvl="0" indent="0" algn="ctr" defTabSz="914400" rtl="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r>
                                                          <a:rPr kumimoji="0" lang="en-US" sz="1400" b="0" i="0" u="none" strike="noStrike" kern="1200" cap="none" spc="0" normalizeH="0" baseline="0" noProof="0" dirty="0" smtClean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a:t>Ciego De Avila</a:t>
                                                        </a:r>
                                                        <a:endParaRPr kumimoji="0" lang="en-US" sz="1400" b="0" i="0" u="none" strike="noStrike" kern="1200" cap="none" spc="0" normalizeH="0" baseline="0" noProof="0" dirty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grpSp>
                                                  <p:nvGrpSpPr>
                                                    <p:cNvPr id="1011" name="Group 1181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5837238" y="3551767"/>
                                                      <a:ext cx="1160462" cy="681566"/>
                                                      <a:chOff x="5837238" y="3551767"/>
                                                      <a:chExt cx="1160462" cy="681566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1183" name="Freeform 1182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6680200" y="3981450"/>
                                                        <a:ext cx="57150" cy="6350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0 w 57150"/>
                                                          <a:gd name="connsiteY0" fmla="*/ 6350 h 6350"/>
                                                          <a:gd name="connsiteX1" fmla="*/ 57150 w 57150"/>
                                                          <a:gd name="connsiteY1" fmla="*/ 0 h 6350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57150" h="6350">
                                                            <a:moveTo>
                                                              <a:pt x="0" y="6350"/>
                                                            </a:moveTo>
                                                            <a:cubicBezTo>
                                                              <a:pt x="22489" y="5027"/>
                                                              <a:pt x="44979" y="3704"/>
                                                              <a:pt x="57150" y="0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 cap="flat" cmpd="sng" algn="ctr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prstDash val="solid"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rtlCol="0" anchor="ctr"/>
                                                      <a:lstStyle>
                                                        <a:defPPr>
                                                          <a:defRPr lang="en-US"/>
                                                        </a:defPPr>
                                                        <a:lvl1pPr marL="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1pPr>
                                                        <a:lvl2pPr marL="4572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2pPr>
                                                        <a:lvl3pPr marL="9144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3pPr>
                                                        <a:lvl4pPr marL="13716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4pPr>
                                                        <a:lvl5pPr marL="18288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5pPr>
                                                        <a:lvl6pPr marL="22860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6pPr>
                                                        <a:lvl7pPr marL="27432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7pPr>
                                                        <a:lvl8pPr marL="32004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8pPr>
                                                        <a:lvl9pPr marL="36576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9pPr>
                                                      </a:lstStyle>
                                                      <a:p>
                                                        <a:pPr marL="0" marR="0" lvl="0" indent="0" algn="ctr" defTabSz="914400" rtl="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endParaRPr kumimoji="0" lang="en-US" sz="1800" b="0" i="0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1012" name="Group 1183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5837238" y="3551767"/>
                                                        <a:ext cx="1160462" cy="681566"/>
                                                        <a:chOff x="5837238" y="3551767"/>
                                                        <a:chExt cx="1160462" cy="681566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1185" name="Freeform 1184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5837238" y="3551767"/>
                                                          <a:ext cx="1160462" cy="681566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1160462 w 1160462"/>
                                                            <a:gd name="connsiteY0" fmla="*/ 201083 h 681566"/>
                                                            <a:gd name="connsiteX1" fmla="*/ 1128712 w 1160462"/>
                                                            <a:gd name="connsiteY1" fmla="*/ 270933 h 681566"/>
                                                            <a:gd name="connsiteX2" fmla="*/ 1081087 w 1160462"/>
                                                            <a:gd name="connsiteY2" fmla="*/ 296333 h 681566"/>
                                                            <a:gd name="connsiteX3" fmla="*/ 1046162 w 1160462"/>
                                                            <a:gd name="connsiteY3" fmla="*/ 331258 h 681566"/>
                                                            <a:gd name="connsiteX4" fmla="*/ 1023937 w 1160462"/>
                                                            <a:gd name="connsiteY4" fmla="*/ 366183 h 681566"/>
                                                            <a:gd name="connsiteX5" fmla="*/ 995362 w 1160462"/>
                                                            <a:gd name="connsiteY5" fmla="*/ 385233 h 681566"/>
                                                            <a:gd name="connsiteX6" fmla="*/ 960437 w 1160462"/>
                                                            <a:gd name="connsiteY6" fmla="*/ 416983 h 681566"/>
                                                            <a:gd name="connsiteX7" fmla="*/ 922337 w 1160462"/>
                                                            <a:gd name="connsiteY7" fmla="*/ 423333 h 681566"/>
                                                            <a:gd name="connsiteX8" fmla="*/ 884237 w 1160462"/>
                                                            <a:gd name="connsiteY8" fmla="*/ 432858 h 681566"/>
                                                            <a:gd name="connsiteX9" fmla="*/ 884237 w 1160462"/>
                                                            <a:gd name="connsiteY9" fmla="*/ 493183 h 681566"/>
                                                            <a:gd name="connsiteX10" fmla="*/ 890587 w 1160462"/>
                                                            <a:gd name="connsiteY10" fmla="*/ 534458 h 681566"/>
                                                            <a:gd name="connsiteX11" fmla="*/ 874712 w 1160462"/>
                                                            <a:gd name="connsiteY11" fmla="*/ 553508 h 681566"/>
                                                            <a:gd name="connsiteX12" fmla="*/ 865187 w 1160462"/>
                                                            <a:gd name="connsiteY12" fmla="*/ 604308 h 681566"/>
                                                            <a:gd name="connsiteX13" fmla="*/ 874712 w 1160462"/>
                                                            <a:gd name="connsiteY13" fmla="*/ 642408 h 681566"/>
                                                            <a:gd name="connsiteX14" fmla="*/ 842962 w 1160462"/>
                                                            <a:gd name="connsiteY14" fmla="*/ 642408 h 681566"/>
                                                            <a:gd name="connsiteX15" fmla="*/ 830262 w 1160462"/>
                                                            <a:gd name="connsiteY15" fmla="*/ 655108 h 681566"/>
                                                            <a:gd name="connsiteX16" fmla="*/ 795337 w 1160462"/>
                                                            <a:gd name="connsiteY16" fmla="*/ 642408 h 681566"/>
                                                            <a:gd name="connsiteX17" fmla="*/ 776287 w 1160462"/>
                                                            <a:gd name="connsiteY17" fmla="*/ 636058 h 681566"/>
                                                            <a:gd name="connsiteX18" fmla="*/ 744537 w 1160462"/>
                                                            <a:gd name="connsiteY18" fmla="*/ 632883 h 681566"/>
                                                            <a:gd name="connsiteX19" fmla="*/ 706437 w 1160462"/>
                                                            <a:gd name="connsiteY19" fmla="*/ 632883 h 681566"/>
                                                            <a:gd name="connsiteX20" fmla="*/ 684212 w 1160462"/>
                                                            <a:gd name="connsiteY20" fmla="*/ 626533 h 681566"/>
                                                            <a:gd name="connsiteX21" fmla="*/ 671512 w 1160462"/>
                                                            <a:gd name="connsiteY21" fmla="*/ 617008 h 681566"/>
                                                            <a:gd name="connsiteX22" fmla="*/ 649287 w 1160462"/>
                                                            <a:gd name="connsiteY22" fmla="*/ 626533 h 681566"/>
                                                            <a:gd name="connsiteX23" fmla="*/ 604837 w 1160462"/>
                                                            <a:gd name="connsiteY23" fmla="*/ 626533 h 681566"/>
                                                            <a:gd name="connsiteX24" fmla="*/ 566737 w 1160462"/>
                                                            <a:gd name="connsiteY24" fmla="*/ 623358 h 681566"/>
                                                            <a:gd name="connsiteX25" fmla="*/ 541337 w 1160462"/>
                                                            <a:gd name="connsiteY25" fmla="*/ 623358 h 681566"/>
                                                            <a:gd name="connsiteX26" fmla="*/ 512762 w 1160462"/>
                                                            <a:gd name="connsiteY26" fmla="*/ 613833 h 681566"/>
                                                            <a:gd name="connsiteX27" fmla="*/ 490537 w 1160462"/>
                                                            <a:gd name="connsiteY27" fmla="*/ 604308 h 681566"/>
                                                            <a:gd name="connsiteX28" fmla="*/ 471487 w 1160462"/>
                                                            <a:gd name="connsiteY28" fmla="*/ 597958 h 681566"/>
                                                            <a:gd name="connsiteX29" fmla="*/ 449262 w 1160462"/>
                                                            <a:gd name="connsiteY29" fmla="*/ 591608 h 681566"/>
                                                            <a:gd name="connsiteX30" fmla="*/ 449262 w 1160462"/>
                                                            <a:gd name="connsiteY30" fmla="*/ 604308 h 681566"/>
                                                            <a:gd name="connsiteX31" fmla="*/ 430212 w 1160462"/>
                                                            <a:gd name="connsiteY31" fmla="*/ 607483 h 681566"/>
                                                            <a:gd name="connsiteX32" fmla="*/ 404812 w 1160462"/>
                                                            <a:gd name="connsiteY32" fmla="*/ 632883 h 681566"/>
                                                            <a:gd name="connsiteX33" fmla="*/ 392112 w 1160462"/>
                                                            <a:gd name="connsiteY33" fmla="*/ 648758 h 681566"/>
                                                            <a:gd name="connsiteX34" fmla="*/ 395287 w 1160462"/>
                                                            <a:gd name="connsiteY34" fmla="*/ 664633 h 681566"/>
                                                            <a:gd name="connsiteX35" fmla="*/ 369887 w 1160462"/>
                                                            <a:gd name="connsiteY35" fmla="*/ 651933 h 681566"/>
                                                            <a:gd name="connsiteX36" fmla="*/ 347662 w 1160462"/>
                                                            <a:gd name="connsiteY36" fmla="*/ 642408 h 681566"/>
                                                            <a:gd name="connsiteX37" fmla="*/ 322262 w 1160462"/>
                                                            <a:gd name="connsiteY37" fmla="*/ 642408 h 681566"/>
                                                            <a:gd name="connsiteX38" fmla="*/ 280987 w 1160462"/>
                                                            <a:gd name="connsiteY38" fmla="*/ 655108 h 681566"/>
                                                            <a:gd name="connsiteX39" fmla="*/ 249237 w 1160462"/>
                                                            <a:gd name="connsiteY39" fmla="*/ 658283 h 681566"/>
                                                            <a:gd name="connsiteX40" fmla="*/ 227012 w 1160462"/>
                                                            <a:gd name="connsiteY40" fmla="*/ 661458 h 681566"/>
                                                            <a:gd name="connsiteX41" fmla="*/ 227012 w 1160462"/>
                                                            <a:gd name="connsiteY41" fmla="*/ 677333 h 681566"/>
                                                            <a:gd name="connsiteX42" fmla="*/ 188912 w 1160462"/>
                                                            <a:gd name="connsiteY42" fmla="*/ 667808 h 681566"/>
                                                            <a:gd name="connsiteX43" fmla="*/ 169862 w 1160462"/>
                                                            <a:gd name="connsiteY43" fmla="*/ 674158 h 681566"/>
                                                            <a:gd name="connsiteX44" fmla="*/ 160337 w 1160462"/>
                                                            <a:gd name="connsiteY44" fmla="*/ 680508 h 681566"/>
                                                            <a:gd name="connsiteX45" fmla="*/ 131762 w 1160462"/>
                                                            <a:gd name="connsiteY45" fmla="*/ 680508 h 681566"/>
                                                            <a:gd name="connsiteX46" fmla="*/ 115887 w 1160462"/>
                                                            <a:gd name="connsiteY46" fmla="*/ 674158 h 681566"/>
                                                            <a:gd name="connsiteX47" fmla="*/ 93662 w 1160462"/>
                                                            <a:gd name="connsiteY47" fmla="*/ 667808 h 681566"/>
                                                            <a:gd name="connsiteX48" fmla="*/ 74612 w 1160462"/>
                                                            <a:gd name="connsiteY48" fmla="*/ 664633 h 681566"/>
                                                            <a:gd name="connsiteX49" fmla="*/ 49212 w 1160462"/>
                                                            <a:gd name="connsiteY49" fmla="*/ 655108 h 681566"/>
                                                            <a:gd name="connsiteX50" fmla="*/ 30162 w 1160462"/>
                                                            <a:gd name="connsiteY50" fmla="*/ 648758 h 681566"/>
                                                            <a:gd name="connsiteX51" fmla="*/ 4762 w 1160462"/>
                                                            <a:gd name="connsiteY51" fmla="*/ 639233 h 681566"/>
                                                            <a:gd name="connsiteX52" fmla="*/ 1587 w 1160462"/>
                                                            <a:gd name="connsiteY52" fmla="*/ 613833 h 681566"/>
                                                            <a:gd name="connsiteX53" fmla="*/ 4762 w 1160462"/>
                                                            <a:gd name="connsiteY53" fmla="*/ 578908 h 681566"/>
                                                            <a:gd name="connsiteX54" fmla="*/ 17462 w 1160462"/>
                                                            <a:gd name="connsiteY54" fmla="*/ 566208 h 681566"/>
                                                            <a:gd name="connsiteX55" fmla="*/ 17462 w 1160462"/>
                                                            <a:gd name="connsiteY55" fmla="*/ 547158 h 681566"/>
                                                            <a:gd name="connsiteX56" fmla="*/ 17462 w 1160462"/>
                                                            <a:gd name="connsiteY56" fmla="*/ 540808 h 681566"/>
                                                            <a:gd name="connsiteX57" fmla="*/ 30162 w 1160462"/>
                                                            <a:gd name="connsiteY57" fmla="*/ 528108 h 681566"/>
                                                            <a:gd name="connsiteX58" fmla="*/ 61912 w 1160462"/>
                                                            <a:gd name="connsiteY58" fmla="*/ 524933 h 681566"/>
                                                            <a:gd name="connsiteX59" fmla="*/ 100012 w 1160462"/>
                                                            <a:gd name="connsiteY59" fmla="*/ 518583 h 681566"/>
                                                            <a:gd name="connsiteX60" fmla="*/ 119062 w 1160462"/>
                                                            <a:gd name="connsiteY60" fmla="*/ 499533 h 681566"/>
                                                            <a:gd name="connsiteX61" fmla="*/ 125412 w 1160462"/>
                                                            <a:gd name="connsiteY61" fmla="*/ 467783 h 681566"/>
                                                            <a:gd name="connsiteX62" fmla="*/ 134937 w 1160462"/>
                                                            <a:gd name="connsiteY62" fmla="*/ 461433 h 681566"/>
                                                            <a:gd name="connsiteX63" fmla="*/ 157162 w 1160462"/>
                                                            <a:gd name="connsiteY63" fmla="*/ 467783 h 681566"/>
                                                            <a:gd name="connsiteX64" fmla="*/ 176212 w 1160462"/>
                                                            <a:gd name="connsiteY64" fmla="*/ 467783 h 681566"/>
                                                            <a:gd name="connsiteX65" fmla="*/ 179387 w 1160462"/>
                                                            <a:gd name="connsiteY65" fmla="*/ 458258 h 681566"/>
                                                            <a:gd name="connsiteX66" fmla="*/ 182562 w 1160462"/>
                                                            <a:gd name="connsiteY66" fmla="*/ 439208 h 681566"/>
                                                            <a:gd name="connsiteX67" fmla="*/ 188912 w 1160462"/>
                                                            <a:gd name="connsiteY67" fmla="*/ 436033 h 681566"/>
                                                            <a:gd name="connsiteX68" fmla="*/ 217487 w 1160462"/>
                                                            <a:gd name="connsiteY68" fmla="*/ 426508 h 681566"/>
                                                            <a:gd name="connsiteX69" fmla="*/ 242887 w 1160462"/>
                                                            <a:gd name="connsiteY69" fmla="*/ 413808 h 681566"/>
                                                            <a:gd name="connsiteX70" fmla="*/ 265112 w 1160462"/>
                                                            <a:gd name="connsiteY70" fmla="*/ 404283 h 681566"/>
                                                            <a:gd name="connsiteX71" fmla="*/ 277812 w 1160462"/>
                                                            <a:gd name="connsiteY71" fmla="*/ 394758 h 681566"/>
                                                            <a:gd name="connsiteX72" fmla="*/ 284162 w 1160462"/>
                                                            <a:gd name="connsiteY72" fmla="*/ 378883 h 681566"/>
                                                            <a:gd name="connsiteX73" fmla="*/ 293687 w 1160462"/>
                                                            <a:gd name="connsiteY73" fmla="*/ 375708 h 681566"/>
                                                            <a:gd name="connsiteX74" fmla="*/ 303212 w 1160462"/>
                                                            <a:gd name="connsiteY74" fmla="*/ 394758 h 681566"/>
                                                            <a:gd name="connsiteX75" fmla="*/ 315912 w 1160462"/>
                                                            <a:gd name="connsiteY75" fmla="*/ 404283 h 681566"/>
                                                            <a:gd name="connsiteX76" fmla="*/ 338137 w 1160462"/>
                                                            <a:gd name="connsiteY76" fmla="*/ 407458 h 681566"/>
                                                            <a:gd name="connsiteX77" fmla="*/ 366712 w 1160462"/>
                                                            <a:gd name="connsiteY77" fmla="*/ 410633 h 681566"/>
                                                            <a:gd name="connsiteX78" fmla="*/ 407987 w 1160462"/>
                                                            <a:gd name="connsiteY78" fmla="*/ 397933 h 681566"/>
                                                            <a:gd name="connsiteX79" fmla="*/ 436562 w 1160462"/>
                                                            <a:gd name="connsiteY79" fmla="*/ 382058 h 681566"/>
                                                            <a:gd name="connsiteX80" fmla="*/ 452437 w 1160462"/>
                                                            <a:gd name="connsiteY80" fmla="*/ 340783 h 681566"/>
                                                            <a:gd name="connsiteX81" fmla="*/ 468312 w 1160462"/>
                                                            <a:gd name="connsiteY81" fmla="*/ 337608 h 681566"/>
                                                            <a:gd name="connsiteX82" fmla="*/ 503237 w 1160462"/>
                                                            <a:gd name="connsiteY82" fmla="*/ 328083 h 681566"/>
                                                            <a:gd name="connsiteX83" fmla="*/ 515937 w 1160462"/>
                                                            <a:gd name="connsiteY83" fmla="*/ 309033 h 681566"/>
                                                            <a:gd name="connsiteX84" fmla="*/ 515937 w 1160462"/>
                                                            <a:gd name="connsiteY84" fmla="*/ 274108 h 681566"/>
                                                            <a:gd name="connsiteX85" fmla="*/ 528637 w 1160462"/>
                                                            <a:gd name="connsiteY85" fmla="*/ 255058 h 681566"/>
                                                            <a:gd name="connsiteX86" fmla="*/ 534987 w 1160462"/>
                                                            <a:gd name="connsiteY86" fmla="*/ 242358 h 681566"/>
                                                            <a:gd name="connsiteX87" fmla="*/ 522287 w 1160462"/>
                                                            <a:gd name="connsiteY87" fmla="*/ 220133 h 681566"/>
                                                            <a:gd name="connsiteX88" fmla="*/ 531812 w 1160462"/>
                                                            <a:gd name="connsiteY88" fmla="*/ 197908 h 681566"/>
                                                            <a:gd name="connsiteX89" fmla="*/ 550862 w 1160462"/>
                                                            <a:gd name="connsiteY89" fmla="*/ 178858 h 681566"/>
                                                            <a:gd name="connsiteX90" fmla="*/ 566737 w 1160462"/>
                                                            <a:gd name="connsiteY90" fmla="*/ 166158 h 681566"/>
                                                            <a:gd name="connsiteX91" fmla="*/ 560387 w 1160462"/>
                                                            <a:gd name="connsiteY91" fmla="*/ 147108 h 681566"/>
                                                            <a:gd name="connsiteX92" fmla="*/ 538162 w 1160462"/>
                                                            <a:gd name="connsiteY92" fmla="*/ 143933 h 681566"/>
                                                            <a:gd name="connsiteX93" fmla="*/ 522287 w 1160462"/>
                                                            <a:gd name="connsiteY93" fmla="*/ 137583 h 681566"/>
                                                            <a:gd name="connsiteX94" fmla="*/ 528637 w 1160462"/>
                                                            <a:gd name="connsiteY94" fmla="*/ 115358 h 681566"/>
                                                            <a:gd name="connsiteX95" fmla="*/ 544512 w 1160462"/>
                                                            <a:gd name="connsiteY95" fmla="*/ 99483 h 681566"/>
                                                            <a:gd name="connsiteX96" fmla="*/ 554037 w 1160462"/>
                                                            <a:gd name="connsiteY96" fmla="*/ 74083 h 681566"/>
                                                            <a:gd name="connsiteX97" fmla="*/ 554037 w 1160462"/>
                                                            <a:gd name="connsiteY97" fmla="*/ 58208 h 681566"/>
                                                            <a:gd name="connsiteX98" fmla="*/ 595312 w 1160462"/>
                                                            <a:gd name="connsiteY98" fmla="*/ 61383 h 681566"/>
                                                            <a:gd name="connsiteX99" fmla="*/ 630237 w 1160462"/>
                                                            <a:gd name="connsiteY99" fmla="*/ 55033 h 681566"/>
                                                            <a:gd name="connsiteX100" fmla="*/ 655637 w 1160462"/>
                                                            <a:gd name="connsiteY100" fmla="*/ 29633 h 681566"/>
                                                            <a:gd name="connsiteX101" fmla="*/ 671512 w 1160462"/>
                                                            <a:gd name="connsiteY101" fmla="*/ 4233 h 681566"/>
                                                            <a:gd name="connsiteX102" fmla="*/ 715962 w 1160462"/>
                                                            <a:gd name="connsiteY102" fmla="*/ 55033 h 681566"/>
                                                            <a:gd name="connsiteX103" fmla="*/ 700087 w 1160462"/>
                                                            <a:gd name="connsiteY103" fmla="*/ 77258 h 681566"/>
                                                            <a:gd name="connsiteX104" fmla="*/ 687387 w 1160462"/>
                                                            <a:gd name="connsiteY104" fmla="*/ 93133 h 681566"/>
                                                            <a:gd name="connsiteX105" fmla="*/ 687387 w 1160462"/>
                                                            <a:gd name="connsiteY105" fmla="*/ 105833 h 681566"/>
                                                            <a:gd name="connsiteX106" fmla="*/ 712787 w 1160462"/>
                                                            <a:gd name="connsiteY106" fmla="*/ 96308 h 681566"/>
                                                            <a:gd name="connsiteX107" fmla="*/ 735012 w 1160462"/>
                                                            <a:gd name="connsiteY107" fmla="*/ 80433 h 681566"/>
                                                            <a:gd name="connsiteX108" fmla="*/ 750887 w 1160462"/>
                                                            <a:gd name="connsiteY108" fmla="*/ 67733 h 681566"/>
                                                            <a:gd name="connsiteX109" fmla="*/ 769937 w 1160462"/>
                                                            <a:gd name="connsiteY109" fmla="*/ 74083 h 681566"/>
                                                            <a:gd name="connsiteX110" fmla="*/ 792162 w 1160462"/>
                                                            <a:gd name="connsiteY110" fmla="*/ 80433 h 681566"/>
                                                            <a:gd name="connsiteX111" fmla="*/ 811212 w 1160462"/>
                                                            <a:gd name="connsiteY111" fmla="*/ 83608 h 681566"/>
                                                            <a:gd name="connsiteX112" fmla="*/ 846137 w 1160462"/>
                                                            <a:gd name="connsiteY112" fmla="*/ 99483 h 681566"/>
                                                            <a:gd name="connsiteX113" fmla="*/ 817562 w 1160462"/>
                                                            <a:gd name="connsiteY113" fmla="*/ 115358 h 681566"/>
                                                            <a:gd name="connsiteX114" fmla="*/ 798512 w 1160462"/>
                                                            <a:gd name="connsiteY114" fmla="*/ 131233 h 681566"/>
                                                            <a:gd name="connsiteX115" fmla="*/ 830262 w 1160462"/>
                                                            <a:gd name="connsiteY115" fmla="*/ 147108 h 681566"/>
                                                            <a:gd name="connsiteX116" fmla="*/ 865187 w 1160462"/>
                                                            <a:gd name="connsiteY116" fmla="*/ 147108 h 681566"/>
                                                            <a:gd name="connsiteX117" fmla="*/ 893762 w 1160462"/>
                                                            <a:gd name="connsiteY117" fmla="*/ 147108 h 681566"/>
                                                            <a:gd name="connsiteX118" fmla="*/ 919162 w 1160462"/>
                                                            <a:gd name="connsiteY118" fmla="*/ 153458 h 681566"/>
                                                            <a:gd name="connsiteX119" fmla="*/ 903287 w 1160462"/>
                                                            <a:gd name="connsiteY119" fmla="*/ 178858 h 681566"/>
                                                            <a:gd name="connsiteX120" fmla="*/ 887412 w 1160462"/>
                                                            <a:gd name="connsiteY120" fmla="*/ 197908 h 681566"/>
                                                            <a:gd name="connsiteX121" fmla="*/ 922337 w 1160462"/>
                                                            <a:gd name="connsiteY121" fmla="*/ 210608 h 681566"/>
                                                            <a:gd name="connsiteX122" fmla="*/ 954087 w 1160462"/>
                                                            <a:gd name="connsiteY122" fmla="*/ 216958 h 681566"/>
                                                            <a:gd name="connsiteX123" fmla="*/ 963612 w 1160462"/>
                                                            <a:gd name="connsiteY123" fmla="*/ 201083 h 681566"/>
                                                            <a:gd name="connsiteX124" fmla="*/ 963612 w 1160462"/>
                                                            <a:gd name="connsiteY124" fmla="*/ 175683 h 681566"/>
                                                            <a:gd name="connsiteX125" fmla="*/ 966787 w 1160462"/>
                                                            <a:gd name="connsiteY125" fmla="*/ 147108 h 681566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  <a:cxn ang="0">
                                                              <a:pos x="connsiteX23" y="connsiteY23"/>
                                                            </a:cxn>
                                                            <a:cxn ang="0">
                                                              <a:pos x="connsiteX24" y="connsiteY24"/>
                                                            </a:cxn>
                                                            <a:cxn ang="0">
                                                              <a:pos x="connsiteX25" y="connsiteY25"/>
                                                            </a:cxn>
                                                            <a:cxn ang="0">
                                                              <a:pos x="connsiteX26" y="connsiteY26"/>
                                                            </a:cxn>
                                                            <a:cxn ang="0">
                                                              <a:pos x="connsiteX27" y="connsiteY27"/>
                                                            </a:cxn>
                                                            <a:cxn ang="0">
                                                              <a:pos x="connsiteX28" y="connsiteY28"/>
                                                            </a:cxn>
                                                            <a:cxn ang="0">
                                                              <a:pos x="connsiteX29" y="connsiteY29"/>
                                                            </a:cxn>
                                                            <a:cxn ang="0">
                                                              <a:pos x="connsiteX30" y="connsiteY30"/>
                                                            </a:cxn>
                                                            <a:cxn ang="0">
                                                              <a:pos x="connsiteX31" y="connsiteY31"/>
                                                            </a:cxn>
                                                            <a:cxn ang="0">
                                                              <a:pos x="connsiteX32" y="connsiteY32"/>
                                                            </a:cxn>
                                                            <a:cxn ang="0">
                                                              <a:pos x="connsiteX33" y="connsiteY33"/>
                                                            </a:cxn>
                                                            <a:cxn ang="0">
                                                              <a:pos x="connsiteX34" y="connsiteY34"/>
                                                            </a:cxn>
                                                            <a:cxn ang="0">
                                                              <a:pos x="connsiteX35" y="connsiteY35"/>
                                                            </a:cxn>
                                                            <a:cxn ang="0">
                                                              <a:pos x="connsiteX36" y="connsiteY36"/>
                                                            </a:cxn>
                                                            <a:cxn ang="0">
                                                              <a:pos x="connsiteX37" y="connsiteY37"/>
                                                            </a:cxn>
                                                            <a:cxn ang="0">
                                                              <a:pos x="connsiteX38" y="connsiteY38"/>
                                                            </a:cxn>
                                                            <a:cxn ang="0">
                                                              <a:pos x="connsiteX39" y="connsiteY39"/>
                                                            </a:cxn>
                                                            <a:cxn ang="0">
                                                              <a:pos x="connsiteX40" y="connsiteY40"/>
                                                            </a:cxn>
                                                            <a:cxn ang="0">
                                                              <a:pos x="connsiteX41" y="connsiteY41"/>
                                                            </a:cxn>
                                                            <a:cxn ang="0">
                                                              <a:pos x="connsiteX42" y="connsiteY42"/>
                                                            </a:cxn>
                                                            <a:cxn ang="0">
                                                              <a:pos x="connsiteX43" y="connsiteY43"/>
                                                            </a:cxn>
                                                            <a:cxn ang="0">
                                                              <a:pos x="connsiteX44" y="connsiteY44"/>
                                                            </a:cxn>
                                                            <a:cxn ang="0">
                                                              <a:pos x="connsiteX45" y="connsiteY45"/>
                                                            </a:cxn>
                                                            <a:cxn ang="0">
                                                              <a:pos x="connsiteX46" y="connsiteY46"/>
                                                            </a:cxn>
                                                            <a:cxn ang="0">
                                                              <a:pos x="connsiteX47" y="connsiteY47"/>
                                                            </a:cxn>
                                                            <a:cxn ang="0">
                                                              <a:pos x="connsiteX48" y="connsiteY48"/>
                                                            </a:cxn>
                                                            <a:cxn ang="0">
                                                              <a:pos x="connsiteX49" y="connsiteY49"/>
                                                            </a:cxn>
                                                            <a:cxn ang="0">
                                                              <a:pos x="connsiteX50" y="connsiteY50"/>
                                                            </a:cxn>
                                                            <a:cxn ang="0">
                                                              <a:pos x="connsiteX51" y="connsiteY51"/>
                                                            </a:cxn>
                                                            <a:cxn ang="0">
                                                              <a:pos x="connsiteX52" y="connsiteY52"/>
                                                            </a:cxn>
                                                            <a:cxn ang="0">
                                                              <a:pos x="connsiteX53" y="connsiteY53"/>
                                                            </a:cxn>
                                                            <a:cxn ang="0">
                                                              <a:pos x="connsiteX54" y="connsiteY54"/>
                                                            </a:cxn>
                                                            <a:cxn ang="0">
                                                              <a:pos x="connsiteX55" y="connsiteY55"/>
                                                            </a:cxn>
                                                            <a:cxn ang="0">
                                                              <a:pos x="connsiteX56" y="connsiteY56"/>
                                                            </a:cxn>
                                                            <a:cxn ang="0">
                                                              <a:pos x="connsiteX57" y="connsiteY57"/>
                                                            </a:cxn>
                                                            <a:cxn ang="0">
                                                              <a:pos x="connsiteX58" y="connsiteY58"/>
                                                            </a:cxn>
                                                            <a:cxn ang="0">
                                                              <a:pos x="connsiteX59" y="connsiteY59"/>
                                                            </a:cxn>
                                                            <a:cxn ang="0">
                                                              <a:pos x="connsiteX60" y="connsiteY60"/>
                                                            </a:cxn>
                                                            <a:cxn ang="0">
                                                              <a:pos x="connsiteX61" y="connsiteY61"/>
                                                            </a:cxn>
                                                            <a:cxn ang="0">
                                                              <a:pos x="connsiteX62" y="connsiteY62"/>
                                                            </a:cxn>
                                                            <a:cxn ang="0">
                                                              <a:pos x="connsiteX63" y="connsiteY63"/>
                                                            </a:cxn>
                                                            <a:cxn ang="0">
                                                              <a:pos x="connsiteX64" y="connsiteY64"/>
                                                            </a:cxn>
                                                            <a:cxn ang="0">
                                                              <a:pos x="connsiteX65" y="connsiteY65"/>
                                                            </a:cxn>
                                                            <a:cxn ang="0">
                                                              <a:pos x="connsiteX66" y="connsiteY66"/>
                                                            </a:cxn>
                                                            <a:cxn ang="0">
                                                              <a:pos x="connsiteX67" y="connsiteY67"/>
                                                            </a:cxn>
                                                            <a:cxn ang="0">
                                                              <a:pos x="connsiteX68" y="connsiteY68"/>
                                                            </a:cxn>
                                                            <a:cxn ang="0">
                                                              <a:pos x="connsiteX69" y="connsiteY69"/>
                                                            </a:cxn>
                                                            <a:cxn ang="0">
                                                              <a:pos x="connsiteX70" y="connsiteY70"/>
                                                            </a:cxn>
                                                            <a:cxn ang="0">
                                                              <a:pos x="connsiteX71" y="connsiteY71"/>
                                                            </a:cxn>
                                                            <a:cxn ang="0">
                                                              <a:pos x="connsiteX72" y="connsiteY72"/>
                                                            </a:cxn>
                                                            <a:cxn ang="0">
                                                              <a:pos x="connsiteX73" y="connsiteY73"/>
                                                            </a:cxn>
                                                            <a:cxn ang="0">
                                                              <a:pos x="connsiteX74" y="connsiteY74"/>
                                                            </a:cxn>
                                                            <a:cxn ang="0">
                                                              <a:pos x="connsiteX75" y="connsiteY75"/>
                                                            </a:cxn>
                                                            <a:cxn ang="0">
                                                              <a:pos x="connsiteX76" y="connsiteY76"/>
                                                            </a:cxn>
                                                            <a:cxn ang="0">
                                                              <a:pos x="connsiteX77" y="connsiteY77"/>
                                                            </a:cxn>
                                                            <a:cxn ang="0">
                                                              <a:pos x="connsiteX78" y="connsiteY78"/>
                                                            </a:cxn>
                                                            <a:cxn ang="0">
                                                              <a:pos x="connsiteX79" y="connsiteY79"/>
                                                            </a:cxn>
                                                            <a:cxn ang="0">
                                                              <a:pos x="connsiteX80" y="connsiteY80"/>
                                                            </a:cxn>
                                                            <a:cxn ang="0">
                                                              <a:pos x="connsiteX81" y="connsiteY81"/>
                                                            </a:cxn>
                                                            <a:cxn ang="0">
                                                              <a:pos x="connsiteX82" y="connsiteY82"/>
                                                            </a:cxn>
                                                            <a:cxn ang="0">
                                                              <a:pos x="connsiteX83" y="connsiteY83"/>
                                                            </a:cxn>
                                                            <a:cxn ang="0">
                                                              <a:pos x="connsiteX84" y="connsiteY84"/>
                                                            </a:cxn>
                                                            <a:cxn ang="0">
                                                              <a:pos x="connsiteX85" y="connsiteY85"/>
                                                            </a:cxn>
                                                            <a:cxn ang="0">
                                                              <a:pos x="connsiteX86" y="connsiteY86"/>
                                                            </a:cxn>
                                                            <a:cxn ang="0">
                                                              <a:pos x="connsiteX87" y="connsiteY87"/>
                                                            </a:cxn>
                                                            <a:cxn ang="0">
                                                              <a:pos x="connsiteX88" y="connsiteY88"/>
                                                            </a:cxn>
                                                            <a:cxn ang="0">
                                                              <a:pos x="connsiteX89" y="connsiteY89"/>
                                                            </a:cxn>
                                                            <a:cxn ang="0">
                                                              <a:pos x="connsiteX90" y="connsiteY90"/>
                                                            </a:cxn>
                                                            <a:cxn ang="0">
                                                              <a:pos x="connsiteX91" y="connsiteY91"/>
                                                            </a:cxn>
                                                            <a:cxn ang="0">
                                                              <a:pos x="connsiteX92" y="connsiteY92"/>
                                                            </a:cxn>
                                                            <a:cxn ang="0">
                                                              <a:pos x="connsiteX93" y="connsiteY93"/>
                                                            </a:cxn>
                                                            <a:cxn ang="0">
                                                              <a:pos x="connsiteX94" y="connsiteY94"/>
                                                            </a:cxn>
                                                            <a:cxn ang="0">
                                                              <a:pos x="connsiteX95" y="connsiteY95"/>
                                                            </a:cxn>
                                                            <a:cxn ang="0">
                                                              <a:pos x="connsiteX96" y="connsiteY96"/>
                                                            </a:cxn>
                                                            <a:cxn ang="0">
                                                              <a:pos x="connsiteX97" y="connsiteY97"/>
                                                            </a:cxn>
                                                            <a:cxn ang="0">
                                                              <a:pos x="connsiteX98" y="connsiteY98"/>
                                                            </a:cxn>
                                                            <a:cxn ang="0">
                                                              <a:pos x="connsiteX99" y="connsiteY99"/>
                                                            </a:cxn>
                                                            <a:cxn ang="0">
                                                              <a:pos x="connsiteX100" y="connsiteY100"/>
                                                            </a:cxn>
                                                            <a:cxn ang="0">
                                                              <a:pos x="connsiteX101" y="connsiteY101"/>
                                                            </a:cxn>
                                                            <a:cxn ang="0">
                                                              <a:pos x="connsiteX102" y="connsiteY102"/>
                                                            </a:cxn>
                                                            <a:cxn ang="0">
                                                              <a:pos x="connsiteX103" y="connsiteY103"/>
                                                            </a:cxn>
                                                            <a:cxn ang="0">
                                                              <a:pos x="connsiteX104" y="connsiteY104"/>
                                                            </a:cxn>
                                                            <a:cxn ang="0">
                                                              <a:pos x="connsiteX105" y="connsiteY105"/>
                                                            </a:cxn>
                                                            <a:cxn ang="0">
                                                              <a:pos x="connsiteX106" y="connsiteY106"/>
                                                            </a:cxn>
                                                            <a:cxn ang="0">
                                                              <a:pos x="connsiteX107" y="connsiteY107"/>
                                                            </a:cxn>
                                                            <a:cxn ang="0">
                                                              <a:pos x="connsiteX108" y="connsiteY108"/>
                                                            </a:cxn>
                                                            <a:cxn ang="0">
                                                              <a:pos x="connsiteX109" y="connsiteY109"/>
                                                            </a:cxn>
                                                            <a:cxn ang="0">
                                                              <a:pos x="connsiteX110" y="connsiteY110"/>
                                                            </a:cxn>
                                                            <a:cxn ang="0">
                                                              <a:pos x="connsiteX111" y="connsiteY111"/>
                                                            </a:cxn>
                                                            <a:cxn ang="0">
                                                              <a:pos x="connsiteX112" y="connsiteY112"/>
                                                            </a:cxn>
                                                            <a:cxn ang="0">
                                                              <a:pos x="connsiteX113" y="connsiteY113"/>
                                                            </a:cxn>
                                                            <a:cxn ang="0">
                                                              <a:pos x="connsiteX114" y="connsiteY114"/>
                                                            </a:cxn>
                                                            <a:cxn ang="0">
                                                              <a:pos x="connsiteX115" y="connsiteY115"/>
                                                            </a:cxn>
                                                            <a:cxn ang="0">
                                                              <a:pos x="connsiteX116" y="connsiteY116"/>
                                                            </a:cxn>
                                                            <a:cxn ang="0">
                                                              <a:pos x="connsiteX117" y="connsiteY117"/>
                                                            </a:cxn>
                                                            <a:cxn ang="0">
                                                              <a:pos x="connsiteX118" y="connsiteY118"/>
                                                            </a:cxn>
                                                            <a:cxn ang="0">
                                                              <a:pos x="connsiteX119" y="connsiteY119"/>
                                                            </a:cxn>
                                                            <a:cxn ang="0">
                                                              <a:pos x="connsiteX120" y="connsiteY120"/>
                                                            </a:cxn>
                                                            <a:cxn ang="0">
                                                              <a:pos x="connsiteX121" y="connsiteY121"/>
                                                            </a:cxn>
                                                            <a:cxn ang="0">
                                                              <a:pos x="connsiteX122" y="connsiteY122"/>
                                                            </a:cxn>
                                                            <a:cxn ang="0">
                                                              <a:pos x="connsiteX123" y="connsiteY123"/>
                                                            </a:cxn>
                                                            <a:cxn ang="0">
                                                              <a:pos x="connsiteX124" y="connsiteY124"/>
                                                            </a:cxn>
                                                            <a:cxn ang="0">
                                                              <a:pos x="connsiteX125" y="connsiteY125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160462" h="681566">
                                                              <a:moveTo>
                                                                <a:pt x="1160462" y="201083"/>
                                                              </a:moveTo>
                                                              <a:cubicBezTo>
                                                                <a:pt x="1151201" y="228070"/>
                                                                <a:pt x="1141941" y="255058"/>
                                                                <a:pt x="1128712" y="270933"/>
                                                              </a:cubicBezTo>
                                                              <a:cubicBezTo>
                                                                <a:pt x="1115483" y="286808"/>
                                                                <a:pt x="1094845" y="286279"/>
                                                                <a:pt x="1081087" y="296333"/>
                                                              </a:cubicBezTo>
                                                              <a:cubicBezTo>
                                                                <a:pt x="1067329" y="306387"/>
                                                                <a:pt x="1055687" y="319616"/>
                                                                <a:pt x="1046162" y="331258"/>
                                                              </a:cubicBezTo>
                                                              <a:cubicBezTo>
                                                                <a:pt x="1036637" y="342900"/>
                                                                <a:pt x="1032404" y="357187"/>
                                                                <a:pt x="1023937" y="366183"/>
                                                              </a:cubicBezTo>
                                                              <a:cubicBezTo>
                                                                <a:pt x="1015470" y="375179"/>
                                                                <a:pt x="1005945" y="376766"/>
                                                                <a:pt x="995362" y="385233"/>
                                                              </a:cubicBezTo>
                                                              <a:cubicBezTo>
                                                                <a:pt x="984779" y="393700"/>
                                                                <a:pt x="972608" y="410633"/>
                                                                <a:pt x="960437" y="416983"/>
                                                              </a:cubicBezTo>
                                                              <a:cubicBezTo>
                                                                <a:pt x="948266" y="423333"/>
                                                                <a:pt x="935037" y="420687"/>
                                                                <a:pt x="922337" y="423333"/>
                                                              </a:cubicBezTo>
                                                              <a:cubicBezTo>
                                                                <a:pt x="909637" y="425979"/>
                                                                <a:pt x="890587" y="421216"/>
                                                                <a:pt x="884237" y="432858"/>
                                                              </a:cubicBezTo>
                                                              <a:cubicBezTo>
                                                                <a:pt x="877887" y="444500"/>
                                                                <a:pt x="883179" y="476250"/>
                                                                <a:pt x="884237" y="493183"/>
                                                              </a:cubicBezTo>
                                                              <a:cubicBezTo>
                                                                <a:pt x="885295" y="510116"/>
                                                                <a:pt x="892174" y="524404"/>
                                                                <a:pt x="890587" y="534458"/>
                                                              </a:cubicBezTo>
                                                              <a:cubicBezTo>
                                                                <a:pt x="889000" y="544512"/>
                                                                <a:pt x="878945" y="541866"/>
                                                                <a:pt x="874712" y="553508"/>
                                                              </a:cubicBezTo>
                                                              <a:cubicBezTo>
                                                                <a:pt x="870479" y="565150"/>
                                                                <a:pt x="865187" y="589491"/>
                                                                <a:pt x="865187" y="604308"/>
                                                              </a:cubicBezTo>
                                                              <a:cubicBezTo>
                                                                <a:pt x="865187" y="619125"/>
                                                                <a:pt x="878416" y="636058"/>
                                                                <a:pt x="874712" y="642408"/>
                                                              </a:cubicBezTo>
                                                              <a:cubicBezTo>
                                                                <a:pt x="871008" y="648758"/>
                                                                <a:pt x="850370" y="640291"/>
                                                                <a:pt x="842962" y="642408"/>
                                                              </a:cubicBezTo>
                                                              <a:cubicBezTo>
                                                                <a:pt x="835554" y="644525"/>
                                                                <a:pt x="838199" y="655108"/>
                                                                <a:pt x="830262" y="655108"/>
                                                              </a:cubicBezTo>
                                                              <a:cubicBezTo>
                                                                <a:pt x="822325" y="655108"/>
                                                                <a:pt x="804333" y="645583"/>
                                                                <a:pt x="795337" y="642408"/>
                                                              </a:cubicBezTo>
                                                              <a:cubicBezTo>
                                                                <a:pt x="786341" y="639233"/>
                                                                <a:pt x="784754" y="637645"/>
                                                                <a:pt x="776287" y="636058"/>
                                                              </a:cubicBezTo>
                                                              <a:cubicBezTo>
                                                                <a:pt x="767820" y="634471"/>
                                                                <a:pt x="756179" y="633412"/>
                                                                <a:pt x="744537" y="632883"/>
                                                              </a:cubicBezTo>
                                                              <a:cubicBezTo>
                                                                <a:pt x="732895" y="632354"/>
                                                                <a:pt x="716491" y="633941"/>
                                                                <a:pt x="706437" y="632883"/>
                                                              </a:cubicBezTo>
                                                              <a:cubicBezTo>
                                                                <a:pt x="696383" y="631825"/>
                                                                <a:pt x="690033" y="629179"/>
                                                                <a:pt x="684212" y="626533"/>
                                                              </a:cubicBezTo>
                                                              <a:cubicBezTo>
                                                                <a:pt x="678391" y="623887"/>
                                                                <a:pt x="677333" y="617008"/>
                                                                <a:pt x="671512" y="617008"/>
                                                              </a:cubicBezTo>
                                                              <a:cubicBezTo>
                                                                <a:pt x="665691" y="617008"/>
                                                                <a:pt x="660399" y="624946"/>
                                                                <a:pt x="649287" y="626533"/>
                                                              </a:cubicBezTo>
                                                              <a:cubicBezTo>
                                                                <a:pt x="638175" y="628120"/>
                                                                <a:pt x="618595" y="627062"/>
                                                                <a:pt x="604837" y="626533"/>
                                                              </a:cubicBezTo>
                                                              <a:cubicBezTo>
                                                                <a:pt x="591079" y="626004"/>
                                                                <a:pt x="577320" y="623887"/>
                                                                <a:pt x="566737" y="623358"/>
                                                              </a:cubicBezTo>
                                                              <a:cubicBezTo>
                                                                <a:pt x="556154" y="622829"/>
                                                                <a:pt x="550333" y="624945"/>
                                                                <a:pt x="541337" y="623358"/>
                                                              </a:cubicBezTo>
                                                              <a:cubicBezTo>
                                                                <a:pt x="532341" y="621771"/>
                                                                <a:pt x="521229" y="617008"/>
                                                                <a:pt x="512762" y="613833"/>
                                                              </a:cubicBezTo>
                                                              <a:cubicBezTo>
                                                                <a:pt x="504295" y="610658"/>
                                                                <a:pt x="497416" y="606954"/>
                                                                <a:pt x="490537" y="604308"/>
                                                              </a:cubicBezTo>
                                                              <a:cubicBezTo>
                                                                <a:pt x="483658" y="601662"/>
                                                                <a:pt x="478366" y="600075"/>
                                                                <a:pt x="471487" y="597958"/>
                                                              </a:cubicBezTo>
                                                              <a:cubicBezTo>
                                                                <a:pt x="464608" y="595841"/>
                                                                <a:pt x="452966" y="590550"/>
                                                                <a:pt x="449262" y="591608"/>
                                                              </a:cubicBezTo>
                                                              <a:cubicBezTo>
                                                                <a:pt x="445558" y="592666"/>
                                                                <a:pt x="452437" y="601662"/>
                                                                <a:pt x="449262" y="604308"/>
                                                              </a:cubicBezTo>
                                                              <a:cubicBezTo>
                                                                <a:pt x="446087" y="606954"/>
                                                                <a:pt x="437620" y="602721"/>
                                                                <a:pt x="430212" y="607483"/>
                                                              </a:cubicBezTo>
                                                              <a:cubicBezTo>
                                                                <a:pt x="422804" y="612246"/>
                                                                <a:pt x="411162" y="626004"/>
                                                                <a:pt x="404812" y="632883"/>
                                                              </a:cubicBezTo>
                                                              <a:cubicBezTo>
                                                                <a:pt x="398462" y="639762"/>
                                                                <a:pt x="393699" y="643466"/>
                                                                <a:pt x="392112" y="648758"/>
                                                              </a:cubicBezTo>
                                                              <a:cubicBezTo>
                                                                <a:pt x="390525" y="654050"/>
                                                                <a:pt x="398991" y="664104"/>
                                                                <a:pt x="395287" y="664633"/>
                                                              </a:cubicBezTo>
                                                              <a:cubicBezTo>
                                                                <a:pt x="391583" y="665162"/>
                                                                <a:pt x="377824" y="655637"/>
                                                                <a:pt x="369887" y="651933"/>
                                                              </a:cubicBezTo>
                                                              <a:cubicBezTo>
                                                                <a:pt x="361950" y="648229"/>
                                                                <a:pt x="355600" y="643996"/>
                                                                <a:pt x="347662" y="642408"/>
                                                              </a:cubicBezTo>
                                                              <a:cubicBezTo>
                                                                <a:pt x="339724" y="640820"/>
                                                                <a:pt x="333374" y="640291"/>
                                                                <a:pt x="322262" y="642408"/>
                                                              </a:cubicBezTo>
                                                              <a:cubicBezTo>
                                                                <a:pt x="311150" y="644525"/>
                                                                <a:pt x="293158" y="652462"/>
                                                                <a:pt x="280987" y="655108"/>
                                                              </a:cubicBezTo>
                                                              <a:cubicBezTo>
                                                                <a:pt x="268816" y="657754"/>
                                                                <a:pt x="258233" y="657225"/>
                                                                <a:pt x="249237" y="658283"/>
                                                              </a:cubicBezTo>
                                                              <a:cubicBezTo>
                                                                <a:pt x="240241" y="659341"/>
                                                                <a:pt x="230716" y="658283"/>
                                                                <a:pt x="227012" y="661458"/>
                                                              </a:cubicBezTo>
                                                              <a:cubicBezTo>
                                                                <a:pt x="223308" y="664633"/>
                                                                <a:pt x="233362" y="676275"/>
                                                                <a:pt x="227012" y="677333"/>
                                                              </a:cubicBezTo>
                                                              <a:cubicBezTo>
                                                                <a:pt x="220662" y="678391"/>
                                                                <a:pt x="198437" y="668337"/>
                                                                <a:pt x="188912" y="667808"/>
                                                              </a:cubicBezTo>
                                                              <a:cubicBezTo>
                                                                <a:pt x="179387" y="667279"/>
                                                                <a:pt x="174624" y="672041"/>
                                                                <a:pt x="169862" y="674158"/>
                                                              </a:cubicBezTo>
                                                              <a:cubicBezTo>
                                                                <a:pt x="165100" y="676275"/>
                                                                <a:pt x="166687" y="679450"/>
                                                                <a:pt x="160337" y="680508"/>
                                                              </a:cubicBezTo>
                                                              <a:cubicBezTo>
                                                                <a:pt x="153987" y="681566"/>
                                                                <a:pt x="139170" y="681566"/>
                                                                <a:pt x="131762" y="680508"/>
                                                              </a:cubicBezTo>
                                                              <a:cubicBezTo>
                                                                <a:pt x="124354" y="679450"/>
                                                                <a:pt x="122237" y="676275"/>
                                                                <a:pt x="115887" y="674158"/>
                                                              </a:cubicBezTo>
                                                              <a:cubicBezTo>
                                                                <a:pt x="109537" y="672041"/>
                                                                <a:pt x="100541" y="669395"/>
                                                                <a:pt x="93662" y="667808"/>
                                                              </a:cubicBezTo>
                                                              <a:cubicBezTo>
                                                                <a:pt x="86783" y="666221"/>
                                                                <a:pt x="82020" y="666750"/>
                                                                <a:pt x="74612" y="664633"/>
                                                              </a:cubicBezTo>
                                                              <a:cubicBezTo>
                                                                <a:pt x="67204" y="662516"/>
                                                                <a:pt x="56620" y="657754"/>
                                                                <a:pt x="49212" y="655108"/>
                                                              </a:cubicBezTo>
                                                              <a:cubicBezTo>
                                                                <a:pt x="41804" y="652462"/>
                                                                <a:pt x="37570" y="651404"/>
                                                                <a:pt x="30162" y="648758"/>
                                                              </a:cubicBezTo>
                                                              <a:cubicBezTo>
                                                                <a:pt x="22754" y="646112"/>
                                                                <a:pt x="9524" y="645054"/>
                                                                <a:pt x="4762" y="639233"/>
                                                              </a:cubicBezTo>
                                                              <a:cubicBezTo>
                                                                <a:pt x="0" y="633412"/>
                                                                <a:pt x="1587" y="623887"/>
                                                                <a:pt x="1587" y="613833"/>
                                                              </a:cubicBezTo>
                                                              <a:cubicBezTo>
                                                                <a:pt x="1587" y="603779"/>
                                                                <a:pt x="2116" y="586845"/>
                                                                <a:pt x="4762" y="578908"/>
                                                              </a:cubicBezTo>
                                                              <a:cubicBezTo>
                                                                <a:pt x="7408" y="570971"/>
                                                                <a:pt x="15345" y="571500"/>
                                                                <a:pt x="17462" y="566208"/>
                                                              </a:cubicBezTo>
                                                              <a:cubicBezTo>
                                                                <a:pt x="19579" y="560916"/>
                                                                <a:pt x="17462" y="547158"/>
                                                                <a:pt x="17462" y="547158"/>
                                                              </a:cubicBezTo>
                                                              <a:cubicBezTo>
                                                                <a:pt x="17462" y="542925"/>
                                                                <a:pt x="15345" y="543983"/>
                                                                <a:pt x="17462" y="540808"/>
                                                              </a:cubicBezTo>
                                                              <a:cubicBezTo>
                                                                <a:pt x="19579" y="537633"/>
                                                                <a:pt x="22754" y="530754"/>
                                                                <a:pt x="30162" y="528108"/>
                                                              </a:cubicBezTo>
                                                              <a:cubicBezTo>
                                                                <a:pt x="37570" y="525462"/>
                                                                <a:pt x="50270" y="526520"/>
                                                                <a:pt x="61912" y="524933"/>
                                                              </a:cubicBezTo>
                                                              <a:cubicBezTo>
                                                                <a:pt x="73554" y="523346"/>
                                                                <a:pt x="90487" y="522816"/>
                                                                <a:pt x="100012" y="518583"/>
                                                              </a:cubicBezTo>
                                                              <a:cubicBezTo>
                                                                <a:pt x="109537" y="514350"/>
                                                                <a:pt x="114829" y="508000"/>
                                                                <a:pt x="119062" y="499533"/>
                                                              </a:cubicBezTo>
                                                              <a:cubicBezTo>
                                                                <a:pt x="123295" y="491066"/>
                                                                <a:pt x="122766" y="474133"/>
                                                                <a:pt x="125412" y="467783"/>
                                                              </a:cubicBezTo>
                                                              <a:cubicBezTo>
                                                                <a:pt x="128058" y="461433"/>
                                                                <a:pt x="129645" y="461433"/>
                                                                <a:pt x="134937" y="461433"/>
                                                              </a:cubicBezTo>
                                                              <a:cubicBezTo>
                                                                <a:pt x="140229" y="461433"/>
                                                                <a:pt x="150283" y="466725"/>
                                                                <a:pt x="157162" y="467783"/>
                                                              </a:cubicBezTo>
                                                              <a:cubicBezTo>
                                                                <a:pt x="164041" y="468841"/>
                                                                <a:pt x="172508" y="469370"/>
                                                                <a:pt x="176212" y="467783"/>
                                                              </a:cubicBezTo>
                                                              <a:cubicBezTo>
                                                                <a:pt x="179916" y="466196"/>
                                                                <a:pt x="178329" y="463020"/>
                                                                <a:pt x="179387" y="458258"/>
                                                              </a:cubicBezTo>
                                                              <a:cubicBezTo>
                                                                <a:pt x="180445" y="453496"/>
                                                                <a:pt x="180975" y="442912"/>
                                                                <a:pt x="182562" y="439208"/>
                                                              </a:cubicBezTo>
                                                              <a:cubicBezTo>
                                                                <a:pt x="184149" y="435504"/>
                                                                <a:pt x="183091" y="438150"/>
                                                                <a:pt x="188912" y="436033"/>
                                                              </a:cubicBezTo>
                                                              <a:cubicBezTo>
                                                                <a:pt x="194733" y="433916"/>
                                                                <a:pt x="208491" y="430212"/>
                                                                <a:pt x="217487" y="426508"/>
                                                              </a:cubicBezTo>
                                                              <a:cubicBezTo>
                                                                <a:pt x="226483" y="422804"/>
                                                                <a:pt x="234950" y="417512"/>
                                                                <a:pt x="242887" y="413808"/>
                                                              </a:cubicBezTo>
                                                              <a:cubicBezTo>
                                                                <a:pt x="250824" y="410104"/>
                                                                <a:pt x="259291" y="407458"/>
                                                                <a:pt x="265112" y="404283"/>
                                                              </a:cubicBezTo>
                                                              <a:cubicBezTo>
                                                                <a:pt x="270933" y="401108"/>
                                                                <a:pt x="274637" y="398991"/>
                                                                <a:pt x="277812" y="394758"/>
                                                              </a:cubicBezTo>
                                                              <a:cubicBezTo>
                                                                <a:pt x="280987" y="390525"/>
                                                                <a:pt x="281516" y="382058"/>
                                                                <a:pt x="284162" y="378883"/>
                                                              </a:cubicBezTo>
                                                              <a:cubicBezTo>
                                                                <a:pt x="286808" y="375708"/>
                                                                <a:pt x="290512" y="373062"/>
                                                                <a:pt x="293687" y="375708"/>
                                                              </a:cubicBezTo>
                                                              <a:cubicBezTo>
                                                                <a:pt x="296862" y="378354"/>
                                                                <a:pt x="299508" y="389996"/>
                                                                <a:pt x="303212" y="394758"/>
                                                              </a:cubicBezTo>
                                                              <a:cubicBezTo>
                                                                <a:pt x="306916" y="399520"/>
                                                                <a:pt x="310091" y="402166"/>
                                                                <a:pt x="315912" y="404283"/>
                                                              </a:cubicBezTo>
                                                              <a:cubicBezTo>
                                                                <a:pt x="321733" y="406400"/>
                                                                <a:pt x="329670" y="406400"/>
                                                                <a:pt x="338137" y="407458"/>
                                                              </a:cubicBezTo>
                                                              <a:cubicBezTo>
                                                                <a:pt x="346604" y="408516"/>
                                                                <a:pt x="355070" y="412220"/>
                                                                <a:pt x="366712" y="410633"/>
                                                              </a:cubicBezTo>
                                                              <a:cubicBezTo>
                                                                <a:pt x="378354" y="409046"/>
                                                                <a:pt x="396345" y="402695"/>
                                                                <a:pt x="407987" y="397933"/>
                                                              </a:cubicBezTo>
                                                              <a:cubicBezTo>
                                                                <a:pt x="419629" y="393171"/>
                                                                <a:pt x="429154" y="391583"/>
                                                                <a:pt x="436562" y="382058"/>
                                                              </a:cubicBezTo>
                                                              <a:cubicBezTo>
                                                                <a:pt x="443970" y="372533"/>
                                                                <a:pt x="447145" y="348191"/>
                                                                <a:pt x="452437" y="340783"/>
                                                              </a:cubicBezTo>
                                                              <a:cubicBezTo>
                                                                <a:pt x="457729" y="333375"/>
                                                                <a:pt x="459845" y="339725"/>
                                                                <a:pt x="468312" y="337608"/>
                                                              </a:cubicBezTo>
                                                              <a:cubicBezTo>
                                                                <a:pt x="476779" y="335491"/>
                                                                <a:pt x="495300" y="332846"/>
                                                                <a:pt x="503237" y="328083"/>
                                                              </a:cubicBezTo>
                                                              <a:cubicBezTo>
                                                                <a:pt x="511175" y="323321"/>
                                                                <a:pt x="513820" y="318029"/>
                                                                <a:pt x="515937" y="309033"/>
                                                              </a:cubicBezTo>
                                                              <a:cubicBezTo>
                                                                <a:pt x="518054" y="300037"/>
                                                                <a:pt x="513820" y="283104"/>
                                                                <a:pt x="515937" y="274108"/>
                                                              </a:cubicBezTo>
                                                              <a:cubicBezTo>
                                                                <a:pt x="518054" y="265112"/>
                                                                <a:pt x="525462" y="260350"/>
                                                                <a:pt x="528637" y="255058"/>
                                                              </a:cubicBezTo>
                                                              <a:cubicBezTo>
                                                                <a:pt x="531812" y="249766"/>
                                                                <a:pt x="536045" y="248179"/>
                                                                <a:pt x="534987" y="242358"/>
                                                              </a:cubicBezTo>
                                                              <a:cubicBezTo>
                                                                <a:pt x="533929" y="236537"/>
                                                                <a:pt x="522816" y="227541"/>
                                                                <a:pt x="522287" y="220133"/>
                                                              </a:cubicBezTo>
                                                              <a:cubicBezTo>
                                                                <a:pt x="521758" y="212725"/>
                                                                <a:pt x="527050" y="204787"/>
                                                                <a:pt x="531812" y="197908"/>
                                                              </a:cubicBezTo>
                                                              <a:cubicBezTo>
                                                                <a:pt x="536574" y="191029"/>
                                                                <a:pt x="545041" y="184150"/>
                                                                <a:pt x="550862" y="178858"/>
                                                              </a:cubicBezTo>
                                                              <a:cubicBezTo>
                                                                <a:pt x="556683" y="173566"/>
                                                                <a:pt x="565150" y="171450"/>
                                                                <a:pt x="566737" y="166158"/>
                                                              </a:cubicBezTo>
                                                              <a:cubicBezTo>
                                                                <a:pt x="568324" y="160866"/>
                                                                <a:pt x="565149" y="150812"/>
                                                                <a:pt x="560387" y="147108"/>
                                                              </a:cubicBezTo>
                                                              <a:cubicBezTo>
                                                                <a:pt x="555625" y="143404"/>
                                                                <a:pt x="544512" y="145521"/>
                                                                <a:pt x="538162" y="143933"/>
                                                              </a:cubicBezTo>
                                                              <a:cubicBezTo>
                                                                <a:pt x="531812" y="142346"/>
                                                                <a:pt x="523874" y="142345"/>
                                                                <a:pt x="522287" y="137583"/>
                                                              </a:cubicBezTo>
                                                              <a:cubicBezTo>
                                                                <a:pt x="520700" y="132821"/>
                                                                <a:pt x="524933" y="121708"/>
                                                                <a:pt x="528637" y="115358"/>
                                                              </a:cubicBezTo>
                                                              <a:cubicBezTo>
                                                                <a:pt x="532341" y="109008"/>
                                                                <a:pt x="540279" y="106362"/>
                                                                <a:pt x="544512" y="99483"/>
                                                              </a:cubicBezTo>
                                                              <a:cubicBezTo>
                                                                <a:pt x="548745" y="92604"/>
                                                                <a:pt x="552450" y="80962"/>
                                                                <a:pt x="554037" y="74083"/>
                                                              </a:cubicBezTo>
                                                              <a:cubicBezTo>
                                                                <a:pt x="555624" y="67204"/>
                                                                <a:pt x="547158" y="60325"/>
                                                                <a:pt x="554037" y="58208"/>
                                                              </a:cubicBezTo>
                                                              <a:cubicBezTo>
                                                                <a:pt x="560916" y="56091"/>
                                                                <a:pt x="582612" y="61912"/>
                                                                <a:pt x="595312" y="61383"/>
                                                              </a:cubicBezTo>
                                                              <a:cubicBezTo>
                                                                <a:pt x="608012" y="60854"/>
                                                                <a:pt x="620183" y="60325"/>
                                                                <a:pt x="630237" y="55033"/>
                                                              </a:cubicBezTo>
                                                              <a:cubicBezTo>
                                                                <a:pt x="640291" y="49741"/>
                                                                <a:pt x="648758" y="38100"/>
                                                                <a:pt x="655637" y="29633"/>
                                                              </a:cubicBezTo>
                                                              <a:cubicBezTo>
                                                                <a:pt x="662516" y="21166"/>
                                                                <a:pt x="661458" y="0"/>
                                                                <a:pt x="671512" y="4233"/>
                                                              </a:cubicBezTo>
                                                              <a:cubicBezTo>
                                                                <a:pt x="681566" y="8466"/>
                                                                <a:pt x="711200" y="42862"/>
                                                                <a:pt x="715962" y="55033"/>
                                                              </a:cubicBezTo>
                                                              <a:cubicBezTo>
                                                                <a:pt x="720724" y="67204"/>
                                                                <a:pt x="704849" y="70908"/>
                                                                <a:pt x="700087" y="77258"/>
                                                              </a:cubicBezTo>
                                                              <a:cubicBezTo>
                                                                <a:pt x="695325" y="83608"/>
                                                                <a:pt x="689504" y="88371"/>
                                                                <a:pt x="687387" y="93133"/>
                                                              </a:cubicBezTo>
                                                              <a:cubicBezTo>
                                                                <a:pt x="685270" y="97895"/>
                                                                <a:pt x="683154" y="105304"/>
                                                                <a:pt x="687387" y="105833"/>
                                                              </a:cubicBezTo>
                                                              <a:cubicBezTo>
                                                                <a:pt x="691620" y="106362"/>
                                                                <a:pt x="704850" y="100541"/>
                                                                <a:pt x="712787" y="96308"/>
                                                              </a:cubicBezTo>
                                                              <a:cubicBezTo>
                                                                <a:pt x="720724" y="92075"/>
                                                                <a:pt x="728662" y="85195"/>
                                                                <a:pt x="735012" y="80433"/>
                                                              </a:cubicBezTo>
                                                              <a:cubicBezTo>
                                                                <a:pt x="741362" y="75671"/>
                                                                <a:pt x="745066" y="68791"/>
                                                                <a:pt x="750887" y="67733"/>
                                                              </a:cubicBezTo>
                                                              <a:cubicBezTo>
                                                                <a:pt x="756708" y="66675"/>
                                                                <a:pt x="763058" y="71966"/>
                                                                <a:pt x="769937" y="74083"/>
                                                              </a:cubicBezTo>
                                                              <a:cubicBezTo>
                                                                <a:pt x="776816" y="76200"/>
                                                                <a:pt x="785283" y="78846"/>
                                                                <a:pt x="792162" y="80433"/>
                                                              </a:cubicBezTo>
                                                              <a:cubicBezTo>
                                                                <a:pt x="799041" y="82020"/>
                                                                <a:pt x="802216" y="80433"/>
                                                                <a:pt x="811212" y="83608"/>
                                                              </a:cubicBezTo>
                                                              <a:cubicBezTo>
                                                                <a:pt x="820208" y="86783"/>
                                                                <a:pt x="845079" y="94192"/>
                                                                <a:pt x="846137" y="99483"/>
                                                              </a:cubicBezTo>
                                                              <a:cubicBezTo>
                                                                <a:pt x="847195" y="104774"/>
                                                                <a:pt x="825499" y="110066"/>
                                                                <a:pt x="817562" y="115358"/>
                                                              </a:cubicBezTo>
                                                              <a:cubicBezTo>
                                                                <a:pt x="809625" y="120650"/>
                                                                <a:pt x="796395" y="125941"/>
                                                                <a:pt x="798512" y="131233"/>
                                                              </a:cubicBezTo>
                                                              <a:cubicBezTo>
                                                                <a:pt x="800629" y="136525"/>
                                                                <a:pt x="819149" y="144462"/>
                                                                <a:pt x="830262" y="147108"/>
                                                              </a:cubicBezTo>
                                                              <a:cubicBezTo>
                                                                <a:pt x="841375" y="149754"/>
                                                                <a:pt x="865187" y="147108"/>
                                                                <a:pt x="865187" y="147108"/>
                                                              </a:cubicBezTo>
                                                              <a:cubicBezTo>
                                                                <a:pt x="875770" y="147108"/>
                                                                <a:pt x="884766" y="146050"/>
                                                                <a:pt x="893762" y="147108"/>
                                                              </a:cubicBezTo>
                                                              <a:cubicBezTo>
                                                                <a:pt x="902758" y="148166"/>
                                                                <a:pt x="917575" y="148166"/>
                                                                <a:pt x="919162" y="153458"/>
                                                              </a:cubicBezTo>
                                                              <a:cubicBezTo>
                                                                <a:pt x="920749" y="158750"/>
                                                                <a:pt x="908579" y="171450"/>
                                                                <a:pt x="903287" y="178858"/>
                                                              </a:cubicBezTo>
                                                              <a:cubicBezTo>
                                                                <a:pt x="897995" y="186266"/>
                                                                <a:pt x="884237" y="192616"/>
                                                                <a:pt x="887412" y="197908"/>
                                                              </a:cubicBezTo>
                                                              <a:cubicBezTo>
                                                                <a:pt x="890587" y="203200"/>
                                                                <a:pt x="911224" y="207433"/>
                                                                <a:pt x="922337" y="210608"/>
                                                              </a:cubicBezTo>
                                                              <a:cubicBezTo>
                                                                <a:pt x="933450" y="213783"/>
                                                                <a:pt x="947208" y="218545"/>
                                                                <a:pt x="954087" y="216958"/>
                                                              </a:cubicBezTo>
                                                              <a:cubicBezTo>
                                                                <a:pt x="960966" y="215371"/>
                                                                <a:pt x="962025" y="207962"/>
                                                                <a:pt x="963612" y="201083"/>
                                                              </a:cubicBezTo>
                                                              <a:cubicBezTo>
                                                                <a:pt x="965199" y="194204"/>
                                                                <a:pt x="963083" y="184679"/>
                                                                <a:pt x="963612" y="175683"/>
                                                              </a:cubicBezTo>
                                                              <a:cubicBezTo>
                                                                <a:pt x="964141" y="166687"/>
                                                                <a:pt x="966787" y="147108"/>
                                                                <a:pt x="966787" y="147108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86" name="Freeform 1185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804025" y="3708400"/>
                                                          <a:ext cx="193675" cy="53975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0 w 193675"/>
                                                            <a:gd name="connsiteY0" fmla="*/ 0 h 53975"/>
                                                            <a:gd name="connsiteX1" fmla="*/ 73025 w 193675"/>
                                                            <a:gd name="connsiteY1" fmla="*/ 9525 h 53975"/>
                                                            <a:gd name="connsiteX2" fmla="*/ 98425 w 193675"/>
                                                            <a:gd name="connsiteY2" fmla="*/ 9525 h 53975"/>
                                                            <a:gd name="connsiteX3" fmla="*/ 149225 w 193675"/>
                                                            <a:gd name="connsiteY3" fmla="*/ 12700 h 53975"/>
                                                            <a:gd name="connsiteX4" fmla="*/ 180975 w 193675"/>
                                                            <a:gd name="connsiteY4" fmla="*/ 38100 h 53975"/>
                                                            <a:gd name="connsiteX5" fmla="*/ 193675 w 193675"/>
                                                            <a:gd name="connsiteY5" fmla="*/ 53975 h 53975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93675" h="53975">
                                                              <a:moveTo>
                                                                <a:pt x="0" y="0"/>
                                                              </a:moveTo>
                                                              <a:lnTo>
                                                                <a:pt x="73025" y="9525"/>
                                                              </a:lnTo>
                                                              <a:cubicBezTo>
                                                                <a:pt x="89429" y="11112"/>
                                                                <a:pt x="85725" y="8996"/>
                                                                <a:pt x="98425" y="9525"/>
                                                              </a:cubicBezTo>
                                                              <a:cubicBezTo>
                                                                <a:pt x="111125" y="10054"/>
                                                                <a:pt x="135467" y="7938"/>
                                                                <a:pt x="149225" y="12700"/>
                                                              </a:cubicBezTo>
                                                              <a:cubicBezTo>
                                                                <a:pt x="162983" y="17462"/>
                                                                <a:pt x="173567" y="31221"/>
                                                                <a:pt x="180975" y="38100"/>
                                                              </a:cubicBezTo>
                                                              <a:cubicBezTo>
                                                                <a:pt x="188383" y="44979"/>
                                                                <a:pt x="191558" y="53975"/>
                                                                <a:pt x="193675" y="53975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87" name="Freeform 1186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369050" y="3679825"/>
                                                          <a:ext cx="269875" cy="208492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269875 w 269875"/>
                                                            <a:gd name="connsiteY0" fmla="*/ 0 h 208492"/>
                                                            <a:gd name="connsiteX1" fmla="*/ 225425 w 269875"/>
                                                            <a:gd name="connsiteY1" fmla="*/ 31750 h 208492"/>
                                                            <a:gd name="connsiteX2" fmla="*/ 203200 w 269875"/>
                                                            <a:gd name="connsiteY2" fmla="*/ 79375 h 208492"/>
                                                            <a:gd name="connsiteX3" fmla="*/ 212725 w 269875"/>
                                                            <a:gd name="connsiteY3" fmla="*/ 120650 h 208492"/>
                                                            <a:gd name="connsiteX4" fmla="*/ 212725 w 269875"/>
                                                            <a:gd name="connsiteY4" fmla="*/ 161925 h 208492"/>
                                                            <a:gd name="connsiteX5" fmla="*/ 215900 w 269875"/>
                                                            <a:gd name="connsiteY5" fmla="*/ 184150 h 208492"/>
                                                            <a:gd name="connsiteX6" fmla="*/ 209550 w 269875"/>
                                                            <a:gd name="connsiteY6" fmla="*/ 206375 h 208492"/>
                                                            <a:gd name="connsiteX7" fmla="*/ 174625 w 269875"/>
                                                            <a:gd name="connsiteY7" fmla="*/ 196850 h 208492"/>
                                                            <a:gd name="connsiteX8" fmla="*/ 142875 w 269875"/>
                                                            <a:gd name="connsiteY8" fmla="*/ 193675 h 208492"/>
                                                            <a:gd name="connsiteX9" fmla="*/ 88900 w 269875"/>
                                                            <a:gd name="connsiteY9" fmla="*/ 168275 h 208492"/>
                                                            <a:gd name="connsiteX10" fmla="*/ 63500 w 269875"/>
                                                            <a:gd name="connsiteY10" fmla="*/ 136525 h 208492"/>
                                                            <a:gd name="connsiteX11" fmla="*/ 38100 w 269875"/>
                                                            <a:gd name="connsiteY11" fmla="*/ 114300 h 208492"/>
                                                            <a:gd name="connsiteX12" fmla="*/ 15875 w 269875"/>
                                                            <a:gd name="connsiteY12" fmla="*/ 101600 h 208492"/>
                                                            <a:gd name="connsiteX13" fmla="*/ 3175 w 269875"/>
                                                            <a:gd name="connsiteY13" fmla="*/ 111125 h 208492"/>
                                                            <a:gd name="connsiteX14" fmla="*/ 0 w 269875"/>
                                                            <a:gd name="connsiteY14" fmla="*/ 111125 h 208492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269875" h="208492">
                                                              <a:moveTo>
                                                                <a:pt x="269875" y="0"/>
                                                              </a:moveTo>
                                                              <a:cubicBezTo>
                                                                <a:pt x="253206" y="9260"/>
                                                                <a:pt x="236537" y="18521"/>
                                                                <a:pt x="225425" y="31750"/>
                                                              </a:cubicBezTo>
                                                              <a:cubicBezTo>
                                                                <a:pt x="214313" y="44979"/>
                                                                <a:pt x="205317" y="64558"/>
                                                                <a:pt x="203200" y="79375"/>
                                                              </a:cubicBezTo>
                                                              <a:cubicBezTo>
                                                                <a:pt x="201083" y="94192"/>
                                                                <a:pt x="211138" y="106892"/>
                                                                <a:pt x="212725" y="120650"/>
                                                              </a:cubicBezTo>
                                                              <a:cubicBezTo>
                                                                <a:pt x="214312" y="134408"/>
                                                                <a:pt x="212196" y="151342"/>
                                                                <a:pt x="212725" y="161925"/>
                                                              </a:cubicBezTo>
                                                              <a:cubicBezTo>
                                                                <a:pt x="213254" y="172508"/>
                                                                <a:pt x="216429" y="176742"/>
                                                                <a:pt x="215900" y="184150"/>
                                                              </a:cubicBezTo>
                                                              <a:cubicBezTo>
                                                                <a:pt x="215371" y="191558"/>
                                                                <a:pt x="216429" y="204258"/>
                                                                <a:pt x="209550" y="206375"/>
                                                              </a:cubicBezTo>
                                                              <a:cubicBezTo>
                                                                <a:pt x="202671" y="208492"/>
                                                                <a:pt x="185737" y="198967"/>
                                                                <a:pt x="174625" y="196850"/>
                                                              </a:cubicBezTo>
                                                              <a:cubicBezTo>
                                                                <a:pt x="163513" y="194733"/>
                                                                <a:pt x="157163" y="198438"/>
                                                                <a:pt x="142875" y="193675"/>
                                                              </a:cubicBezTo>
                                                              <a:cubicBezTo>
                                                                <a:pt x="128587" y="188912"/>
                                                                <a:pt x="102129" y="177800"/>
                                                                <a:pt x="88900" y="168275"/>
                                                              </a:cubicBezTo>
                                                              <a:cubicBezTo>
                                                                <a:pt x="75671" y="158750"/>
                                                                <a:pt x="71967" y="145521"/>
                                                                <a:pt x="63500" y="136525"/>
                                                              </a:cubicBezTo>
                                                              <a:cubicBezTo>
                                                                <a:pt x="55033" y="127529"/>
                                                                <a:pt x="46037" y="120121"/>
                                                                <a:pt x="38100" y="114300"/>
                                                              </a:cubicBezTo>
                                                              <a:cubicBezTo>
                                                                <a:pt x="30163" y="108479"/>
                                                                <a:pt x="21696" y="102129"/>
                                                                <a:pt x="15875" y="101600"/>
                                                              </a:cubicBezTo>
                                                              <a:cubicBezTo>
                                                                <a:pt x="10054" y="101071"/>
                                                                <a:pt x="5821" y="109538"/>
                                                                <a:pt x="3175" y="111125"/>
                                                              </a:cubicBezTo>
                                                              <a:cubicBezTo>
                                                                <a:pt x="529" y="112713"/>
                                                                <a:pt x="264" y="111919"/>
                                                                <a:pt x="0" y="111125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88" name="Freeform 1187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575425" y="3740150"/>
                                                          <a:ext cx="285750" cy="249767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225425 w 285750"/>
                                                            <a:gd name="connsiteY0" fmla="*/ 0 h 249767"/>
                                                            <a:gd name="connsiteX1" fmla="*/ 279400 w 285750"/>
                                                            <a:gd name="connsiteY1" fmla="*/ 31750 h 249767"/>
                                                            <a:gd name="connsiteX2" fmla="*/ 263525 w 285750"/>
                                                            <a:gd name="connsiteY2" fmla="*/ 63500 h 249767"/>
                                                            <a:gd name="connsiteX3" fmla="*/ 266700 w 285750"/>
                                                            <a:gd name="connsiteY3" fmla="*/ 88900 h 249767"/>
                                                            <a:gd name="connsiteX4" fmla="*/ 254000 w 285750"/>
                                                            <a:gd name="connsiteY4" fmla="*/ 111125 h 249767"/>
                                                            <a:gd name="connsiteX5" fmla="*/ 231775 w 285750"/>
                                                            <a:gd name="connsiteY5" fmla="*/ 127000 h 249767"/>
                                                            <a:gd name="connsiteX6" fmla="*/ 209550 w 285750"/>
                                                            <a:gd name="connsiteY6" fmla="*/ 139700 h 249767"/>
                                                            <a:gd name="connsiteX7" fmla="*/ 177800 w 285750"/>
                                                            <a:gd name="connsiteY7" fmla="*/ 146050 h 249767"/>
                                                            <a:gd name="connsiteX8" fmla="*/ 158750 w 285750"/>
                                                            <a:gd name="connsiteY8" fmla="*/ 177800 h 249767"/>
                                                            <a:gd name="connsiteX9" fmla="*/ 127000 w 285750"/>
                                                            <a:gd name="connsiteY9" fmla="*/ 187325 h 249767"/>
                                                            <a:gd name="connsiteX10" fmla="*/ 120650 w 285750"/>
                                                            <a:gd name="connsiteY10" fmla="*/ 225425 h 249767"/>
                                                            <a:gd name="connsiteX11" fmla="*/ 101600 w 285750"/>
                                                            <a:gd name="connsiteY11" fmla="*/ 247650 h 249767"/>
                                                            <a:gd name="connsiteX12" fmla="*/ 60325 w 285750"/>
                                                            <a:gd name="connsiteY12" fmla="*/ 238125 h 249767"/>
                                                            <a:gd name="connsiteX13" fmla="*/ 50800 w 285750"/>
                                                            <a:gd name="connsiteY13" fmla="*/ 212725 h 249767"/>
                                                            <a:gd name="connsiteX14" fmla="*/ 44450 w 285750"/>
                                                            <a:gd name="connsiteY14" fmla="*/ 184150 h 249767"/>
                                                            <a:gd name="connsiteX15" fmla="*/ 19050 w 285750"/>
                                                            <a:gd name="connsiteY15" fmla="*/ 171450 h 249767"/>
                                                            <a:gd name="connsiteX16" fmla="*/ 0 w 285750"/>
                                                            <a:gd name="connsiteY16" fmla="*/ 146050 h 249767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285750" h="249767">
                                                              <a:moveTo>
                                                                <a:pt x="225425" y="0"/>
                                                              </a:moveTo>
                                                              <a:cubicBezTo>
                                                                <a:pt x="249237" y="10583"/>
                                                                <a:pt x="273050" y="21167"/>
                                                                <a:pt x="279400" y="31750"/>
                                                              </a:cubicBezTo>
                                                              <a:cubicBezTo>
                                                                <a:pt x="285750" y="42333"/>
                                                                <a:pt x="265642" y="53975"/>
                                                                <a:pt x="263525" y="63500"/>
                                                              </a:cubicBezTo>
                                                              <a:cubicBezTo>
                                                                <a:pt x="261408" y="73025"/>
                                                                <a:pt x="268288" y="80962"/>
                                                                <a:pt x="266700" y="88900"/>
                                                              </a:cubicBezTo>
                                                              <a:cubicBezTo>
                                                                <a:pt x="265112" y="96838"/>
                                                                <a:pt x="259821" y="104775"/>
                                                                <a:pt x="254000" y="111125"/>
                                                              </a:cubicBezTo>
                                                              <a:cubicBezTo>
                                                                <a:pt x="248179" y="117475"/>
                                                                <a:pt x="239183" y="122238"/>
                                                                <a:pt x="231775" y="127000"/>
                                                              </a:cubicBezTo>
                                                              <a:cubicBezTo>
                                                                <a:pt x="224367" y="131763"/>
                                                                <a:pt x="218546" y="136525"/>
                                                                <a:pt x="209550" y="139700"/>
                                                              </a:cubicBezTo>
                                                              <a:cubicBezTo>
                                                                <a:pt x="200554" y="142875"/>
                                                                <a:pt x="186267" y="139700"/>
                                                                <a:pt x="177800" y="146050"/>
                                                              </a:cubicBezTo>
                                                              <a:cubicBezTo>
                                                                <a:pt x="169333" y="152400"/>
                                                                <a:pt x="167217" y="170921"/>
                                                                <a:pt x="158750" y="177800"/>
                                                              </a:cubicBezTo>
                                                              <a:cubicBezTo>
                                                                <a:pt x="150283" y="184679"/>
                                                                <a:pt x="133350" y="179388"/>
                                                                <a:pt x="127000" y="187325"/>
                                                              </a:cubicBezTo>
                                                              <a:cubicBezTo>
                                                                <a:pt x="120650" y="195262"/>
                                                                <a:pt x="124883" y="215371"/>
                                                                <a:pt x="120650" y="225425"/>
                                                              </a:cubicBezTo>
                                                              <a:cubicBezTo>
                                                                <a:pt x="116417" y="235479"/>
                                                                <a:pt x="111654" y="245533"/>
                                                                <a:pt x="101600" y="247650"/>
                                                              </a:cubicBezTo>
                                                              <a:cubicBezTo>
                                                                <a:pt x="91546" y="249767"/>
                                                                <a:pt x="68792" y="243946"/>
                                                                <a:pt x="60325" y="238125"/>
                                                              </a:cubicBezTo>
                                                              <a:cubicBezTo>
                                                                <a:pt x="51858" y="232304"/>
                                                                <a:pt x="53446" y="221721"/>
                                                                <a:pt x="50800" y="212725"/>
                                                              </a:cubicBezTo>
                                                              <a:cubicBezTo>
                                                                <a:pt x="48154" y="203729"/>
                                                                <a:pt x="49742" y="191029"/>
                                                                <a:pt x="44450" y="184150"/>
                                                              </a:cubicBezTo>
                                                              <a:cubicBezTo>
                                                                <a:pt x="39158" y="177271"/>
                                                                <a:pt x="26458" y="177800"/>
                                                                <a:pt x="19050" y="171450"/>
                                                              </a:cubicBezTo>
                                                              <a:cubicBezTo>
                                                                <a:pt x="11642" y="165100"/>
                                                                <a:pt x="2117" y="152929"/>
                                                                <a:pt x="0" y="14605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89" name="Freeform 1188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511925" y="3962400"/>
                                                          <a:ext cx="117475" cy="213254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117475 w 117475"/>
                                                            <a:gd name="connsiteY0" fmla="*/ 0 h 213254"/>
                                                            <a:gd name="connsiteX1" fmla="*/ 73025 w 117475"/>
                                                            <a:gd name="connsiteY1" fmla="*/ 28575 h 213254"/>
                                                            <a:gd name="connsiteX2" fmla="*/ 57150 w 117475"/>
                                                            <a:gd name="connsiteY2" fmla="*/ 50800 h 213254"/>
                                                            <a:gd name="connsiteX3" fmla="*/ 57150 w 117475"/>
                                                            <a:gd name="connsiteY3" fmla="*/ 88900 h 213254"/>
                                                            <a:gd name="connsiteX4" fmla="*/ 19050 w 117475"/>
                                                            <a:gd name="connsiteY4" fmla="*/ 95250 h 213254"/>
                                                            <a:gd name="connsiteX5" fmla="*/ 28575 w 117475"/>
                                                            <a:gd name="connsiteY5" fmla="*/ 136525 h 213254"/>
                                                            <a:gd name="connsiteX6" fmla="*/ 12700 w 117475"/>
                                                            <a:gd name="connsiteY6" fmla="*/ 152400 h 213254"/>
                                                            <a:gd name="connsiteX7" fmla="*/ 6350 w 117475"/>
                                                            <a:gd name="connsiteY7" fmla="*/ 187325 h 213254"/>
                                                            <a:gd name="connsiteX8" fmla="*/ 0 w 117475"/>
                                                            <a:gd name="connsiteY8" fmla="*/ 206375 h 213254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17475" h="213254">
                                                              <a:moveTo>
                                                                <a:pt x="117475" y="0"/>
                                                              </a:moveTo>
                                                              <a:cubicBezTo>
                                                                <a:pt x="100277" y="10054"/>
                                                                <a:pt x="83079" y="20108"/>
                                                                <a:pt x="73025" y="28575"/>
                                                              </a:cubicBezTo>
                                                              <a:cubicBezTo>
                                                                <a:pt x="62971" y="37042"/>
                                                                <a:pt x="59796" y="40746"/>
                                                                <a:pt x="57150" y="50800"/>
                                                              </a:cubicBezTo>
                                                              <a:cubicBezTo>
                                                                <a:pt x="54504" y="60854"/>
                                                                <a:pt x="63500" y="81492"/>
                                                                <a:pt x="57150" y="88900"/>
                                                              </a:cubicBezTo>
                                                              <a:cubicBezTo>
                                                                <a:pt x="50800" y="96308"/>
                                                                <a:pt x="23813" y="87313"/>
                                                                <a:pt x="19050" y="95250"/>
                                                              </a:cubicBezTo>
                                                              <a:cubicBezTo>
                                                                <a:pt x="14288" y="103188"/>
                                                                <a:pt x="29633" y="127000"/>
                                                                <a:pt x="28575" y="136525"/>
                                                              </a:cubicBezTo>
                                                              <a:cubicBezTo>
                                                                <a:pt x="27517" y="146050"/>
                                                                <a:pt x="16404" y="143933"/>
                                                                <a:pt x="12700" y="152400"/>
                                                              </a:cubicBezTo>
                                                              <a:cubicBezTo>
                                                                <a:pt x="8996" y="160867"/>
                                                                <a:pt x="8467" y="178329"/>
                                                                <a:pt x="6350" y="187325"/>
                                                              </a:cubicBezTo>
                                                              <a:cubicBezTo>
                                                                <a:pt x="4233" y="196321"/>
                                                                <a:pt x="2117" y="213254"/>
                                                                <a:pt x="0" y="206375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90" name="Freeform 1189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273800" y="3933825"/>
                                                          <a:ext cx="222250" cy="243946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0 w 222250"/>
                                                            <a:gd name="connsiteY0" fmla="*/ 0 h 243946"/>
                                                            <a:gd name="connsiteX1" fmla="*/ 66675 w 222250"/>
                                                            <a:gd name="connsiteY1" fmla="*/ 12700 h 243946"/>
                                                            <a:gd name="connsiteX2" fmla="*/ 104775 w 222250"/>
                                                            <a:gd name="connsiteY2" fmla="*/ 25400 h 243946"/>
                                                            <a:gd name="connsiteX3" fmla="*/ 123825 w 222250"/>
                                                            <a:gd name="connsiteY3" fmla="*/ 34925 h 243946"/>
                                                            <a:gd name="connsiteX4" fmla="*/ 136525 w 222250"/>
                                                            <a:gd name="connsiteY4" fmla="*/ 50800 h 243946"/>
                                                            <a:gd name="connsiteX5" fmla="*/ 158750 w 222250"/>
                                                            <a:gd name="connsiteY5" fmla="*/ 85725 h 243946"/>
                                                            <a:gd name="connsiteX6" fmla="*/ 212725 w 222250"/>
                                                            <a:gd name="connsiteY6" fmla="*/ 107950 h 243946"/>
                                                            <a:gd name="connsiteX7" fmla="*/ 215900 w 222250"/>
                                                            <a:gd name="connsiteY7" fmla="*/ 127000 h 243946"/>
                                                            <a:gd name="connsiteX8" fmla="*/ 193675 w 222250"/>
                                                            <a:gd name="connsiteY8" fmla="*/ 155575 h 243946"/>
                                                            <a:gd name="connsiteX9" fmla="*/ 180975 w 222250"/>
                                                            <a:gd name="connsiteY9" fmla="*/ 171450 h 243946"/>
                                                            <a:gd name="connsiteX10" fmla="*/ 142875 w 222250"/>
                                                            <a:gd name="connsiteY10" fmla="*/ 171450 h 243946"/>
                                                            <a:gd name="connsiteX11" fmla="*/ 133350 w 222250"/>
                                                            <a:gd name="connsiteY11" fmla="*/ 193675 h 243946"/>
                                                            <a:gd name="connsiteX12" fmla="*/ 117475 w 222250"/>
                                                            <a:gd name="connsiteY12" fmla="*/ 228600 h 243946"/>
                                                            <a:gd name="connsiteX13" fmla="*/ 95250 w 222250"/>
                                                            <a:gd name="connsiteY13" fmla="*/ 238125 h 243946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222250" h="243946">
                                                              <a:moveTo>
                                                                <a:pt x="0" y="0"/>
                                                              </a:moveTo>
                                                              <a:cubicBezTo>
                                                                <a:pt x="24606" y="4233"/>
                                                                <a:pt x="49213" y="8467"/>
                                                                <a:pt x="66675" y="12700"/>
                                                              </a:cubicBezTo>
                                                              <a:cubicBezTo>
                                                                <a:pt x="84137" y="16933"/>
                                                                <a:pt x="95250" y="21696"/>
                                                                <a:pt x="104775" y="25400"/>
                                                              </a:cubicBezTo>
                                                              <a:cubicBezTo>
                                                                <a:pt x="114300" y="29104"/>
                                                                <a:pt x="118533" y="30692"/>
                                                                <a:pt x="123825" y="34925"/>
                                                              </a:cubicBezTo>
                                                              <a:cubicBezTo>
                                                                <a:pt x="129117" y="39158"/>
                                                                <a:pt x="130704" y="42333"/>
                                                                <a:pt x="136525" y="50800"/>
                                                              </a:cubicBezTo>
                                                              <a:cubicBezTo>
                                                                <a:pt x="142346" y="59267"/>
                                                                <a:pt x="146050" y="76200"/>
                                                                <a:pt x="158750" y="85725"/>
                                                              </a:cubicBezTo>
                                                              <a:cubicBezTo>
                                                                <a:pt x="171450" y="95250"/>
                                                                <a:pt x="203200" y="101071"/>
                                                                <a:pt x="212725" y="107950"/>
                                                              </a:cubicBezTo>
                                                              <a:cubicBezTo>
                                                                <a:pt x="222250" y="114829"/>
                                                                <a:pt x="219075" y="119062"/>
                                                                <a:pt x="215900" y="127000"/>
                                                              </a:cubicBezTo>
                                                              <a:cubicBezTo>
                                                                <a:pt x="212725" y="134938"/>
                                                                <a:pt x="199496" y="148167"/>
                                                                <a:pt x="193675" y="155575"/>
                                                              </a:cubicBezTo>
                                                              <a:cubicBezTo>
                                                                <a:pt x="187854" y="162983"/>
                                                                <a:pt x="189442" y="168804"/>
                                                                <a:pt x="180975" y="171450"/>
                                                              </a:cubicBezTo>
                                                              <a:cubicBezTo>
                                                                <a:pt x="172508" y="174096"/>
                                                                <a:pt x="150812" y="167746"/>
                                                                <a:pt x="142875" y="171450"/>
                                                              </a:cubicBezTo>
                                                              <a:cubicBezTo>
                                                                <a:pt x="134938" y="175154"/>
                                                                <a:pt x="137583" y="184150"/>
                                                                <a:pt x="133350" y="193675"/>
                                                              </a:cubicBezTo>
                                                              <a:cubicBezTo>
                                                                <a:pt x="129117" y="203200"/>
                                                                <a:pt x="123825" y="221192"/>
                                                                <a:pt x="117475" y="228600"/>
                                                              </a:cubicBezTo>
                                                              <a:cubicBezTo>
                                                                <a:pt x="111125" y="236008"/>
                                                                <a:pt x="100542" y="243946"/>
                                                                <a:pt x="95250" y="238125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91" name="Freeform 1190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200775" y="3962400"/>
                                                          <a:ext cx="34925" cy="260879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0 w 34925"/>
                                                            <a:gd name="connsiteY0" fmla="*/ 0 h 260879"/>
                                                            <a:gd name="connsiteX1" fmla="*/ 31750 w 34925"/>
                                                            <a:gd name="connsiteY1" fmla="*/ 66675 h 260879"/>
                                                            <a:gd name="connsiteX2" fmla="*/ 19050 w 34925"/>
                                                            <a:gd name="connsiteY2" fmla="*/ 92075 h 260879"/>
                                                            <a:gd name="connsiteX3" fmla="*/ 22225 w 34925"/>
                                                            <a:gd name="connsiteY3" fmla="*/ 127000 h 260879"/>
                                                            <a:gd name="connsiteX4" fmla="*/ 31750 w 34925"/>
                                                            <a:gd name="connsiteY4" fmla="*/ 155575 h 260879"/>
                                                            <a:gd name="connsiteX5" fmla="*/ 31750 w 34925"/>
                                                            <a:gd name="connsiteY5" fmla="*/ 193675 h 260879"/>
                                                            <a:gd name="connsiteX6" fmla="*/ 31750 w 34925"/>
                                                            <a:gd name="connsiteY6" fmla="*/ 238125 h 260879"/>
                                                            <a:gd name="connsiteX7" fmla="*/ 31750 w 34925"/>
                                                            <a:gd name="connsiteY7" fmla="*/ 250825 h 260879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34925" h="260879">
                                                              <a:moveTo>
                                                                <a:pt x="0" y="0"/>
                                                              </a:moveTo>
                                                              <a:cubicBezTo>
                                                                <a:pt x="14287" y="25664"/>
                                                                <a:pt x="28575" y="51329"/>
                                                                <a:pt x="31750" y="66675"/>
                                                              </a:cubicBezTo>
                                                              <a:cubicBezTo>
                                                                <a:pt x="34925" y="82021"/>
                                                                <a:pt x="20637" y="82021"/>
                                                                <a:pt x="19050" y="92075"/>
                                                              </a:cubicBezTo>
                                                              <a:cubicBezTo>
                                                                <a:pt x="17463" y="102129"/>
                                                                <a:pt x="20108" y="116417"/>
                                                                <a:pt x="22225" y="127000"/>
                                                              </a:cubicBezTo>
                                                              <a:cubicBezTo>
                                                                <a:pt x="24342" y="137583"/>
                                                                <a:pt x="30163" y="144463"/>
                                                                <a:pt x="31750" y="155575"/>
                                                              </a:cubicBezTo>
                                                              <a:cubicBezTo>
                                                                <a:pt x="33337" y="166687"/>
                                                                <a:pt x="31750" y="193675"/>
                                                                <a:pt x="31750" y="193675"/>
                                                              </a:cubicBezTo>
                                                              <a:lnTo>
                                                                <a:pt x="31750" y="238125"/>
                                                              </a:lnTo>
                                                              <a:cubicBezTo>
                                                                <a:pt x="31750" y="247650"/>
                                                                <a:pt x="31221" y="260879"/>
                                                                <a:pt x="31750" y="250825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92" name="Freeform 1191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070600" y="3968750"/>
                                                          <a:ext cx="51329" cy="247121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0 w 51329"/>
                                                            <a:gd name="connsiteY0" fmla="*/ 0 h 247121"/>
                                                            <a:gd name="connsiteX1" fmla="*/ 44450 w 51329"/>
                                                            <a:gd name="connsiteY1" fmla="*/ 44450 h 247121"/>
                                                            <a:gd name="connsiteX2" fmla="*/ 41275 w 51329"/>
                                                            <a:gd name="connsiteY2" fmla="*/ 73025 h 247121"/>
                                                            <a:gd name="connsiteX3" fmla="*/ 31750 w 51329"/>
                                                            <a:gd name="connsiteY3" fmla="*/ 88900 h 247121"/>
                                                            <a:gd name="connsiteX4" fmla="*/ 22225 w 51329"/>
                                                            <a:gd name="connsiteY4" fmla="*/ 130175 h 247121"/>
                                                            <a:gd name="connsiteX5" fmla="*/ 22225 w 51329"/>
                                                            <a:gd name="connsiteY5" fmla="*/ 158750 h 247121"/>
                                                            <a:gd name="connsiteX6" fmla="*/ 47625 w 51329"/>
                                                            <a:gd name="connsiteY6" fmla="*/ 158750 h 247121"/>
                                                            <a:gd name="connsiteX7" fmla="*/ 41275 w 51329"/>
                                                            <a:gd name="connsiteY7" fmla="*/ 190500 h 247121"/>
                                                            <a:gd name="connsiteX8" fmla="*/ 34925 w 51329"/>
                                                            <a:gd name="connsiteY8" fmla="*/ 222250 h 247121"/>
                                                            <a:gd name="connsiteX9" fmla="*/ 31750 w 51329"/>
                                                            <a:gd name="connsiteY9" fmla="*/ 241300 h 247121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51329" h="247121">
                                                              <a:moveTo>
                                                                <a:pt x="0" y="0"/>
                                                              </a:moveTo>
                                                              <a:cubicBezTo>
                                                                <a:pt x="18785" y="16139"/>
                                                                <a:pt x="37571" y="32279"/>
                                                                <a:pt x="44450" y="44450"/>
                                                              </a:cubicBezTo>
                                                              <a:cubicBezTo>
                                                                <a:pt x="51329" y="56621"/>
                                                                <a:pt x="43392" y="65617"/>
                                                                <a:pt x="41275" y="73025"/>
                                                              </a:cubicBezTo>
                                                              <a:cubicBezTo>
                                                                <a:pt x="39158" y="80433"/>
                                                                <a:pt x="34925" y="79375"/>
                                                                <a:pt x="31750" y="88900"/>
                                                              </a:cubicBezTo>
                                                              <a:cubicBezTo>
                                                                <a:pt x="28575" y="98425"/>
                                                                <a:pt x="23812" y="118533"/>
                                                                <a:pt x="22225" y="130175"/>
                                                              </a:cubicBezTo>
                                                              <a:cubicBezTo>
                                                                <a:pt x="20638" y="141817"/>
                                                                <a:pt x="17992" y="153988"/>
                                                                <a:pt x="22225" y="158750"/>
                                                              </a:cubicBezTo>
                                                              <a:cubicBezTo>
                                                                <a:pt x="26458" y="163512"/>
                                                                <a:pt x="44450" y="153458"/>
                                                                <a:pt x="47625" y="158750"/>
                                                              </a:cubicBezTo>
                                                              <a:cubicBezTo>
                                                                <a:pt x="50800" y="164042"/>
                                                                <a:pt x="41275" y="190500"/>
                                                                <a:pt x="41275" y="190500"/>
                                                              </a:cubicBezTo>
                                                              <a:cubicBezTo>
                                                                <a:pt x="39158" y="201083"/>
                                                                <a:pt x="36512" y="213783"/>
                                                                <a:pt x="34925" y="222250"/>
                                                              </a:cubicBezTo>
                                                              <a:cubicBezTo>
                                                                <a:pt x="33338" y="230717"/>
                                                                <a:pt x="32279" y="247121"/>
                                                                <a:pt x="31750" y="24130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</p:grpSp>
                                              </p:grpSp>
                                              <p:grpSp>
                                                <p:nvGrpSpPr>
                                                  <p:cNvPr id="1014" name="Group 1161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6700308" y="3752321"/>
                                                    <a:ext cx="1478492" cy="733954"/>
                                                    <a:chOff x="6700308" y="3752321"/>
                                                    <a:chExt cx="1478492" cy="733954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1015" name="Group 1162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6700308" y="3752321"/>
                                                      <a:ext cx="1478492" cy="733954"/>
                                                      <a:chOff x="6700308" y="3752321"/>
                                                      <a:chExt cx="1478492" cy="733954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1165" name="Freeform 1164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7578725" y="4151842"/>
                                                        <a:ext cx="379942" cy="232833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0 w 379942"/>
                                                          <a:gd name="connsiteY0" fmla="*/ 232833 h 232833"/>
                                                          <a:gd name="connsiteX1" fmla="*/ 57150 w 379942"/>
                                                          <a:gd name="connsiteY1" fmla="*/ 207433 h 232833"/>
                                                          <a:gd name="connsiteX2" fmla="*/ 82550 w 379942"/>
                                                          <a:gd name="connsiteY2" fmla="*/ 162983 h 232833"/>
                                                          <a:gd name="connsiteX3" fmla="*/ 117475 w 379942"/>
                                                          <a:gd name="connsiteY3" fmla="*/ 124883 h 232833"/>
                                                          <a:gd name="connsiteX4" fmla="*/ 133350 w 379942"/>
                                                          <a:gd name="connsiteY4" fmla="*/ 137583 h 232833"/>
                                                          <a:gd name="connsiteX5" fmla="*/ 180975 w 379942"/>
                                                          <a:gd name="connsiteY5" fmla="*/ 140758 h 232833"/>
                                                          <a:gd name="connsiteX6" fmla="*/ 219075 w 379942"/>
                                                          <a:gd name="connsiteY6" fmla="*/ 121708 h 232833"/>
                                                          <a:gd name="connsiteX7" fmla="*/ 260350 w 379942"/>
                                                          <a:gd name="connsiteY7" fmla="*/ 118533 h 232833"/>
                                                          <a:gd name="connsiteX8" fmla="*/ 339725 w 379942"/>
                                                          <a:gd name="connsiteY8" fmla="*/ 121708 h 232833"/>
                                                          <a:gd name="connsiteX9" fmla="*/ 374650 w 379942"/>
                                                          <a:gd name="connsiteY9" fmla="*/ 137583 h 232833"/>
                                                          <a:gd name="connsiteX10" fmla="*/ 371475 w 379942"/>
                                                          <a:gd name="connsiteY10" fmla="*/ 96308 h 232833"/>
                                                          <a:gd name="connsiteX11" fmla="*/ 358775 w 379942"/>
                                                          <a:gd name="connsiteY11" fmla="*/ 67733 h 232833"/>
                                                          <a:gd name="connsiteX12" fmla="*/ 342900 w 379942"/>
                                                          <a:gd name="connsiteY12" fmla="*/ 51858 h 232833"/>
                                                          <a:gd name="connsiteX13" fmla="*/ 327025 w 379942"/>
                                                          <a:gd name="connsiteY13" fmla="*/ 39158 h 232833"/>
                                                          <a:gd name="connsiteX14" fmla="*/ 288925 w 379942"/>
                                                          <a:gd name="connsiteY14" fmla="*/ 32808 h 232833"/>
                                                          <a:gd name="connsiteX15" fmla="*/ 260350 w 379942"/>
                                                          <a:gd name="connsiteY15" fmla="*/ 23283 h 232833"/>
                                                          <a:gd name="connsiteX16" fmla="*/ 234950 w 379942"/>
                                                          <a:gd name="connsiteY16" fmla="*/ 16933 h 232833"/>
                                                          <a:gd name="connsiteX17" fmla="*/ 196850 w 379942"/>
                                                          <a:gd name="connsiteY17" fmla="*/ 1058 h 232833"/>
                                                          <a:gd name="connsiteX18" fmla="*/ 155575 w 379942"/>
                                                          <a:gd name="connsiteY18" fmla="*/ 10583 h 232833"/>
                                                          <a:gd name="connsiteX19" fmla="*/ 142875 w 379942"/>
                                                          <a:gd name="connsiteY19" fmla="*/ 16933 h 232833"/>
                                                          <a:gd name="connsiteX20" fmla="*/ 146050 w 379942"/>
                                                          <a:gd name="connsiteY20" fmla="*/ 55033 h 232833"/>
                                                          <a:gd name="connsiteX21" fmla="*/ 127000 w 379942"/>
                                                          <a:gd name="connsiteY21" fmla="*/ 67733 h 232833"/>
                                                          <a:gd name="connsiteX22" fmla="*/ 101600 w 379942"/>
                                                          <a:gd name="connsiteY22" fmla="*/ 48683 h 232833"/>
                                                          <a:gd name="connsiteX23" fmla="*/ 92075 w 379942"/>
                                                          <a:gd name="connsiteY23" fmla="*/ 23283 h 232833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379942" h="232833">
                                                            <a:moveTo>
                                                              <a:pt x="0" y="232833"/>
                                                            </a:moveTo>
                                                            <a:cubicBezTo>
                                                              <a:pt x="21696" y="225954"/>
                                                              <a:pt x="43392" y="219075"/>
                                                              <a:pt x="57150" y="207433"/>
                                                            </a:cubicBezTo>
                                                            <a:cubicBezTo>
                                                              <a:pt x="70908" y="195791"/>
                                                              <a:pt x="72496" y="176741"/>
                                                              <a:pt x="82550" y="162983"/>
                                                            </a:cubicBezTo>
                                                            <a:cubicBezTo>
                                                              <a:pt x="92604" y="149225"/>
                                                              <a:pt x="109008" y="129116"/>
                                                              <a:pt x="117475" y="124883"/>
                                                            </a:cubicBezTo>
                                                            <a:cubicBezTo>
                                                              <a:pt x="125942" y="120650"/>
                                                              <a:pt x="122767" y="134937"/>
                                                              <a:pt x="133350" y="137583"/>
                                                            </a:cubicBezTo>
                                                            <a:cubicBezTo>
                                                              <a:pt x="143933" y="140229"/>
                                                              <a:pt x="166688" y="143404"/>
                                                              <a:pt x="180975" y="140758"/>
                                                            </a:cubicBezTo>
                                                            <a:cubicBezTo>
                                                              <a:pt x="195262" y="138112"/>
                                                              <a:pt x="205846" y="125412"/>
                                                              <a:pt x="219075" y="121708"/>
                                                            </a:cubicBezTo>
                                                            <a:cubicBezTo>
                                                              <a:pt x="232304" y="118004"/>
                                                              <a:pt x="240242" y="118533"/>
                                                              <a:pt x="260350" y="118533"/>
                                                            </a:cubicBezTo>
                                                            <a:cubicBezTo>
                                                              <a:pt x="280458" y="118533"/>
                                                              <a:pt x="320675" y="118533"/>
                                                              <a:pt x="339725" y="121708"/>
                                                            </a:cubicBezTo>
                                                            <a:cubicBezTo>
                                                              <a:pt x="358775" y="124883"/>
                                                              <a:pt x="369358" y="141816"/>
                                                              <a:pt x="374650" y="137583"/>
                                                            </a:cubicBezTo>
                                                            <a:cubicBezTo>
                                                              <a:pt x="379942" y="133350"/>
                                                              <a:pt x="374121" y="107950"/>
                                                              <a:pt x="371475" y="96308"/>
                                                            </a:cubicBezTo>
                                                            <a:cubicBezTo>
                                                              <a:pt x="368829" y="84666"/>
                                                              <a:pt x="363538" y="75141"/>
                                                              <a:pt x="358775" y="67733"/>
                                                            </a:cubicBezTo>
                                                            <a:cubicBezTo>
                                                              <a:pt x="354013" y="60325"/>
                                                              <a:pt x="348192" y="56621"/>
                                                              <a:pt x="342900" y="51858"/>
                                                            </a:cubicBezTo>
                                                            <a:cubicBezTo>
                                                              <a:pt x="337608" y="47096"/>
                                                              <a:pt x="336021" y="42333"/>
                                                              <a:pt x="327025" y="39158"/>
                                                            </a:cubicBezTo>
                                                            <a:cubicBezTo>
                                                              <a:pt x="318029" y="35983"/>
                                                              <a:pt x="300038" y="35454"/>
                                                              <a:pt x="288925" y="32808"/>
                                                            </a:cubicBezTo>
                                                            <a:cubicBezTo>
                                                              <a:pt x="277812" y="30162"/>
                                                              <a:pt x="269346" y="25929"/>
                                                              <a:pt x="260350" y="23283"/>
                                                            </a:cubicBezTo>
                                                            <a:cubicBezTo>
                                                              <a:pt x="251354" y="20637"/>
                                                              <a:pt x="245533" y="20637"/>
                                                              <a:pt x="234950" y="16933"/>
                                                            </a:cubicBezTo>
                                                            <a:cubicBezTo>
                                                              <a:pt x="224367" y="13229"/>
                                                              <a:pt x="210079" y="2116"/>
                                                              <a:pt x="196850" y="1058"/>
                                                            </a:cubicBezTo>
                                                            <a:cubicBezTo>
                                                              <a:pt x="183621" y="0"/>
                                                              <a:pt x="164571" y="7937"/>
                                                              <a:pt x="155575" y="10583"/>
                                                            </a:cubicBezTo>
                                                            <a:cubicBezTo>
                                                              <a:pt x="146579" y="13229"/>
                                                              <a:pt x="144462" y="9525"/>
                                                              <a:pt x="142875" y="16933"/>
                                                            </a:cubicBezTo>
                                                            <a:cubicBezTo>
                                                              <a:pt x="141288" y="24341"/>
                                                              <a:pt x="148696" y="46566"/>
                                                              <a:pt x="146050" y="55033"/>
                                                            </a:cubicBezTo>
                                                            <a:cubicBezTo>
                                                              <a:pt x="143404" y="63500"/>
                                                              <a:pt x="134408" y="68791"/>
                                                              <a:pt x="127000" y="67733"/>
                                                            </a:cubicBezTo>
                                                            <a:cubicBezTo>
                                                              <a:pt x="119592" y="66675"/>
                                                              <a:pt x="107421" y="56091"/>
                                                              <a:pt x="101600" y="48683"/>
                                                            </a:cubicBezTo>
                                                            <a:cubicBezTo>
                                                              <a:pt x="95779" y="41275"/>
                                                              <a:pt x="93927" y="32279"/>
                                                              <a:pt x="92075" y="23283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 cap="flat" cmpd="sng" algn="ctr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prstDash val="solid"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rtlCol="0" anchor="ctr"/>
                                                      <a:lstStyle>
                                                        <a:defPPr>
                                                          <a:defRPr lang="en-US"/>
                                                        </a:defPPr>
                                                        <a:lvl1pPr marL="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1pPr>
                                                        <a:lvl2pPr marL="4572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2pPr>
                                                        <a:lvl3pPr marL="9144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3pPr>
                                                        <a:lvl4pPr marL="13716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4pPr>
                                                        <a:lvl5pPr marL="18288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5pPr>
                                                        <a:lvl6pPr marL="22860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6pPr>
                                                        <a:lvl7pPr marL="27432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7pPr>
                                                        <a:lvl8pPr marL="32004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8pPr>
                                                        <a:lvl9pPr marL="3657600" algn="l" defTabSz="914400" rtl="0" eaLnBrk="1" latinLnBrk="0" hangingPunct="1">
                                                          <a:defRPr sz="1800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+mn-lt"/>
                                                            <a:ea typeface="+mn-ea"/>
                                                            <a:cs typeface="+mn-cs"/>
                                                          </a:defRPr>
                                                        </a:lvl9pPr>
                                                      </a:lstStyle>
                                                      <a:p>
                                                        <a:pPr marL="0" marR="0" lvl="0" indent="0" algn="ctr" defTabSz="914400" rtl="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  <a:defRPr/>
                                                        </a:pPr>
                                                        <a:endParaRPr kumimoji="0" lang="en-US" sz="1800" b="0" i="0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1073" name="Group 1165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6700308" y="3752321"/>
                                                        <a:ext cx="1478492" cy="733954"/>
                                                        <a:chOff x="6700308" y="3752321"/>
                                                        <a:chExt cx="1478492" cy="733954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1167" name="Freeform 1166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711950" y="4039129"/>
                                                          <a:ext cx="784754" cy="394229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0 w 784754"/>
                                                            <a:gd name="connsiteY0" fmla="*/ 148696 h 394229"/>
                                                            <a:gd name="connsiteX1" fmla="*/ 95250 w 784754"/>
                                                            <a:gd name="connsiteY1" fmla="*/ 155046 h 394229"/>
                                                            <a:gd name="connsiteX2" fmla="*/ 104775 w 784754"/>
                                                            <a:gd name="connsiteY2" fmla="*/ 180446 h 394229"/>
                                                            <a:gd name="connsiteX3" fmla="*/ 120650 w 784754"/>
                                                            <a:gd name="connsiteY3" fmla="*/ 202671 h 394229"/>
                                                            <a:gd name="connsiteX4" fmla="*/ 142875 w 784754"/>
                                                            <a:gd name="connsiteY4" fmla="*/ 205846 h 394229"/>
                                                            <a:gd name="connsiteX5" fmla="*/ 158750 w 784754"/>
                                                            <a:gd name="connsiteY5" fmla="*/ 215371 h 394229"/>
                                                            <a:gd name="connsiteX6" fmla="*/ 177800 w 784754"/>
                                                            <a:gd name="connsiteY6" fmla="*/ 231246 h 394229"/>
                                                            <a:gd name="connsiteX7" fmla="*/ 215900 w 784754"/>
                                                            <a:gd name="connsiteY7" fmla="*/ 259821 h 394229"/>
                                                            <a:gd name="connsiteX8" fmla="*/ 257175 w 784754"/>
                                                            <a:gd name="connsiteY8" fmla="*/ 269346 h 394229"/>
                                                            <a:gd name="connsiteX9" fmla="*/ 301625 w 784754"/>
                                                            <a:gd name="connsiteY9" fmla="*/ 278871 h 394229"/>
                                                            <a:gd name="connsiteX10" fmla="*/ 330200 w 784754"/>
                                                            <a:gd name="connsiteY10" fmla="*/ 291571 h 394229"/>
                                                            <a:gd name="connsiteX11" fmla="*/ 339725 w 784754"/>
                                                            <a:gd name="connsiteY11" fmla="*/ 307446 h 394229"/>
                                                            <a:gd name="connsiteX12" fmla="*/ 349250 w 784754"/>
                                                            <a:gd name="connsiteY12" fmla="*/ 332846 h 394229"/>
                                                            <a:gd name="connsiteX13" fmla="*/ 371475 w 784754"/>
                                                            <a:gd name="connsiteY13" fmla="*/ 355071 h 394229"/>
                                                            <a:gd name="connsiteX14" fmla="*/ 365125 w 784754"/>
                                                            <a:gd name="connsiteY14" fmla="*/ 367771 h 394229"/>
                                                            <a:gd name="connsiteX15" fmla="*/ 409575 w 784754"/>
                                                            <a:gd name="connsiteY15" fmla="*/ 367771 h 394229"/>
                                                            <a:gd name="connsiteX16" fmla="*/ 425450 w 784754"/>
                                                            <a:gd name="connsiteY16" fmla="*/ 374121 h 394229"/>
                                                            <a:gd name="connsiteX17" fmla="*/ 431800 w 784754"/>
                                                            <a:gd name="connsiteY17" fmla="*/ 386821 h 394229"/>
                                                            <a:gd name="connsiteX18" fmla="*/ 438150 w 784754"/>
                                                            <a:gd name="connsiteY18" fmla="*/ 389996 h 394229"/>
                                                            <a:gd name="connsiteX19" fmla="*/ 450850 w 784754"/>
                                                            <a:gd name="connsiteY19" fmla="*/ 361421 h 394229"/>
                                                            <a:gd name="connsiteX20" fmla="*/ 447675 w 784754"/>
                                                            <a:gd name="connsiteY20" fmla="*/ 339196 h 394229"/>
                                                            <a:gd name="connsiteX21" fmla="*/ 447675 w 784754"/>
                                                            <a:gd name="connsiteY21" fmla="*/ 313796 h 394229"/>
                                                            <a:gd name="connsiteX22" fmla="*/ 466725 w 784754"/>
                                                            <a:gd name="connsiteY22" fmla="*/ 291571 h 394229"/>
                                                            <a:gd name="connsiteX23" fmla="*/ 473075 w 784754"/>
                                                            <a:gd name="connsiteY23" fmla="*/ 269346 h 394229"/>
                                                            <a:gd name="connsiteX24" fmla="*/ 495300 w 784754"/>
                                                            <a:gd name="connsiteY24" fmla="*/ 256646 h 394229"/>
                                                            <a:gd name="connsiteX25" fmla="*/ 501650 w 784754"/>
                                                            <a:gd name="connsiteY25" fmla="*/ 240771 h 394229"/>
                                                            <a:gd name="connsiteX26" fmla="*/ 501650 w 784754"/>
                                                            <a:gd name="connsiteY26" fmla="*/ 212196 h 394229"/>
                                                            <a:gd name="connsiteX27" fmla="*/ 514350 w 784754"/>
                                                            <a:gd name="connsiteY27" fmla="*/ 183621 h 394229"/>
                                                            <a:gd name="connsiteX28" fmla="*/ 527050 w 784754"/>
                                                            <a:gd name="connsiteY28" fmla="*/ 155046 h 394229"/>
                                                            <a:gd name="connsiteX29" fmla="*/ 552450 w 784754"/>
                                                            <a:gd name="connsiteY29" fmla="*/ 113771 h 394229"/>
                                                            <a:gd name="connsiteX30" fmla="*/ 571500 w 784754"/>
                                                            <a:gd name="connsiteY30" fmla="*/ 85196 h 394229"/>
                                                            <a:gd name="connsiteX31" fmla="*/ 600075 w 784754"/>
                                                            <a:gd name="connsiteY31" fmla="*/ 85196 h 394229"/>
                                                            <a:gd name="connsiteX32" fmla="*/ 625475 w 784754"/>
                                                            <a:gd name="connsiteY32" fmla="*/ 78846 h 394229"/>
                                                            <a:gd name="connsiteX33" fmla="*/ 654050 w 784754"/>
                                                            <a:gd name="connsiteY33" fmla="*/ 69321 h 394229"/>
                                                            <a:gd name="connsiteX34" fmla="*/ 682625 w 784754"/>
                                                            <a:gd name="connsiteY34" fmla="*/ 53446 h 394229"/>
                                                            <a:gd name="connsiteX35" fmla="*/ 695325 w 784754"/>
                                                            <a:gd name="connsiteY35" fmla="*/ 43921 h 394229"/>
                                                            <a:gd name="connsiteX36" fmla="*/ 714375 w 784754"/>
                                                            <a:gd name="connsiteY36" fmla="*/ 43921 h 394229"/>
                                                            <a:gd name="connsiteX37" fmla="*/ 739775 w 784754"/>
                                                            <a:gd name="connsiteY37" fmla="*/ 53446 h 394229"/>
                                                            <a:gd name="connsiteX38" fmla="*/ 777875 w 784754"/>
                                                            <a:gd name="connsiteY38" fmla="*/ 53446 h 394229"/>
                                                            <a:gd name="connsiteX39" fmla="*/ 781050 w 784754"/>
                                                            <a:gd name="connsiteY39" fmla="*/ 34396 h 394229"/>
                                                            <a:gd name="connsiteX40" fmla="*/ 768350 w 784754"/>
                                                            <a:gd name="connsiteY40" fmla="*/ 18521 h 394229"/>
                                                            <a:gd name="connsiteX41" fmla="*/ 755650 w 784754"/>
                                                            <a:gd name="connsiteY41" fmla="*/ 2646 h 394229"/>
                                                            <a:gd name="connsiteX42" fmla="*/ 739775 w 784754"/>
                                                            <a:gd name="connsiteY42" fmla="*/ 2646 h 394229"/>
                                                            <a:gd name="connsiteX43" fmla="*/ 717550 w 784754"/>
                                                            <a:gd name="connsiteY43" fmla="*/ 12171 h 394229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  <a:cxn ang="0">
                                                              <a:pos x="connsiteX23" y="connsiteY23"/>
                                                            </a:cxn>
                                                            <a:cxn ang="0">
                                                              <a:pos x="connsiteX24" y="connsiteY24"/>
                                                            </a:cxn>
                                                            <a:cxn ang="0">
                                                              <a:pos x="connsiteX25" y="connsiteY25"/>
                                                            </a:cxn>
                                                            <a:cxn ang="0">
                                                              <a:pos x="connsiteX26" y="connsiteY26"/>
                                                            </a:cxn>
                                                            <a:cxn ang="0">
                                                              <a:pos x="connsiteX27" y="connsiteY27"/>
                                                            </a:cxn>
                                                            <a:cxn ang="0">
                                                              <a:pos x="connsiteX28" y="connsiteY28"/>
                                                            </a:cxn>
                                                            <a:cxn ang="0">
                                                              <a:pos x="connsiteX29" y="connsiteY29"/>
                                                            </a:cxn>
                                                            <a:cxn ang="0">
                                                              <a:pos x="connsiteX30" y="connsiteY30"/>
                                                            </a:cxn>
                                                            <a:cxn ang="0">
                                                              <a:pos x="connsiteX31" y="connsiteY31"/>
                                                            </a:cxn>
                                                            <a:cxn ang="0">
                                                              <a:pos x="connsiteX32" y="connsiteY32"/>
                                                            </a:cxn>
                                                            <a:cxn ang="0">
                                                              <a:pos x="connsiteX33" y="connsiteY33"/>
                                                            </a:cxn>
                                                            <a:cxn ang="0">
                                                              <a:pos x="connsiteX34" y="connsiteY34"/>
                                                            </a:cxn>
                                                            <a:cxn ang="0">
                                                              <a:pos x="connsiteX35" y="connsiteY35"/>
                                                            </a:cxn>
                                                            <a:cxn ang="0">
                                                              <a:pos x="connsiteX36" y="connsiteY36"/>
                                                            </a:cxn>
                                                            <a:cxn ang="0">
                                                              <a:pos x="connsiteX37" y="connsiteY37"/>
                                                            </a:cxn>
                                                            <a:cxn ang="0">
                                                              <a:pos x="connsiteX38" y="connsiteY38"/>
                                                            </a:cxn>
                                                            <a:cxn ang="0">
                                                              <a:pos x="connsiteX39" y="connsiteY39"/>
                                                            </a:cxn>
                                                            <a:cxn ang="0">
                                                              <a:pos x="connsiteX40" y="connsiteY40"/>
                                                            </a:cxn>
                                                            <a:cxn ang="0">
                                                              <a:pos x="connsiteX41" y="connsiteY41"/>
                                                            </a:cxn>
                                                            <a:cxn ang="0">
                                                              <a:pos x="connsiteX42" y="connsiteY42"/>
                                                            </a:cxn>
                                                            <a:cxn ang="0">
                                                              <a:pos x="connsiteX43" y="connsiteY43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784754" h="394229">
                                                              <a:moveTo>
                                                                <a:pt x="0" y="148696"/>
                                                              </a:moveTo>
                                                              <a:cubicBezTo>
                                                                <a:pt x="38894" y="149225"/>
                                                                <a:pt x="77788" y="149754"/>
                                                                <a:pt x="95250" y="155046"/>
                                                              </a:cubicBezTo>
                                                              <a:cubicBezTo>
                                                                <a:pt x="112712" y="160338"/>
                                                                <a:pt x="100542" y="172509"/>
                                                                <a:pt x="104775" y="180446"/>
                                                              </a:cubicBezTo>
                                                              <a:cubicBezTo>
                                                                <a:pt x="109008" y="188383"/>
                                                                <a:pt x="114300" y="198438"/>
                                                                <a:pt x="120650" y="202671"/>
                                                              </a:cubicBezTo>
                                                              <a:cubicBezTo>
                                                                <a:pt x="127000" y="206904"/>
                                                                <a:pt x="136525" y="203729"/>
                                                                <a:pt x="142875" y="205846"/>
                                                              </a:cubicBezTo>
                                                              <a:cubicBezTo>
                                                                <a:pt x="149225" y="207963"/>
                                                                <a:pt x="152929" y="211138"/>
                                                                <a:pt x="158750" y="215371"/>
                                                              </a:cubicBezTo>
                                                              <a:cubicBezTo>
                                                                <a:pt x="164571" y="219604"/>
                                                                <a:pt x="168275" y="223838"/>
                                                                <a:pt x="177800" y="231246"/>
                                                              </a:cubicBezTo>
                                                              <a:cubicBezTo>
                                                                <a:pt x="187325" y="238654"/>
                                                                <a:pt x="202671" y="253471"/>
                                                                <a:pt x="215900" y="259821"/>
                                                              </a:cubicBezTo>
                                                              <a:cubicBezTo>
                                                                <a:pt x="229129" y="266171"/>
                                                                <a:pt x="257175" y="269346"/>
                                                                <a:pt x="257175" y="269346"/>
                                                              </a:cubicBezTo>
                                                              <a:cubicBezTo>
                                                                <a:pt x="271462" y="272521"/>
                                                                <a:pt x="289454" y="275167"/>
                                                                <a:pt x="301625" y="278871"/>
                                                              </a:cubicBezTo>
                                                              <a:cubicBezTo>
                                                                <a:pt x="313796" y="282575"/>
                                                                <a:pt x="323850" y="286809"/>
                                                                <a:pt x="330200" y="291571"/>
                                                              </a:cubicBezTo>
                                                              <a:cubicBezTo>
                                                                <a:pt x="336550" y="296333"/>
                                                                <a:pt x="336550" y="300567"/>
                                                                <a:pt x="339725" y="307446"/>
                                                              </a:cubicBezTo>
                                                              <a:cubicBezTo>
                                                                <a:pt x="342900" y="314325"/>
                                                                <a:pt x="343958" y="324909"/>
                                                                <a:pt x="349250" y="332846"/>
                                                              </a:cubicBezTo>
                                                              <a:cubicBezTo>
                                                                <a:pt x="354542" y="340783"/>
                                                                <a:pt x="368829" y="349250"/>
                                                                <a:pt x="371475" y="355071"/>
                                                              </a:cubicBezTo>
                                                              <a:cubicBezTo>
                                                                <a:pt x="374121" y="360892"/>
                                                                <a:pt x="358775" y="365654"/>
                                                                <a:pt x="365125" y="367771"/>
                                                              </a:cubicBezTo>
                                                              <a:cubicBezTo>
                                                                <a:pt x="371475" y="369888"/>
                                                                <a:pt x="399521" y="366713"/>
                                                                <a:pt x="409575" y="367771"/>
                                                              </a:cubicBezTo>
                                                              <a:cubicBezTo>
                                                                <a:pt x="419629" y="368829"/>
                                                                <a:pt x="421746" y="370946"/>
                                                                <a:pt x="425450" y="374121"/>
                                                              </a:cubicBezTo>
                                                              <a:cubicBezTo>
                                                                <a:pt x="429154" y="377296"/>
                                                                <a:pt x="429683" y="384175"/>
                                                                <a:pt x="431800" y="386821"/>
                                                              </a:cubicBezTo>
                                                              <a:cubicBezTo>
                                                                <a:pt x="433917" y="389467"/>
                                                                <a:pt x="434975" y="394229"/>
                                                                <a:pt x="438150" y="389996"/>
                                                              </a:cubicBezTo>
                                                              <a:cubicBezTo>
                                                                <a:pt x="441325" y="385763"/>
                                                                <a:pt x="449263" y="369888"/>
                                                                <a:pt x="450850" y="361421"/>
                                                              </a:cubicBezTo>
                                                              <a:cubicBezTo>
                                                                <a:pt x="452437" y="352954"/>
                                                                <a:pt x="448204" y="347134"/>
                                                                <a:pt x="447675" y="339196"/>
                                                              </a:cubicBezTo>
                                                              <a:cubicBezTo>
                                                                <a:pt x="447146" y="331259"/>
                                                                <a:pt x="444500" y="321734"/>
                                                                <a:pt x="447675" y="313796"/>
                                                              </a:cubicBezTo>
                                                              <a:cubicBezTo>
                                                                <a:pt x="450850" y="305858"/>
                                                                <a:pt x="462492" y="298979"/>
                                                                <a:pt x="466725" y="291571"/>
                                                              </a:cubicBezTo>
                                                              <a:cubicBezTo>
                                                                <a:pt x="470958" y="284163"/>
                                                                <a:pt x="468313" y="275167"/>
                                                                <a:pt x="473075" y="269346"/>
                                                              </a:cubicBezTo>
                                                              <a:cubicBezTo>
                                                                <a:pt x="477837" y="263525"/>
                                                                <a:pt x="490538" y="261408"/>
                                                                <a:pt x="495300" y="256646"/>
                                                              </a:cubicBezTo>
                                                              <a:cubicBezTo>
                                                                <a:pt x="500062" y="251884"/>
                                                                <a:pt x="500592" y="248179"/>
                                                                <a:pt x="501650" y="240771"/>
                                                              </a:cubicBezTo>
                                                              <a:cubicBezTo>
                                                                <a:pt x="502708" y="233363"/>
                                                                <a:pt x="499533" y="221721"/>
                                                                <a:pt x="501650" y="212196"/>
                                                              </a:cubicBezTo>
                                                              <a:cubicBezTo>
                                                                <a:pt x="503767" y="202671"/>
                                                                <a:pt x="514350" y="183621"/>
                                                                <a:pt x="514350" y="183621"/>
                                                              </a:cubicBezTo>
                                                              <a:cubicBezTo>
                                                                <a:pt x="518583" y="174096"/>
                                                                <a:pt x="520700" y="166688"/>
                                                                <a:pt x="527050" y="155046"/>
                                                              </a:cubicBezTo>
                                                              <a:cubicBezTo>
                                                                <a:pt x="533400" y="143404"/>
                                                                <a:pt x="545042" y="125413"/>
                                                                <a:pt x="552450" y="113771"/>
                                                              </a:cubicBezTo>
                                                              <a:cubicBezTo>
                                                                <a:pt x="559858" y="102129"/>
                                                                <a:pt x="563563" y="89959"/>
                                                                <a:pt x="571500" y="85196"/>
                                                              </a:cubicBezTo>
                                                              <a:cubicBezTo>
                                                                <a:pt x="579438" y="80434"/>
                                                                <a:pt x="591079" y="86254"/>
                                                                <a:pt x="600075" y="85196"/>
                                                              </a:cubicBezTo>
                                                              <a:cubicBezTo>
                                                                <a:pt x="609071" y="84138"/>
                                                                <a:pt x="616479" y="81492"/>
                                                                <a:pt x="625475" y="78846"/>
                                                              </a:cubicBezTo>
                                                              <a:cubicBezTo>
                                                                <a:pt x="634471" y="76200"/>
                                                                <a:pt x="644525" y="73554"/>
                                                                <a:pt x="654050" y="69321"/>
                                                              </a:cubicBezTo>
                                                              <a:cubicBezTo>
                                                                <a:pt x="663575" y="65088"/>
                                                                <a:pt x="675746" y="57679"/>
                                                                <a:pt x="682625" y="53446"/>
                                                              </a:cubicBezTo>
                                                              <a:cubicBezTo>
                                                                <a:pt x="689504" y="49213"/>
                                                                <a:pt x="690033" y="45508"/>
                                                                <a:pt x="695325" y="43921"/>
                                                              </a:cubicBezTo>
                                                              <a:cubicBezTo>
                                                                <a:pt x="700617" y="42334"/>
                                                                <a:pt x="706967" y="42334"/>
                                                                <a:pt x="714375" y="43921"/>
                                                              </a:cubicBezTo>
                                                              <a:cubicBezTo>
                                                                <a:pt x="721783" y="45508"/>
                                                                <a:pt x="729192" y="51859"/>
                                                                <a:pt x="739775" y="53446"/>
                                                              </a:cubicBezTo>
                                                              <a:cubicBezTo>
                                                                <a:pt x="750358" y="55034"/>
                                                                <a:pt x="770996" y="56621"/>
                                                                <a:pt x="777875" y="53446"/>
                                                              </a:cubicBezTo>
                                                              <a:cubicBezTo>
                                                                <a:pt x="784754" y="50271"/>
                                                                <a:pt x="782638" y="40217"/>
                                                                <a:pt x="781050" y="34396"/>
                                                              </a:cubicBezTo>
                                                              <a:cubicBezTo>
                                                                <a:pt x="779463" y="28575"/>
                                                                <a:pt x="768350" y="18521"/>
                                                                <a:pt x="768350" y="18521"/>
                                                              </a:cubicBezTo>
                                                              <a:cubicBezTo>
                                                                <a:pt x="764117" y="13229"/>
                                                                <a:pt x="760412" y="5292"/>
                                                                <a:pt x="755650" y="2646"/>
                                                              </a:cubicBezTo>
                                                              <a:cubicBezTo>
                                                                <a:pt x="750888" y="0"/>
                                                                <a:pt x="746125" y="1059"/>
                                                                <a:pt x="739775" y="2646"/>
                                                              </a:cubicBezTo>
                                                              <a:cubicBezTo>
                                                                <a:pt x="733425" y="4234"/>
                                                                <a:pt x="721783" y="9525"/>
                                                                <a:pt x="717550" y="12171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68" name="Freeform 1167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700308" y="3752321"/>
                                                          <a:ext cx="781050" cy="435504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14817 w 781050"/>
                                                            <a:gd name="connsiteY0" fmla="*/ 435504 h 435504"/>
                                                            <a:gd name="connsiteX1" fmla="*/ 2117 w 781050"/>
                                                            <a:gd name="connsiteY1" fmla="*/ 381529 h 435504"/>
                                                            <a:gd name="connsiteX2" fmla="*/ 27517 w 781050"/>
                                                            <a:gd name="connsiteY2" fmla="*/ 340254 h 435504"/>
                                                            <a:gd name="connsiteX3" fmla="*/ 27517 w 781050"/>
                                                            <a:gd name="connsiteY3" fmla="*/ 321204 h 435504"/>
                                                            <a:gd name="connsiteX4" fmla="*/ 21167 w 781050"/>
                                                            <a:gd name="connsiteY4" fmla="*/ 286279 h 435504"/>
                                                            <a:gd name="connsiteX5" fmla="*/ 17992 w 781050"/>
                                                            <a:gd name="connsiteY5" fmla="*/ 264054 h 435504"/>
                                                            <a:gd name="connsiteX6" fmla="*/ 21167 w 781050"/>
                                                            <a:gd name="connsiteY6" fmla="*/ 238654 h 435504"/>
                                                            <a:gd name="connsiteX7" fmla="*/ 30692 w 781050"/>
                                                            <a:gd name="connsiteY7" fmla="*/ 225954 h 435504"/>
                                                            <a:gd name="connsiteX8" fmla="*/ 49742 w 781050"/>
                                                            <a:gd name="connsiteY8" fmla="*/ 225954 h 435504"/>
                                                            <a:gd name="connsiteX9" fmla="*/ 71967 w 781050"/>
                                                            <a:gd name="connsiteY9" fmla="*/ 222779 h 435504"/>
                                                            <a:gd name="connsiteX10" fmla="*/ 100542 w 781050"/>
                                                            <a:gd name="connsiteY10" fmla="*/ 219604 h 435504"/>
                                                            <a:gd name="connsiteX11" fmla="*/ 113242 w 781050"/>
                                                            <a:gd name="connsiteY11" fmla="*/ 206904 h 435504"/>
                                                            <a:gd name="connsiteX12" fmla="*/ 141817 w 781050"/>
                                                            <a:gd name="connsiteY12" fmla="*/ 178329 h 435504"/>
                                                            <a:gd name="connsiteX13" fmla="*/ 160867 w 781050"/>
                                                            <a:gd name="connsiteY13" fmla="*/ 168804 h 435504"/>
                                                            <a:gd name="connsiteX14" fmla="*/ 173567 w 781050"/>
                                                            <a:gd name="connsiteY14" fmla="*/ 146579 h 435504"/>
                                                            <a:gd name="connsiteX15" fmla="*/ 186267 w 781050"/>
                                                            <a:gd name="connsiteY15" fmla="*/ 127529 h 435504"/>
                                                            <a:gd name="connsiteX16" fmla="*/ 214842 w 781050"/>
                                                            <a:gd name="connsiteY16" fmla="*/ 102129 h 435504"/>
                                                            <a:gd name="connsiteX17" fmla="*/ 246592 w 781050"/>
                                                            <a:gd name="connsiteY17" fmla="*/ 83079 h 435504"/>
                                                            <a:gd name="connsiteX18" fmla="*/ 271992 w 781050"/>
                                                            <a:gd name="connsiteY18" fmla="*/ 64029 h 435504"/>
                                                            <a:gd name="connsiteX19" fmla="*/ 287867 w 781050"/>
                                                            <a:gd name="connsiteY19" fmla="*/ 29104 h 435504"/>
                                                            <a:gd name="connsiteX20" fmla="*/ 297392 w 781050"/>
                                                            <a:gd name="connsiteY20" fmla="*/ 529 h 435504"/>
                                                            <a:gd name="connsiteX21" fmla="*/ 345017 w 781050"/>
                                                            <a:gd name="connsiteY21" fmla="*/ 32279 h 435504"/>
                                                            <a:gd name="connsiteX22" fmla="*/ 373592 w 781050"/>
                                                            <a:gd name="connsiteY22" fmla="*/ 48154 h 435504"/>
                                                            <a:gd name="connsiteX23" fmla="*/ 395817 w 781050"/>
                                                            <a:gd name="connsiteY23" fmla="*/ 64029 h 435504"/>
                                                            <a:gd name="connsiteX24" fmla="*/ 424392 w 781050"/>
                                                            <a:gd name="connsiteY24" fmla="*/ 79904 h 435504"/>
                                                            <a:gd name="connsiteX25" fmla="*/ 456142 w 781050"/>
                                                            <a:gd name="connsiteY25" fmla="*/ 89429 h 435504"/>
                                                            <a:gd name="connsiteX26" fmla="*/ 491067 w 781050"/>
                                                            <a:gd name="connsiteY26" fmla="*/ 95779 h 435504"/>
                                                            <a:gd name="connsiteX27" fmla="*/ 554567 w 781050"/>
                                                            <a:gd name="connsiteY27" fmla="*/ 73554 h 435504"/>
                                                            <a:gd name="connsiteX28" fmla="*/ 586317 w 781050"/>
                                                            <a:gd name="connsiteY28" fmla="*/ 73554 h 435504"/>
                                                            <a:gd name="connsiteX29" fmla="*/ 614892 w 781050"/>
                                                            <a:gd name="connsiteY29" fmla="*/ 60854 h 435504"/>
                                                            <a:gd name="connsiteX30" fmla="*/ 643467 w 781050"/>
                                                            <a:gd name="connsiteY30" fmla="*/ 67204 h 435504"/>
                                                            <a:gd name="connsiteX31" fmla="*/ 687917 w 781050"/>
                                                            <a:gd name="connsiteY31" fmla="*/ 95779 h 435504"/>
                                                            <a:gd name="connsiteX32" fmla="*/ 710142 w 781050"/>
                                                            <a:gd name="connsiteY32" fmla="*/ 105304 h 435504"/>
                                                            <a:gd name="connsiteX33" fmla="*/ 735542 w 781050"/>
                                                            <a:gd name="connsiteY33" fmla="*/ 111654 h 435504"/>
                                                            <a:gd name="connsiteX34" fmla="*/ 773642 w 781050"/>
                                                            <a:gd name="connsiteY34" fmla="*/ 127529 h 435504"/>
                                                            <a:gd name="connsiteX35" fmla="*/ 779992 w 781050"/>
                                                            <a:gd name="connsiteY35" fmla="*/ 143404 h 435504"/>
                                                            <a:gd name="connsiteX36" fmla="*/ 779992 w 781050"/>
                                                            <a:gd name="connsiteY36" fmla="*/ 165629 h 435504"/>
                                                            <a:gd name="connsiteX37" fmla="*/ 779992 w 781050"/>
                                                            <a:gd name="connsiteY37" fmla="*/ 178329 h 435504"/>
                                                            <a:gd name="connsiteX38" fmla="*/ 773642 w 781050"/>
                                                            <a:gd name="connsiteY38" fmla="*/ 191029 h 435504"/>
                                                            <a:gd name="connsiteX39" fmla="*/ 741892 w 781050"/>
                                                            <a:gd name="connsiteY39" fmla="*/ 219604 h 435504"/>
                                                            <a:gd name="connsiteX40" fmla="*/ 716492 w 781050"/>
                                                            <a:gd name="connsiteY40" fmla="*/ 245004 h 435504"/>
                                                            <a:gd name="connsiteX41" fmla="*/ 694267 w 781050"/>
                                                            <a:gd name="connsiteY41" fmla="*/ 254529 h 435504"/>
                                                            <a:gd name="connsiteX42" fmla="*/ 665692 w 781050"/>
                                                            <a:gd name="connsiteY42" fmla="*/ 254529 h 435504"/>
                                                            <a:gd name="connsiteX43" fmla="*/ 662517 w 781050"/>
                                                            <a:gd name="connsiteY43" fmla="*/ 283104 h 435504"/>
                                                            <a:gd name="connsiteX44" fmla="*/ 662517 w 781050"/>
                                                            <a:gd name="connsiteY44" fmla="*/ 298979 h 435504"/>
                                                            <a:gd name="connsiteX45" fmla="*/ 662517 w 781050"/>
                                                            <a:gd name="connsiteY45" fmla="*/ 305329 h 435504"/>
                                                            <a:gd name="connsiteX46" fmla="*/ 691092 w 781050"/>
                                                            <a:gd name="connsiteY46" fmla="*/ 308504 h 435504"/>
                                                            <a:gd name="connsiteX47" fmla="*/ 722842 w 781050"/>
                                                            <a:gd name="connsiteY47" fmla="*/ 305329 h 435504"/>
                                                            <a:gd name="connsiteX48" fmla="*/ 738717 w 781050"/>
                                                            <a:gd name="connsiteY48" fmla="*/ 295804 h 435504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  <a:cxn ang="0">
                                                              <a:pos x="connsiteX23" y="connsiteY23"/>
                                                            </a:cxn>
                                                            <a:cxn ang="0">
                                                              <a:pos x="connsiteX24" y="connsiteY24"/>
                                                            </a:cxn>
                                                            <a:cxn ang="0">
                                                              <a:pos x="connsiteX25" y="connsiteY25"/>
                                                            </a:cxn>
                                                            <a:cxn ang="0">
                                                              <a:pos x="connsiteX26" y="connsiteY26"/>
                                                            </a:cxn>
                                                            <a:cxn ang="0">
                                                              <a:pos x="connsiteX27" y="connsiteY27"/>
                                                            </a:cxn>
                                                            <a:cxn ang="0">
                                                              <a:pos x="connsiteX28" y="connsiteY28"/>
                                                            </a:cxn>
                                                            <a:cxn ang="0">
                                                              <a:pos x="connsiteX29" y="connsiteY29"/>
                                                            </a:cxn>
                                                            <a:cxn ang="0">
                                                              <a:pos x="connsiteX30" y="connsiteY30"/>
                                                            </a:cxn>
                                                            <a:cxn ang="0">
                                                              <a:pos x="connsiteX31" y="connsiteY31"/>
                                                            </a:cxn>
                                                            <a:cxn ang="0">
                                                              <a:pos x="connsiteX32" y="connsiteY32"/>
                                                            </a:cxn>
                                                            <a:cxn ang="0">
                                                              <a:pos x="connsiteX33" y="connsiteY33"/>
                                                            </a:cxn>
                                                            <a:cxn ang="0">
                                                              <a:pos x="connsiteX34" y="connsiteY34"/>
                                                            </a:cxn>
                                                            <a:cxn ang="0">
                                                              <a:pos x="connsiteX35" y="connsiteY35"/>
                                                            </a:cxn>
                                                            <a:cxn ang="0">
                                                              <a:pos x="connsiteX36" y="connsiteY36"/>
                                                            </a:cxn>
                                                            <a:cxn ang="0">
                                                              <a:pos x="connsiteX37" y="connsiteY37"/>
                                                            </a:cxn>
                                                            <a:cxn ang="0">
                                                              <a:pos x="connsiteX38" y="connsiteY38"/>
                                                            </a:cxn>
                                                            <a:cxn ang="0">
                                                              <a:pos x="connsiteX39" y="connsiteY39"/>
                                                            </a:cxn>
                                                            <a:cxn ang="0">
                                                              <a:pos x="connsiteX40" y="connsiteY40"/>
                                                            </a:cxn>
                                                            <a:cxn ang="0">
                                                              <a:pos x="connsiteX41" y="connsiteY41"/>
                                                            </a:cxn>
                                                            <a:cxn ang="0">
                                                              <a:pos x="connsiteX42" y="connsiteY42"/>
                                                            </a:cxn>
                                                            <a:cxn ang="0">
                                                              <a:pos x="connsiteX43" y="connsiteY43"/>
                                                            </a:cxn>
                                                            <a:cxn ang="0">
                                                              <a:pos x="connsiteX44" y="connsiteY44"/>
                                                            </a:cxn>
                                                            <a:cxn ang="0">
                                                              <a:pos x="connsiteX45" y="connsiteY45"/>
                                                            </a:cxn>
                                                            <a:cxn ang="0">
                                                              <a:pos x="connsiteX46" y="connsiteY46"/>
                                                            </a:cxn>
                                                            <a:cxn ang="0">
                                                              <a:pos x="connsiteX47" y="connsiteY47"/>
                                                            </a:cxn>
                                                            <a:cxn ang="0">
                                                              <a:pos x="connsiteX48" y="connsiteY48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781050" h="435504">
                                                              <a:moveTo>
                                                                <a:pt x="14817" y="435504"/>
                                                              </a:moveTo>
                                                              <a:cubicBezTo>
                                                                <a:pt x="7408" y="416454"/>
                                                                <a:pt x="0" y="397404"/>
                                                                <a:pt x="2117" y="381529"/>
                                                              </a:cubicBezTo>
                                                              <a:cubicBezTo>
                                                                <a:pt x="4234" y="365654"/>
                                                                <a:pt x="23284" y="350308"/>
                                                                <a:pt x="27517" y="340254"/>
                                                              </a:cubicBezTo>
                                                              <a:cubicBezTo>
                                                                <a:pt x="31750" y="330200"/>
                                                                <a:pt x="28575" y="330200"/>
                                                                <a:pt x="27517" y="321204"/>
                                                              </a:cubicBezTo>
                                                              <a:cubicBezTo>
                                                                <a:pt x="26459" y="312208"/>
                                                                <a:pt x="22755" y="295804"/>
                                                                <a:pt x="21167" y="286279"/>
                                                              </a:cubicBezTo>
                                                              <a:cubicBezTo>
                                                                <a:pt x="19580" y="276754"/>
                                                                <a:pt x="17992" y="271991"/>
                                                                <a:pt x="17992" y="264054"/>
                                                              </a:cubicBezTo>
                                                              <a:cubicBezTo>
                                                                <a:pt x="17992" y="256117"/>
                                                                <a:pt x="19050" y="245004"/>
                                                                <a:pt x="21167" y="238654"/>
                                                              </a:cubicBezTo>
                                                              <a:cubicBezTo>
                                                                <a:pt x="23284" y="232304"/>
                                                                <a:pt x="25930" y="228071"/>
                                                                <a:pt x="30692" y="225954"/>
                                                              </a:cubicBezTo>
                                                              <a:cubicBezTo>
                                                                <a:pt x="35454" y="223837"/>
                                                                <a:pt x="42863" y="226483"/>
                                                                <a:pt x="49742" y="225954"/>
                                                              </a:cubicBezTo>
                                                              <a:cubicBezTo>
                                                                <a:pt x="56621" y="225425"/>
                                                                <a:pt x="63500" y="223837"/>
                                                                <a:pt x="71967" y="222779"/>
                                                              </a:cubicBezTo>
                                                              <a:cubicBezTo>
                                                                <a:pt x="80434" y="221721"/>
                                                                <a:pt x="93663" y="222250"/>
                                                                <a:pt x="100542" y="219604"/>
                                                              </a:cubicBezTo>
                                                              <a:cubicBezTo>
                                                                <a:pt x="107421" y="216958"/>
                                                                <a:pt x="113242" y="206904"/>
                                                                <a:pt x="113242" y="206904"/>
                                                              </a:cubicBezTo>
                                                              <a:cubicBezTo>
                                                                <a:pt x="120121" y="200025"/>
                                                                <a:pt x="133880" y="184679"/>
                                                                <a:pt x="141817" y="178329"/>
                                                              </a:cubicBezTo>
                                                              <a:cubicBezTo>
                                                                <a:pt x="149754" y="171979"/>
                                                                <a:pt x="155575" y="174096"/>
                                                                <a:pt x="160867" y="168804"/>
                                                              </a:cubicBezTo>
                                                              <a:cubicBezTo>
                                                                <a:pt x="166159" y="163512"/>
                                                                <a:pt x="169334" y="153458"/>
                                                                <a:pt x="173567" y="146579"/>
                                                              </a:cubicBezTo>
                                                              <a:cubicBezTo>
                                                                <a:pt x="177800" y="139700"/>
                                                                <a:pt x="179388" y="134937"/>
                                                                <a:pt x="186267" y="127529"/>
                                                              </a:cubicBezTo>
                                                              <a:cubicBezTo>
                                                                <a:pt x="193146" y="120121"/>
                                                                <a:pt x="204788" y="109537"/>
                                                                <a:pt x="214842" y="102129"/>
                                                              </a:cubicBezTo>
                                                              <a:cubicBezTo>
                                                                <a:pt x="224896" y="94721"/>
                                                                <a:pt x="237067" y="89429"/>
                                                                <a:pt x="246592" y="83079"/>
                                                              </a:cubicBezTo>
                                                              <a:cubicBezTo>
                                                                <a:pt x="256117" y="76729"/>
                                                                <a:pt x="265113" y="73025"/>
                                                                <a:pt x="271992" y="64029"/>
                                                              </a:cubicBezTo>
                                                              <a:cubicBezTo>
                                                                <a:pt x="278871" y="55033"/>
                                                                <a:pt x="283634" y="39687"/>
                                                                <a:pt x="287867" y="29104"/>
                                                              </a:cubicBezTo>
                                                              <a:cubicBezTo>
                                                                <a:pt x="292100" y="18521"/>
                                                                <a:pt x="287867" y="0"/>
                                                                <a:pt x="297392" y="529"/>
                                                              </a:cubicBezTo>
                                                              <a:cubicBezTo>
                                                                <a:pt x="306917" y="1058"/>
                                                                <a:pt x="332317" y="24342"/>
                                                                <a:pt x="345017" y="32279"/>
                                                              </a:cubicBezTo>
                                                              <a:cubicBezTo>
                                                                <a:pt x="357717" y="40216"/>
                                                                <a:pt x="365125" y="42862"/>
                                                                <a:pt x="373592" y="48154"/>
                                                              </a:cubicBezTo>
                                                              <a:cubicBezTo>
                                                                <a:pt x="382059" y="53446"/>
                                                                <a:pt x="387350" y="58737"/>
                                                                <a:pt x="395817" y="64029"/>
                                                              </a:cubicBezTo>
                                                              <a:cubicBezTo>
                                                                <a:pt x="404284" y="69321"/>
                                                                <a:pt x="414338" y="75671"/>
                                                                <a:pt x="424392" y="79904"/>
                                                              </a:cubicBezTo>
                                                              <a:cubicBezTo>
                                                                <a:pt x="434446" y="84137"/>
                                                                <a:pt x="445029" y="86783"/>
                                                                <a:pt x="456142" y="89429"/>
                                                              </a:cubicBezTo>
                                                              <a:cubicBezTo>
                                                                <a:pt x="467255" y="92075"/>
                                                                <a:pt x="474663" y="98425"/>
                                                                <a:pt x="491067" y="95779"/>
                                                              </a:cubicBezTo>
                                                              <a:cubicBezTo>
                                                                <a:pt x="507471" y="93133"/>
                                                                <a:pt x="538692" y="77258"/>
                                                                <a:pt x="554567" y="73554"/>
                                                              </a:cubicBezTo>
                                                              <a:cubicBezTo>
                                                                <a:pt x="570442" y="69850"/>
                                                                <a:pt x="576263" y="75671"/>
                                                                <a:pt x="586317" y="73554"/>
                                                              </a:cubicBezTo>
                                                              <a:cubicBezTo>
                                                                <a:pt x="596371" y="71437"/>
                                                                <a:pt x="605367" y="61912"/>
                                                                <a:pt x="614892" y="60854"/>
                                                              </a:cubicBezTo>
                                                              <a:cubicBezTo>
                                                                <a:pt x="624417" y="59796"/>
                                                                <a:pt x="631296" y="61383"/>
                                                                <a:pt x="643467" y="67204"/>
                                                              </a:cubicBezTo>
                                                              <a:cubicBezTo>
                                                                <a:pt x="655638" y="73025"/>
                                                                <a:pt x="676805" y="89429"/>
                                                                <a:pt x="687917" y="95779"/>
                                                              </a:cubicBezTo>
                                                              <a:cubicBezTo>
                                                                <a:pt x="699029" y="102129"/>
                                                                <a:pt x="702205" y="102658"/>
                                                                <a:pt x="710142" y="105304"/>
                                                              </a:cubicBezTo>
                                                              <a:cubicBezTo>
                                                                <a:pt x="718079" y="107950"/>
                                                                <a:pt x="724959" y="107950"/>
                                                                <a:pt x="735542" y="111654"/>
                                                              </a:cubicBezTo>
                                                              <a:cubicBezTo>
                                                                <a:pt x="746125" y="115358"/>
                                                                <a:pt x="766234" y="122237"/>
                                                                <a:pt x="773642" y="127529"/>
                                                              </a:cubicBezTo>
                                                              <a:cubicBezTo>
                                                                <a:pt x="781050" y="132821"/>
                                                                <a:pt x="778934" y="137054"/>
                                                                <a:pt x="779992" y="143404"/>
                                                              </a:cubicBezTo>
                                                              <a:cubicBezTo>
                                                                <a:pt x="781050" y="149754"/>
                                                                <a:pt x="779992" y="165629"/>
                                                                <a:pt x="779992" y="165629"/>
                                                              </a:cubicBezTo>
                                                              <a:cubicBezTo>
                                                                <a:pt x="779992" y="171450"/>
                                                                <a:pt x="781050" y="174096"/>
                                                                <a:pt x="779992" y="178329"/>
                                                              </a:cubicBezTo>
                                                              <a:cubicBezTo>
                                                                <a:pt x="778934" y="182562"/>
                                                                <a:pt x="779992" y="184150"/>
                                                                <a:pt x="773642" y="191029"/>
                                                              </a:cubicBezTo>
                                                              <a:cubicBezTo>
                                                                <a:pt x="767292" y="197908"/>
                                                                <a:pt x="751417" y="210608"/>
                                                                <a:pt x="741892" y="219604"/>
                                                              </a:cubicBezTo>
                                                              <a:cubicBezTo>
                                                                <a:pt x="732367" y="228600"/>
                                                                <a:pt x="724429" y="239183"/>
                                                                <a:pt x="716492" y="245004"/>
                                                              </a:cubicBezTo>
                                                              <a:cubicBezTo>
                                                                <a:pt x="708555" y="250825"/>
                                                                <a:pt x="702734" y="252942"/>
                                                                <a:pt x="694267" y="254529"/>
                                                              </a:cubicBezTo>
                                                              <a:cubicBezTo>
                                                                <a:pt x="685800" y="256116"/>
                                                                <a:pt x="670984" y="249767"/>
                                                                <a:pt x="665692" y="254529"/>
                                                              </a:cubicBezTo>
                                                              <a:cubicBezTo>
                                                                <a:pt x="660400" y="259292"/>
                                                                <a:pt x="663046" y="275696"/>
                                                                <a:pt x="662517" y="283104"/>
                                                              </a:cubicBezTo>
                                                              <a:cubicBezTo>
                                                                <a:pt x="661988" y="290512"/>
                                                                <a:pt x="662517" y="298979"/>
                                                                <a:pt x="662517" y="298979"/>
                                                              </a:cubicBezTo>
                                                              <a:lnTo>
                                                                <a:pt x="662517" y="305329"/>
                                                              </a:lnTo>
                                                              <a:cubicBezTo>
                                                                <a:pt x="667279" y="306916"/>
                                                                <a:pt x="681038" y="308504"/>
                                                                <a:pt x="691092" y="308504"/>
                                                              </a:cubicBezTo>
                                                              <a:cubicBezTo>
                                                                <a:pt x="701146" y="308504"/>
                                                                <a:pt x="714905" y="307446"/>
                                                                <a:pt x="722842" y="305329"/>
                                                              </a:cubicBezTo>
                                                              <a:cubicBezTo>
                                                                <a:pt x="730779" y="303212"/>
                                                                <a:pt x="732896" y="307975"/>
                                                                <a:pt x="738717" y="295804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69" name="Freeform 1168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282392" y="3822700"/>
                                                          <a:ext cx="60854" cy="29845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7408 w 60854"/>
                                                            <a:gd name="connsiteY0" fmla="*/ 298450 h 298450"/>
                                                            <a:gd name="connsiteX1" fmla="*/ 16933 w 60854"/>
                                                            <a:gd name="connsiteY1" fmla="*/ 234950 h 298450"/>
                                                            <a:gd name="connsiteX2" fmla="*/ 20108 w 60854"/>
                                                            <a:gd name="connsiteY2" fmla="*/ 180975 h 298450"/>
                                                            <a:gd name="connsiteX3" fmla="*/ 1058 w 60854"/>
                                                            <a:gd name="connsiteY3" fmla="*/ 142875 h 298450"/>
                                                            <a:gd name="connsiteX4" fmla="*/ 13758 w 60854"/>
                                                            <a:gd name="connsiteY4" fmla="*/ 123825 h 298450"/>
                                                            <a:gd name="connsiteX5" fmla="*/ 39158 w 60854"/>
                                                            <a:gd name="connsiteY5" fmla="*/ 79375 h 298450"/>
                                                            <a:gd name="connsiteX6" fmla="*/ 58208 w 60854"/>
                                                            <a:gd name="connsiteY6" fmla="*/ 53975 h 298450"/>
                                                            <a:gd name="connsiteX7" fmla="*/ 55033 w 60854"/>
                                                            <a:gd name="connsiteY7" fmla="*/ 34925 h 298450"/>
                                                            <a:gd name="connsiteX8" fmla="*/ 32808 w 60854"/>
                                                            <a:gd name="connsiteY8" fmla="*/ 28575 h 298450"/>
                                                            <a:gd name="connsiteX9" fmla="*/ 23283 w 60854"/>
                                                            <a:gd name="connsiteY9" fmla="*/ 9525 h 298450"/>
                                                            <a:gd name="connsiteX10" fmla="*/ 10583 w 60854"/>
                                                            <a:gd name="connsiteY10" fmla="*/ 0 h 29845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60854" h="298450">
                                                              <a:moveTo>
                                                                <a:pt x="7408" y="298450"/>
                                                              </a:moveTo>
                                                              <a:cubicBezTo>
                                                                <a:pt x="11112" y="276489"/>
                                                                <a:pt x="14816" y="254529"/>
                                                                <a:pt x="16933" y="234950"/>
                                                              </a:cubicBezTo>
                                                              <a:cubicBezTo>
                                                                <a:pt x="19050" y="215371"/>
                                                                <a:pt x="22754" y="196321"/>
                                                                <a:pt x="20108" y="180975"/>
                                                              </a:cubicBezTo>
                                                              <a:cubicBezTo>
                                                                <a:pt x="17462" y="165629"/>
                                                                <a:pt x="2116" y="152400"/>
                                                                <a:pt x="1058" y="142875"/>
                                                              </a:cubicBezTo>
                                                              <a:cubicBezTo>
                                                                <a:pt x="0" y="133350"/>
                                                                <a:pt x="7408" y="134408"/>
                                                                <a:pt x="13758" y="123825"/>
                                                              </a:cubicBezTo>
                                                              <a:cubicBezTo>
                                                                <a:pt x="20108" y="113242"/>
                                                                <a:pt x="31750" y="91017"/>
                                                                <a:pt x="39158" y="79375"/>
                                                              </a:cubicBezTo>
                                                              <a:cubicBezTo>
                                                                <a:pt x="46566" y="67733"/>
                                                                <a:pt x="55562" y="61383"/>
                                                                <a:pt x="58208" y="53975"/>
                                                              </a:cubicBezTo>
                                                              <a:cubicBezTo>
                                                                <a:pt x="60854" y="46567"/>
                                                                <a:pt x="59266" y="39158"/>
                                                                <a:pt x="55033" y="34925"/>
                                                              </a:cubicBezTo>
                                                              <a:cubicBezTo>
                                                                <a:pt x="50800" y="30692"/>
                                                                <a:pt x="38100" y="32808"/>
                                                                <a:pt x="32808" y="28575"/>
                                                              </a:cubicBezTo>
                                                              <a:cubicBezTo>
                                                                <a:pt x="27516" y="24342"/>
                                                                <a:pt x="26987" y="14287"/>
                                                                <a:pt x="23283" y="9525"/>
                                                              </a:cubicBezTo>
                                                              <a:cubicBezTo>
                                                                <a:pt x="19579" y="4763"/>
                                                                <a:pt x="12170" y="11112"/>
                                                                <a:pt x="10583" y="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70" name="Freeform 1169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892925" y="4178300"/>
                                                          <a:ext cx="330200" cy="9525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0 w 330200"/>
                                                            <a:gd name="connsiteY0" fmla="*/ 95250 h 95250"/>
                                                            <a:gd name="connsiteX1" fmla="*/ 53975 w 330200"/>
                                                            <a:gd name="connsiteY1" fmla="*/ 38100 h 95250"/>
                                                            <a:gd name="connsiteX2" fmla="*/ 82550 w 330200"/>
                                                            <a:gd name="connsiteY2" fmla="*/ 12700 h 95250"/>
                                                            <a:gd name="connsiteX3" fmla="*/ 114300 w 330200"/>
                                                            <a:gd name="connsiteY3" fmla="*/ 19050 h 95250"/>
                                                            <a:gd name="connsiteX4" fmla="*/ 136525 w 330200"/>
                                                            <a:gd name="connsiteY4" fmla="*/ 9525 h 95250"/>
                                                            <a:gd name="connsiteX5" fmla="*/ 177800 w 330200"/>
                                                            <a:gd name="connsiteY5" fmla="*/ 0 h 95250"/>
                                                            <a:gd name="connsiteX6" fmla="*/ 215900 w 330200"/>
                                                            <a:gd name="connsiteY6" fmla="*/ 9525 h 95250"/>
                                                            <a:gd name="connsiteX7" fmla="*/ 244475 w 330200"/>
                                                            <a:gd name="connsiteY7" fmla="*/ 19050 h 95250"/>
                                                            <a:gd name="connsiteX8" fmla="*/ 301625 w 330200"/>
                                                            <a:gd name="connsiteY8" fmla="*/ 25400 h 95250"/>
                                                            <a:gd name="connsiteX9" fmla="*/ 307975 w 330200"/>
                                                            <a:gd name="connsiteY9" fmla="*/ 44450 h 95250"/>
                                                            <a:gd name="connsiteX10" fmla="*/ 330200 w 330200"/>
                                                            <a:gd name="connsiteY10" fmla="*/ 50800 h 9525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330200" h="95250">
                                                              <a:moveTo>
                                                                <a:pt x="0" y="95250"/>
                                                              </a:moveTo>
                                                              <a:cubicBezTo>
                                                                <a:pt x="20108" y="73554"/>
                                                                <a:pt x="40217" y="51858"/>
                                                                <a:pt x="53975" y="38100"/>
                                                              </a:cubicBezTo>
                                                              <a:cubicBezTo>
                                                                <a:pt x="67733" y="24342"/>
                                                                <a:pt x="72496" y="15875"/>
                                                                <a:pt x="82550" y="12700"/>
                                                              </a:cubicBezTo>
                                                              <a:cubicBezTo>
                                                                <a:pt x="92604" y="9525"/>
                                                                <a:pt x="105304" y="19579"/>
                                                                <a:pt x="114300" y="19050"/>
                                                              </a:cubicBezTo>
                                                              <a:cubicBezTo>
                                                                <a:pt x="123296" y="18521"/>
                                                                <a:pt x="125942" y="12700"/>
                                                                <a:pt x="136525" y="9525"/>
                                                              </a:cubicBezTo>
                                                              <a:cubicBezTo>
                                                                <a:pt x="147108" y="6350"/>
                                                                <a:pt x="164571" y="0"/>
                                                                <a:pt x="177800" y="0"/>
                                                              </a:cubicBezTo>
                                                              <a:cubicBezTo>
                                                                <a:pt x="191029" y="0"/>
                                                                <a:pt x="204787" y="6350"/>
                                                                <a:pt x="215900" y="9525"/>
                                                              </a:cubicBezTo>
                                                              <a:cubicBezTo>
                                                                <a:pt x="227013" y="12700"/>
                                                                <a:pt x="230188" y="16404"/>
                                                                <a:pt x="244475" y="19050"/>
                                                              </a:cubicBezTo>
                                                              <a:cubicBezTo>
                                                                <a:pt x="258762" y="21696"/>
                                                                <a:pt x="291042" y="21167"/>
                                                                <a:pt x="301625" y="25400"/>
                                                              </a:cubicBezTo>
                                                              <a:cubicBezTo>
                                                                <a:pt x="312208" y="29633"/>
                                                                <a:pt x="303213" y="40217"/>
                                                                <a:pt x="307975" y="44450"/>
                                                              </a:cubicBezTo>
                                                              <a:cubicBezTo>
                                                                <a:pt x="312737" y="48683"/>
                                                                <a:pt x="320146" y="49742"/>
                                                                <a:pt x="330200" y="5080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71" name="Freeform 1170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896100" y="3835400"/>
                                                          <a:ext cx="225425" cy="98425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225425 w 225425"/>
                                                            <a:gd name="connsiteY0" fmla="*/ 0 h 98425"/>
                                                            <a:gd name="connsiteX1" fmla="*/ 196850 w 225425"/>
                                                            <a:gd name="connsiteY1" fmla="*/ 57150 h 98425"/>
                                                            <a:gd name="connsiteX2" fmla="*/ 187325 w 225425"/>
                                                            <a:gd name="connsiteY2" fmla="*/ 92075 h 98425"/>
                                                            <a:gd name="connsiteX3" fmla="*/ 161925 w 225425"/>
                                                            <a:gd name="connsiteY3" fmla="*/ 95250 h 98425"/>
                                                            <a:gd name="connsiteX4" fmla="*/ 120650 w 225425"/>
                                                            <a:gd name="connsiteY4" fmla="*/ 92075 h 98425"/>
                                                            <a:gd name="connsiteX5" fmla="*/ 88900 w 225425"/>
                                                            <a:gd name="connsiteY5" fmla="*/ 92075 h 98425"/>
                                                            <a:gd name="connsiteX6" fmla="*/ 69850 w 225425"/>
                                                            <a:gd name="connsiteY6" fmla="*/ 95250 h 98425"/>
                                                            <a:gd name="connsiteX7" fmla="*/ 47625 w 225425"/>
                                                            <a:gd name="connsiteY7" fmla="*/ 73025 h 98425"/>
                                                            <a:gd name="connsiteX8" fmla="*/ 22225 w 225425"/>
                                                            <a:gd name="connsiteY8" fmla="*/ 50800 h 98425"/>
                                                            <a:gd name="connsiteX9" fmla="*/ 0 w 225425"/>
                                                            <a:gd name="connsiteY9" fmla="*/ 31750 h 98425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225425" h="98425">
                                                              <a:moveTo>
                                                                <a:pt x="225425" y="0"/>
                                                              </a:moveTo>
                                                              <a:cubicBezTo>
                                                                <a:pt x="214312" y="20902"/>
                                                                <a:pt x="203200" y="41804"/>
                                                                <a:pt x="196850" y="57150"/>
                                                              </a:cubicBezTo>
                                                              <a:cubicBezTo>
                                                                <a:pt x="190500" y="72496"/>
                                                                <a:pt x="193146" y="85725"/>
                                                                <a:pt x="187325" y="92075"/>
                                                              </a:cubicBezTo>
                                                              <a:cubicBezTo>
                                                                <a:pt x="181504" y="98425"/>
                                                                <a:pt x="173037" y="95250"/>
                                                                <a:pt x="161925" y="95250"/>
                                                              </a:cubicBezTo>
                                                              <a:cubicBezTo>
                                                                <a:pt x="150813" y="95250"/>
                                                                <a:pt x="132821" y="92604"/>
                                                                <a:pt x="120650" y="92075"/>
                                                              </a:cubicBezTo>
                                                              <a:cubicBezTo>
                                                                <a:pt x="108479" y="91546"/>
                                                                <a:pt x="97367" y="91546"/>
                                                                <a:pt x="88900" y="92075"/>
                                                              </a:cubicBezTo>
                                                              <a:cubicBezTo>
                                                                <a:pt x="80433" y="92604"/>
                                                                <a:pt x="76729" y="98425"/>
                                                                <a:pt x="69850" y="95250"/>
                                                              </a:cubicBezTo>
                                                              <a:cubicBezTo>
                                                                <a:pt x="62971" y="92075"/>
                                                                <a:pt x="55563" y="80433"/>
                                                                <a:pt x="47625" y="73025"/>
                                                              </a:cubicBezTo>
                                                              <a:cubicBezTo>
                                                                <a:pt x="39688" y="65617"/>
                                                                <a:pt x="22225" y="50800"/>
                                                                <a:pt x="22225" y="50800"/>
                                                              </a:cubicBezTo>
                                                              <a:cubicBezTo>
                                                                <a:pt x="14287" y="43921"/>
                                                                <a:pt x="5821" y="43392"/>
                                                                <a:pt x="0" y="3175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72" name="Freeform 1171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873875" y="3902075"/>
                                                          <a:ext cx="428625" cy="21748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428625 w 428625"/>
                                                            <a:gd name="connsiteY0" fmla="*/ 44450 h 217488"/>
                                                            <a:gd name="connsiteX1" fmla="*/ 374650 w 428625"/>
                                                            <a:gd name="connsiteY1" fmla="*/ 76200 h 217488"/>
                                                            <a:gd name="connsiteX2" fmla="*/ 355600 w 428625"/>
                                                            <a:gd name="connsiteY2" fmla="*/ 104775 h 217488"/>
                                                            <a:gd name="connsiteX3" fmla="*/ 333375 w 428625"/>
                                                            <a:gd name="connsiteY3" fmla="*/ 111125 h 217488"/>
                                                            <a:gd name="connsiteX4" fmla="*/ 295275 w 428625"/>
                                                            <a:gd name="connsiteY4" fmla="*/ 114300 h 217488"/>
                                                            <a:gd name="connsiteX5" fmla="*/ 263525 w 428625"/>
                                                            <a:gd name="connsiteY5" fmla="*/ 107950 h 217488"/>
                                                            <a:gd name="connsiteX6" fmla="*/ 254000 w 428625"/>
                                                            <a:gd name="connsiteY6" fmla="*/ 114300 h 217488"/>
                                                            <a:gd name="connsiteX7" fmla="*/ 238125 w 428625"/>
                                                            <a:gd name="connsiteY7" fmla="*/ 133350 h 217488"/>
                                                            <a:gd name="connsiteX8" fmla="*/ 244475 w 428625"/>
                                                            <a:gd name="connsiteY8" fmla="*/ 152400 h 217488"/>
                                                            <a:gd name="connsiteX9" fmla="*/ 247650 w 428625"/>
                                                            <a:gd name="connsiteY9" fmla="*/ 168275 h 217488"/>
                                                            <a:gd name="connsiteX10" fmla="*/ 234950 w 428625"/>
                                                            <a:gd name="connsiteY10" fmla="*/ 187325 h 217488"/>
                                                            <a:gd name="connsiteX11" fmla="*/ 228600 w 428625"/>
                                                            <a:gd name="connsiteY11" fmla="*/ 212725 h 217488"/>
                                                            <a:gd name="connsiteX12" fmla="*/ 203200 w 428625"/>
                                                            <a:gd name="connsiteY12" fmla="*/ 215900 h 217488"/>
                                                            <a:gd name="connsiteX13" fmla="*/ 180975 w 428625"/>
                                                            <a:gd name="connsiteY13" fmla="*/ 212725 h 217488"/>
                                                            <a:gd name="connsiteX14" fmla="*/ 158750 w 428625"/>
                                                            <a:gd name="connsiteY14" fmla="*/ 196850 h 217488"/>
                                                            <a:gd name="connsiteX15" fmla="*/ 127000 w 428625"/>
                                                            <a:gd name="connsiteY15" fmla="*/ 184150 h 217488"/>
                                                            <a:gd name="connsiteX16" fmla="*/ 101600 w 428625"/>
                                                            <a:gd name="connsiteY16" fmla="*/ 161925 h 217488"/>
                                                            <a:gd name="connsiteX17" fmla="*/ 76200 w 428625"/>
                                                            <a:gd name="connsiteY17" fmla="*/ 149225 h 217488"/>
                                                            <a:gd name="connsiteX18" fmla="*/ 53975 w 428625"/>
                                                            <a:gd name="connsiteY18" fmla="*/ 149225 h 217488"/>
                                                            <a:gd name="connsiteX19" fmla="*/ 41275 w 428625"/>
                                                            <a:gd name="connsiteY19" fmla="*/ 146050 h 217488"/>
                                                            <a:gd name="connsiteX20" fmla="*/ 41275 w 428625"/>
                                                            <a:gd name="connsiteY20" fmla="*/ 114300 h 217488"/>
                                                            <a:gd name="connsiteX21" fmla="*/ 31750 w 428625"/>
                                                            <a:gd name="connsiteY21" fmla="*/ 66675 h 217488"/>
                                                            <a:gd name="connsiteX22" fmla="*/ 38100 w 428625"/>
                                                            <a:gd name="connsiteY22" fmla="*/ 41275 h 217488"/>
                                                            <a:gd name="connsiteX23" fmla="*/ 34925 w 428625"/>
                                                            <a:gd name="connsiteY23" fmla="*/ 12700 h 217488"/>
                                                            <a:gd name="connsiteX24" fmla="*/ 15875 w 428625"/>
                                                            <a:gd name="connsiteY24" fmla="*/ 3175 h 217488"/>
                                                            <a:gd name="connsiteX25" fmla="*/ 0 w 428625"/>
                                                            <a:gd name="connsiteY25" fmla="*/ 0 h 21748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  <a:cxn ang="0">
                                                              <a:pos x="connsiteX23" y="connsiteY23"/>
                                                            </a:cxn>
                                                            <a:cxn ang="0">
                                                              <a:pos x="connsiteX24" y="connsiteY24"/>
                                                            </a:cxn>
                                                            <a:cxn ang="0">
                                                              <a:pos x="connsiteX25" y="connsiteY25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428625" h="217488">
                                                              <a:moveTo>
                                                                <a:pt x="428625" y="44450"/>
                                                              </a:moveTo>
                                                              <a:cubicBezTo>
                                                                <a:pt x="407723" y="55298"/>
                                                                <a:pt x="386821" y="66146"/>
                                                                <a:pt x="374650" y="76200"/>
                                                              </a:cubicBezTo>
                                                              <a:cubicBezTo>
                                                                <a:pt x="362479" y="86254"/>
                                                                <a:pt x="362479" y="98954"/>
                                                                <a:pt x="355600" y="104775"/>
                                                              </a:cubicBezTo>
                                                              <a:cubicBezTo>
                                                                <a:pt x="348721" y="110596"/>
                                                                <a:pt x="343429" y="109538"/>
                                                                <a:pt x="333375" y="111125"/>
                                                              </a:cubicBezTo>
                                                              <a:cubicBezTo>
                                                                <a:pt x="323321" y="112712"/>
                                                                <a:pt x="306917" y="114829"/>
                                                                <a:pt x="295275" y="114300"/>
                                                              </a:cubicBezTo>
                                                              <a:cubicBezTo>
                                                                <a:pt x="283633" y="113771"/>
                                                                <a:pt x="270404" y="107950"/>
                                                                <a:pt x="263525" y="107950"/>
                                                              </a:cubicBezTo>
                                                              <a:cubicBezTo>
                                                                <a:pt x="256646" y="107950"/>
                                                                <a:pt x="258233" y="110067"/>
                                                                <a:pt x="254000" y="114300"/>
                                                              </a:cubicBezTo>
                                                              <a:cubicBezTo>
                                                                <a:pt x="249767" y="118533"/>
                                                                <a:pt x="239713" y="127000"/>
                                                                <a:pt x="238125" y="133350"/>
                                                              </a:cubicBezTo>
                                                              <a:cubicBezTo>
                                                                <a:pt x="236538" y="139700"/>
                                                                <a:pt x="242888" y="146579"/>
                                                                <a:pt x="244475" y="152400"/>
                                                              </a:cubicBezTo>
                                                              <a:cubicBezTo>
                                                                <a:pt x="246063" y="158221"/>
                                                                <a:pt x="249238" y="162454"/>
                                                                <a:pt x="247650" y="168275"/>
                                                              </a:cubicBezTo>
                                                              <a:cubicBezTo>
                                                                <a:pt x="246063" y="174096"/>
                                                                <a:pt x="238125" y="179917"/>
                                                                <a:pt x="234950" y="187325"/>
                                                              </a:cubicBezTo>
                                                              <a:cubicBezTo>
                                                                <a:pt x="231775" y="194733"/>
                                                                <a:pt x="233892" y="207963"/>
                                                                <a:pt x="228600" y="212725"/>
                                                              </a:cubicBezTo>
                                                              <a:cubicBezTo>
                                                                <a:pt x="223308" y="217488"/>
                                                                <a:pt x="211137" y="215900"/>
                                                                <a:pt x="203200" y="215900"/>
                                                              </a:cubicBezTo>
                                                              <a:cubicBezTo>
                                                                <a:pt x="195263" y="215900"/>
                                                                <a:pt x="188383" y="215900"/>
                                                                <a:pt x="180975" y="212725"/>
                                                              </a:cubicBezTo>
                                                              <a:cubicBezTo>
                                                                <a:pt x="173567" y="209550"/>
                                                                <a:pt x="167746" y="201612"/>
                                                                <a:pt x="158750" y="196850"/>
                                                              </a:cubicBezTo>
                                                              <a:cubicBezTo>
                                                                <a:pt x="149754" y="192088"/>
                                                                <a:pt x="136525" y="189971"/>
                                                                <a:pt x="127000" y="184150"/>
                                                              </a:cubicBezTo>
                                                              <a:cubicBezTo>
                                                                <a:pt x="117475" y="178329"/>
                                                                <a:pt x="110067" y="167746"/>
                                                                <a:pt x="101600" y="161925"/>
                                                              </a:cubicBezTo>
                                                              <a:cubicBezTo>
                                                                <a:pt x="93133" y="156104"/>
                                                                <a:pt x="84137" y="151342"/>
                                                                <a:pt x="76200" y="149225"/>
                                                              </a:cubicBezTo>
                                                              <a:cubicBezTo>
                                                                <a:pt x="68263" y="147108"/>
                                                                <a:pt x="59796" y="149754"/>
                                                                <a:pt x="53975" y="149225"/>
                                                              </a:cubicBezTo>
                                                              <a:cubicBezTo>
                                                                <a:pt x="48154" y="148696"/>
                                                                <a:pt x="43392" y="151871"/>
                                                                <a:pt x="41275" y="146050"/>
                                                              </a:cubicBezTo>
                                                              <a:cubicBezTo>
                                                                <a:pt x="39158" y="140229"/>
                                                                <a:pt x="42862" y="127529"/>
                                                                <a:pt x="41275" y="114300"/>
                                                              </a:cubicBezTo>
                                                              <a:cubicBezTo>
                                                                <a:pt x="39688" y="101071"/>
                                                                <a:pt x="32279" y="78846"/>
                                                                <a:pt x="31750" y="66675"/>
                                                              </a:cubicBezTo>
                                                              <a:cubicBezTo>
                                                                <a:pt x="31221" y="54504"/>
                                                                <a:pt x="37571" y="50271"/>
                                                                <a:pt x="38100" y="41275"/>
                                                              </a:cubicBezTo>
                                                              <a:cubicBezTo>
                                                                <a:pt x="38629" y="32279"/>
                                                                <a:pt x="38629" y="19050"/>
                                                                <a:pt x="34925" y="12700"/>
                                                              </a:cubicBezTo>
                                                              <a:cubicBezTo>
                                                                <a:pt x="31221" y="6350"/>
                                                                <a:pt x="21696" y="5292"/>
                                                                <a:pt x="15875" y="3175"/>
                                                              </a:cubicBezTo>
                                                              <a:cubicBezTo>
                                                                <a:pt x="10054" y="1058"/>
                                                                <a:pt x="5027" y="529"/>
                                                                <a:pt x="0" y="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73" name="Freeform 1172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040563" y="4108450"/>
                                                          <a:ext cx="14287" cy="78317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4762 w 14287"/>
                                                            <a:gd name="connsiteY0" fmla="*/ 0 h 78317"/>
                                                            <a:gd name="connsiteX1" fmla="*/ 1587 w 14287"/>
                                                            <a:gd name="connsiteY1" fmla="*/ 53975 h 78317"/>
                                                            <a:gd name="connsiteX2" fmla="*/ 14287 w 14287"/>
                                                            <a:gd name="connsiteY2" fmla="*/ 73025 h 78317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4287" h="78317">
                                                              <a:moveTo>
                                                                <a:pt x="4762" y="0"/>
                                                              </a:moveTo>
                                                              <a:cubicBezTo>
                                                                <a:pt x="2381" y="20902"/>
                                                                <a:pt x="0" y="41804"/>
                                                                <a:pt x="1587" y="53975"/>
                                                              </a:cubicBezTo>
                                                              <a:cubicBezTo>
                                                                <a:pt x="3174" y="66146"/>
                                                                <a:pt x="11112" y="78317"/>
                                                                <a:pt x="14287" y="73025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74" name="Freeform 1173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802438" y="4051300"/>
                                                          <a:ext cx="122237" cy="15345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122237 w 122237"/>
                                                            <a:gd name="connsiteY0" fmla="*/ 0 h 153458"/>
                                                            <a:gd name="connsiteX1" fmla="*/ 65087 w 122237"/>
                                                            <a:gd name="connsiteY1" fmla="*/ 19050 h 153458"/>
                                                            <a:gd name="connsiteX2" fmla="*/ 42862 w 122237"/>
                                                            <a:gd name="connsiteY2" fmla="*/ 31750 h 153458"/>
                                                            <a:gd name="connsiteX3" fmla="*/ 33337 w 122237"/>
                                                            <a:gd name="connsiteY3" fmla="*/ 47625 h 153458"/>
                                                            <a:gd name="connsiteX4" fmla="*/ 11112 w 122237"/>
                                                            <a:gd name="connsiteY4" fmla="*/ 44450 h 153458"/>
                                                            <a:gd name="connsiteX5" fmla="*/ 1587 w 122237"/>
                                                            <a:gd name="connsiteY5" fmla="*/ 57150 h 153458"/>
                                                            <a:gd name="connsiteX6" fmla="*/ 1587 w 122237"/>
                                                            <a:gd name="connsiteY6" fmla="*/ 85725 h 153458"/>
                                                            <a:gd name="connsiteX7" fmla="*/ 7937 w 122237"/>
                                                            <a:gd name="connsiteY7" fmla="*/ 107950 h 153458"/>
                                                            <a:gd name="connsiteX8" fmla="*/ 14287 w 122237"/>
                                                            <a:gd name="connsiteY8" fmla="*/ 127000 h 153458"/>
                                                            <a:gd name="connsiteX9" fmla="*/ 14287 w 122237"/>
                                                            <a:gd name="connsiteY9" fmla="*/ 149225 h 15345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22237" h="153458">
                                                              <a:moveTo>
                                                                <a:pt x="122237" y="0"/>
                                                              </a:moveTo>
                                                              <a:cubicBezTo>
                                                                <a:pt x="100276" y="6879"/>
                                                                <a:pt x="78316" y="13758"/>
                                                                <a:pt x="65087" y="19050"/>
                                                              </a:cubicBezTo>
                                                              <a:cubicBezTo>
                                                                <a:pt x="51858" y="24342"/>
                                                                <a:pt x="48154" y="26988"/>
                                                                <a:pt x="42862" y="31750"/>
                                                              </a:cubicBezTo>
                                                              <a:cubicBezTo>
                                                                <a:pt x="37570" y="36513"/>
                                                                <a:pt x="38629" y="45508"/>
                                                                <a:pt x="33337" y="47625"/>
                                                              </a:cubicBezTo>
                                                              <a:cubicBezTo>
                                                                <a:pt x="28045" y="49742"/>
                                                                <a:pt x="16404" y="42863"/>
                                                                <a:pt x="11112" y="44450"/>
                                                              </a:cubicBezTo>
                                                              <a:cubicBezTo>
                                                                <a:pt x="5820" y="46037"/>
                                                                <a:pt x="3174" y="50271"/>
                                                                <a:pt x="1587" y="57150"/>
                                                              </a:cubicBezTo>
                                                              <a:cubicBezTo>
                                                                <a:pt x="0" y="64029"/>
                                                                <a:pt x="529" y="77258"/>
                                                                <a:pt x="1587" y="85725"/>
                                                              </a:cubicBezTo>
                                                              <a:cubicBezTo>
                                                                <a:pt x="2645" y="94192"/>
                                                                <a:pt x="5820" y="101071"/>
                                                                <a:pt x="7937" y="107950"/>
                                                              </a:cubicBezTo>
                                                              <a:cubicBezTo>
                                                                <a:pt x="10054" y="114829"/>
                                                                <a:pt x="13229" y="120121"/>
                                                                <a:pt x="14287" y="127000"/>
                                                              </a:cubicBezTo>
                                                              <a:cubicBezTo>
                                                                <a:pt x="15345" y="133879"/>
                                                                <a:pt x="15874" y="153458"/>
                                                                <a:pt x="14287" y="149225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75" name="Freeform 1174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174971" y="4318000"/>
                                                          <a:ext cx="159279" cy="168275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159279 w 159279"/>
                                                            <a:gd name="connsiteY0" fmla="*/ 168275 h 168275"/>
                                                            <a:gd name="connsiteX1" fmla="*/ 124354 w 159279"/>
                                                            <a:gd name="connsiteY1" fmla="*/ 120650 h 168275"/>
                                                            <a:gd name="connsiteX2" fmla="*/ 102129 w 159279"/>
                                                            <a:gd name="connsiteY2" fmla="*/ 82550 h 168275"/>
                                                            <a:gd name="connsiteX3" fmla="*/ 76729 w 159279"/>
                                                            <a:gd name="connsiteY3" fmla="*/ 50800 h 168275"/>
                                                            <a:gd name="connsiteX4" fmla="*/ 57679 w 159279"/>
                                                            <a:gd name="connsiteY4" fmla="*/ 38100 h 168275"/>
                                                            <a:gd name="connsiteX5" fmla="*/ 32279 w 159279"/>
                                                            <a:gd name="connsiteY5" fmla="*/ 15875 h 168275"/>
                                                            <a:gd name="connsiteX6" fmla="*/ 529 w 159279"/>
                                                            <a:gd name="connsiteY6" fmla="*/ 0 h 168275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59279" h="168275">
                                                              <a:moveTo>
                                                                <a:pt x="159279" y="168275"/>
                                                              </a:moveTo>
                                                              <a:cubicBezTo>
                                                                <a:pt x="146579" y="151606"/>
                                                                <a:pt x="133879" y="134937"/>
                                                                <a:pt x="124354" y="120650"/>
                                                              </a:cubicBezTo>
                                                              <a:cubicBezTo>
                                                                <a:pt x="114829" y="106363"/>
                                                                <a:pt x="110067" y="94192"/>
                                                                <a:pt x="102129" y="82550"/>
                                                              </a:cubicBezTo>
                                                              <a:cubicBezTo>
                                                                <a:pt x="94192" y="70908"/>
                                                                <a:pt x="84137" y="58208"/>
                                                                <a:pt x="76729" y="50800"/>
                                                              </a:cubicBezTo>
                                                              <a:cubicBezTo>
                                                                <a:pt x="69321" y="43392"/>
                                                                <a:pt x="65087" y="43921"/>
                                                                <a:pt x="57679" y="38100"/>
                                                              </a:cubicBezTo>
                                                              <a:cubicBezTo>
                                                                <a:pt x="50271" y="32279"/>
                                                                <a:pt x="41804" y="22225"/>
                                                                <a:pt x="32279" y="15875"/>
                                                              </a:cubicBezTo>
                                                              <a:cubicBezTo>
                                                                <a:pt x="22754" y="9525"/>
                                                                <a:pt x="0" y="7408"/>
                                                                <a:pt x="529" y="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76" name="Freeform 1175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245350" y="4171950"/>
                                                          <a:ext cx="146579" cy="31115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82550 w 146579"/>
                                                            <a:gd name="connsiteY0" fmla="*/ 311150 h 311150"/>
                                                            <a:gd name="connsiteX1" fmla="*/ 92075 w 146579"/>
                                                            <a:gd name="connsiteY1" fmla="*/ 247650 h 311150"/>
                                                            <a:gd name="connsiteX2" fmla="*/ 114300 w 146579"/>
                                                            <a:gd name="connsiteY2" fmla="*/ 200025 h 311150"/>
                                                            <a:gd name="connsiteX3" fmla="*/ 142875 w 146579"/>
                                                            <a:gd name="connsiteY3" fmla="*/ 161925 h 311150"/>
                                                            <a:gd name="connsiteX4" fmla="*/ 136525 w 146579"/>
                                                            <a:gd name="connsiteY4" fmla="*/ 114300 h 311150"/>
                                                            <a:gd name="connsiteX5" fmla="*/ 92075 w 146579"/>
                                                            <a:gd name="connsiteY5" fmla="*/ 120650 h 311150"/>
                                                            <a:gd name="connsiteX6" fmla="*/ 82550 w 146579"/>
                                                            <a:gd name="connsiteY6" fmla="*/ 127000 h 311150"/>
                                                            <a:gd name="connsiteX7" fmla="*/ 69850 w 146579"/>
                                                            <a:gd name="connsiteY7" fmla="*/ 76200 h 311150"/>
                                                            <a:gd name="connsiteX8" fmla="*/ 31750 w 146579"/>
                                                            <a:gd name="connsiteY8" fmla="*/ 44450 h 311150"/>
                                                            <a:gd name="connsiteX9" fmla="*/ 6350 w 146579"/>
                                                            <a:gd name="connsiteY9" fmla="*/ 6350 h 311150"/>
                                                            <a:gd name="connsiteX10" fmla="*/ 0 w 146579"/>
                                                            <a:gd name="connsiteY10" fmla="*/ 6350 h 31115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46579" h="311150">
                                                              <a:moveTo>
                                                                <a:pt x="82550" y="311150"/>
                                                              </a:moveTo>
                                                              <a:cubicBezTo>
                                                                <a:pt x="84666" y="288660"/>
                                                                <a:pt x="86783" y="266171"/>
                                                                <a:pt x="92075" y="247650"/>
                                                              </a:cubicBezTo>
                                                              <a:cubicBezTo>
                                                                <a:pt x="97367" y="229129"/>
                                                                <a:pt x="105833" y="214313"/>
                                                                <a:pt x="114300" y="200025"/>
                                                              </a:cubicBezTo>
                                                              <a:cubicBezTo>
                                                                <a:pt x="122767" y="185737"/>
                                                                <a:pt x="139171" y="176212"/>
                                                                <a:pt x="142875" y="161925"/>
                                                              </a:cubicBezTo>
                                                              <a:cubicBezTo>
                                                                <a:pt x="146579" y="147638"/>
                                                                <a:pt x="144992" y="121179"/>
                                                                <a:pt x="136525" y="114300"/>
                                                              </a:cubicBezTo>
                                                              <a:cubicBezTo>
                                                                <a:pt x="128058" y="107421"/>
                                                                <a:pt x="101071" y="118533"/>
                                                                <a:pt x="92075" y="120650"/>
                                                              </a:cubicBezTo>
                                                              <a:cubicBezTo>
                                                                <a:pt x="83079" y="122767"/>
                                                                <a:pt x="86254" y="134408"/>
                                                                <a:pt x="82550" y="127000"/>
                                                              </a:cubicBezTo>
                                                              <a:cubicBezTo>
                                                                <a:pt x="78846" y="119592"/>
                                                                <a:pt x="78317" y="89958"/>
                                                                <a:pt x="69850" y="76200"/>
                                                              </a:cubicBezTo>
                                                              <a:cubicBezTo>
                                                                <a:pt x="61383" y="62442"/>
                                                                <a:pt x="42333" y="56092"/>
                                                                <a:pt x="31750" y="44450"/>
                                                              </a:cubicBezTo>
                                                              <a:cubicBezTo>
                                                                <a:pt x="21167" y="32808"/>
                                                                <a:pt x="11642" y="12700"/>
                                                                <a:pt x="6350" y="6350"/>
                                                              </a:cubicBezTo>
                                                              <a:cubicBezTo>
                                                                <a:pt x="1058" y="0"/>
                                                                <a:pt x="529" y="1058"/>
                                                                <a:pt x="0" y="635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77" name="Freeform 1176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331075" y="4102100"/>
                                                          <a:ext cx="339196" cy="38100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0 w 339196"/>
                                                            <a:gd name="connsiteY0" fmla="*/ 381000 h 381000"/>
                                                            <a:gd name="connsiteX1" fmla="*/ 76200 w 339196"/>
                                                            <a:gd name="connsiteY1" fmla="*/ 374650 h 381000"/>
                                                            <a:gd name="connsiteX2" fmla="*/ 101600 w 339196"/>
                                                            <a:gd name="connsiteY2" fmla="*/ 352425 h 381000"/>
                                                            <a:gd name="connsiteX3" fmla="*/ 177800 w 339196"/>
                                                            <a:gd name="connsiteY3" fmla="*/ 339725 h 381000"/>
                                                            <a:gd name="connsiteX4" fmla="*/ 228600 w 339196"/>
                                                            <a:gd name="connsiteY4" fmla="*/ 288925 h 381000"/>
                                                            <a:gd name="connsiteX5" fmla="*/ 260350 w 339196"/>
                                                            <a:gd name="connsiteY5" fmla="*/ 254000 h 381000"/>
                                                            <a:gd name="connsiteX6" fmla="*/ 301625 w 339196"/>
                                                            <a:gd name="connsiteY6" fmla="*/ 187325 h 381000"/>
                                                            <a:gd name="connsiteX7" fmla="*/ 317500 w 339196"/>
                                                            <a:gd name="connsiteY7" fmla="*/ 136525 h 381000"/>
                                                            <a:gd name="connsiteX8" fmla="*/ 336550 w 339196"/>
                                                            <a:gd name="connsiteY8" fmla="*/ 98425 h 381000"/>
                                                            <a:gd name="connsiteX9" fmla="*/ 333375 w 339196"/>
                                                            <a:gd name="connsiteY9" fmla="*/ 69850 h 381000"/>
                                                            <a:gd name="connsiteX10" fmla="*/ 311150 w 339196"/>
                                                            <a:gd name="connsiteY10" fmla="*/ 57150 h 381000"/>
                                                            <a:gd name="connsiteX11" fmla="*/ 263525 w 339196"/>
                                                            <a:gd name="connsiteY11" fmla="*/ 50800 h 381000"/>
                                                            <a:gd name="connsiteX12" fmla="*/ 241300 w 339196"/>
                                                            <a:gd name="connsiteY12" fmla="*/ 82550 h 381000"/>
                                                            <a:gd name="connsiteX13" fmla="*/ 203200 w 339196"/>
                                                            <a:gd name="connsiteY13" fmla="*/ 92075 h 381000"/>
                                                            <a:gd name="connsiteX14" fmla="*/ 155575 w 339196"/>
                                                            <a:gd name="connsiteY14" fmla="*/ 69850 h 381000"/>
                                                            <a:gd name="connsiteX15" fmla="*/ 139700 w 339196"/>
                                                            <a:gd name="connsiteY15" fmla="*/ 44450 h 381000"/>
                                                            <a:gd name="connsiteX16" fmla="*/ 117475 w 339196"/>
                                                            <a:gd name="connsiteY16" fmla="*/ 63500 h 381000"/>
                                                            <a:gd name="connsiteX17" fmla="*/ 69850 w 339196"/>
                                                            <a:gd name="connsiteY17" fmla="*/ 66675 h 381000"/>
                                                            <a:gd name="connsiteX18" fmla="*/ 38100 w 339196"/>
                                                            <a:gd name="connsiteY18" fmla="*/ 66675 h 381000"/>
                                                            <a:gd name="connsiteX19" fmla="*/ 34925 w 339196"/>
                                                            <a:gd name="connsiteY19" fmla="*/ 38100 h 381000"/>
                                                            <a:gd name="connsiteX20" fmla="*/ 28575 w 339196"/>
                                                            <a:gd name="connsiteY20" fmla="*/ 0 h 38100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339196" h="381000">
                                                              <a:moveTo>
                                                                <a:pt x="0" y="381000"/>
                                                              </a:moveTo>
                                                              <a:cubicBezTo>
                                                                <a:pt x="29633" y="380206"/>
                                                                <a:pt x="59267" y="379412"/>
                                                                <a:pt x="76200" y="374650"/>
                                                              </a:cubicBezTo>
                                                              <a:cubicBezTo>
                                                                <a:pt x="93133" y="369888"/>
                                                                <a:pt x="84667" y="358246"/>
                                                                <a:pt x="101600" y="352425"/>
                                                              </a:cubicBezTo>
                                                              <a:cubicBezTo>
                                                                <a:pt x="118533" y="346604"/>
                                                                <a:pt x="156633" y="350308"/>
                                                                <a:pt x="177800" y="339725"/>
                                                              </a:cubicBezTo>
                                                              <a:cubicBezTo>
                                                                <a:pt x="198967" y="329142"/>
                                                                <a:pt x="214842" y="303213"/>
                                                                <a:pt x="228600" y="288925"/>
                                                              </a:cubicBezTo>
                                                              <a:cubicBezTo>
                                                                <a:pt x="242358" y="274637"/>
                                                                <a:pt x="248179" y="270933"/>
                                                                <a:pt x="260350" y="254000"/>
                                                              </a:cubicBezTo>
                                                              <a:cubicBezTo>
                                                                <a:pt x="272521" y="237067"/>
                                                                <a:pt x="292100" y="206904"/>
                                                                <a:pt x="301625" y="187325"/>
                                                              </a:cubicBezTo>
                                                              <a:cubicBezTo>
                                                                <a:pt x="311150" y="167746"/>
                                                                <a:pt x="311679" y="151342"/>
                                                                <a:pt x="317500" y="136525"/>
                                                              </a:cubicBezTo>
                                                              <a:cubicBezTo>
                                                                <a:pt x="323321" y="121708"/>
                                                                <a:pt x="333904" y="109538"/>
                                                                <a:pt x="336550" y="98425"/>
                                                              </a:cubicBezTo>
                                                              <a:cubicBezTo>
                                                                <a:pt x="339196" y="87312"/>
                                                                <a:pt x="337608" y="76729"/>
                                                                <a:pt x="333375" y="69850"/>
                                                              </a:cubicBezTo>
                                                              <a:cubicBezTo>
                                                                <a:pt x="329142" y="62971"/>
                                                                <a:pt x="322792" y="60325"/>
                                                                <a:pt x="311150" y="57150"/>
                                                              </a:cubicBezTo>
                                                              <a:cubicBezTo>
                                                                <a:pt x="299508" y="53975"/>
                                                                <a:pt x="275167" y="46567"/>
                                                                <a:pt x="263525" y="50800"/>
                                                              </a:cubicBezTo>
                                                              <a:cubicBezTo>
                                                                <a:pt x="251883" y="55033"/>
                                                                <a:pt x="251354" y="75671"/>
                                                                <a:pt x="241300" y="82550"/>
                                                              </a:cubicBezTo>
                                                              <a:cubicBezTo>
                                                                <a:pt x="231246" y="89429"/>
                                                                <a:pt x="217488" y="94192"/>
                                                                <a:pt x="203200" y="92075"/>
                                                              </a:cubicBezTo>
                                                              <a:cubicBezTo>
                                                                <a:pt x="188913" y="89958"/>
                                                                <a:pt x="166158" y="77787"/>
                                                                <a:pt x="155575" y="69850"/>
                                                              </a:cubicBezTo>
                                                              <a:cubicBezTo>
                                                                <a:pt x="144992" y="61913"/>
                                                                <a:pt x="146050" y="45508"/>
                                                                <a:pt x="139700" y="44450"/>
                                                              </a:cubicBezTo>
                                                              <a:cubicBezTo>
                                                                <a:pt x="133350" y="43392"/>
                                                                <a:pt x="129117" y="59796"/>
                                                                <a:pt x="117475" y="63500"/>
                                                              </a:cubicBezTo>
                                                              <a:cubicBezTo>
                                                                <a:pt x="105833" y="67204"/>
                                                                <a:pt x="83079" y="66146"/>
                                                                <a:pt x="69850" y="66675"/>
                                                              </a:cubicBezTo>
                                                              <a:cubicBezTo>
                                                                <a:pt x="56621" y="67204"/>
                                                                <a:pt x="43921" y="71437"/>
                                                                <a:pt x="38100" y="66675"/>
                                                              </a:cubicBezTo>
                                                              <a:cubicBezTo>
                                                                <a:pt x="32279" y="61913"/>
                                                                <a:pt x="36512" y="49212"/>
                                                                <a:pt x="34925" y="38100"/>
                                                              </a:cubicBezTo>
                                                              <a:cubicBezTo>
                                                                <a:pt x="33338" y="26988"/>
                                                                <a:pt x="30956" y="13494"/>
                                                                <a:pt x="28575" y="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78" name="Freeform 1177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629525" y="4305300"/>
                                                          <a:ext cx="549275" cy="157163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549275 w 549275"/>
                                                            <a:gd name="connsiteY0" fmla="*/ 0 h 157163"/>
                                                            <a:gd name="connsiteX1" fmla="*/ 508000 w 549275"/>
                                                            <a:gd name="connsiteY1" fmla="*/ 73025 h 157163"/>
                                                            <a:gd name="connsiteX2" fmla="*/ 511175 w 549275"/>
                                                            <a:gd name="connsiteY2" fmla="*/ 111125 h 157163"/>
                                                            <a:gd name="connsiteX3" fmla="*/ 476250 w 549275"/>
                                                            <a:gd name="connsiteY3" fmla="*/ 139700 h 157163"/>
                                                            <a:gd name="connsiteX4" fmla="*/ 447675 w 549275"/>
                                                            <a:gd name="connsiteY4" fmla="*/ 142875 h 157163"/>
                                                            <a:gd name="connsiteX5" fmla="*/ 419100 w 549275"/>
                                                            <a:gd name="connsiteY5" fmla="*/ 117475 h 157163"/>
                                                            <a:gd name="connsiteX6" fmla="*/ 374650 w 549275"/>
                                                            <a:gd name="connsiteY6" fmla="*/ 98425 h 157163"/>
                                                            <a:gd name="connsiteX7" fmla="*/ 342900 w 549275"/>
                                                            <a:gd name="connsiteY7" fmla="*/ 117475 h 157163"/>
                                                            <a:gd name="connsiteX8" fmla="*/ 327025 w 549275"/>
                                                            <a:gd name="connsiteY8" fmla="*/ 127000 h 157163"/>
                                                            <a:gd name="connsiteX9" fmla="*/ 304800 w 549275"/>
                                                            <a:gd name="connsiteY9" fmla="*/ 114300 h 157163"/>
                                                            <a:gd name="connsiteX10" fmla="*/ 282575 w 549275"/>
                                                            <a:gd name="connsiteY10" fmla="*/ 107950 h 157163"/>
                                                            <a:gd name="connsiteX11" fmla="*/ 238125 w 549275"/>
                                                            <a:gd name="connsiteY11" fmla="*/ 111125 h 157163"/>
                                                            <a:gd name="connsiteX12" fmla="*/ 193675 w 549275"/>
                                                            <a:gd name="connsiteY12" fmla="*/ 117475 h 157163"/>
                                                            <a:gd name="connsiteX13" fmla="*/ 187325 w 549275"/>
                                                            <a:gd name="connsiteY13" fmla="*/ 139700 h 157163"/>
                                                            <a:gd name="connsiteX14" fmla="*/ 165100 w 549275"/>
                                                            <a:gd name="connsiteY14" fmla="*/ 152400 h 157163"/>
                                                            <a:gd name="connsiteX15" fmla="*/ 136525 w 549275"/>
                                                            <a:gd name="connsiteY15" fmla="*/ 155575 h 157163"/>
                                                            <a:gd name="connsiteX16" fmla="*/ 111125 w 549275"/>
                                                            <a:gd name="connsiteY16" fmla="*/ 155575 h 157163"/>
                                                            <a:gd name="connsiteX17" fmla="*/ 79375 w 549275"/>
                                                            <a:gd name="connsiteY17" fmla="*/ 146050 h 157163"/>
                                                            <a:gd name="connsiteX18" fmla="*/ 53975 w 549275"/>
                                                            <a:gd name="connsiteY18" fmla="*/ 114300 h 157163"/>
                                                            <a:gd name="connsiteX19" fmla="*/ 44450 w 549275"/>
                                                            <a:gd name="connsiteY19" fmla="*/ 104775 h 157163"/>
                                                            <a:gd name="connsiteX20" fmla="*/ 53975 w 549275"/>
                                                            <a:gd name="connsiteY20" fmla="*/ 85725 h 157163"/>
                                                            <a:gd name="connsiteX21" fmla="*/ 57150 w 549275"/>
                                                            <a:gd name="connsiteY21" fmla="*/ 63500 h 157163"/>
                                                            <a:gd name="connsiteX22" fmla="*/ 47625 w 549275"/>
                                                            <a:gd name="connsiteY22" fmla="*/ 57150 h 157163"/>
                                                            <a:gd name="connsiteX23" fmla="*/ 28575 w 549275"/>
                                                            <a:gd name="connsiteY23" fmla="*/ 60325 h 157163"/>
                                                            <a:gd name="connsiteX24" fmla="*/ 6350 w 549275"/>
                                                            <a:gd name="connsiteY24" fmla="*/ 60325 h 157163"/>
                                                            <a:gd name="connsiteX25" fmla="*/ 0 w 549275"/>
                                                            <a:gd name="connsiteY25" fmla="*/ 60325 h 15716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  <a:cxn ang="0">
                                                              <a:pos x="connsiteX23" y="connsiteY23"/>
                                                            </a:cxn>
                                                            <a:cxn ang="0">
                                                              <a:pos x="connsiteX24" y="connsiteY24"/>
                                                            </a:cxn>
                                                            <a:cxn ang="0">
                                                              <a:pos x="connsiteX25" y="connsiteY25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549275" h="157163">
                                                              <a:moveTo>
                                                                <a:pt x="549275" y="0"/>
                                                              </a:moveTo>
                                                              <a:cubicBezTo>
                                                                <a:pt x="531812" y="27252"/>
                                                                <a:pt x="514350" y="54504"/>
                                                                <a:pt x="508000" y="73025"/>
                                                              </a:cubicBezTo>
                                                              <a:cubicBezTo>
                                                                <a:pt x="501650" y="91546"/>
                                                                <a:pt x="516467" y="100013"/>
                                                                <a:pt x="511175" y="111125"/>
                                                              </a:cubicBezTo>
                                                              <a:cubicBezTo>
                                                                <a:pt x="505883" y="122238"/>
                                                                <a:pt x="486833" y="134408"/>
                                                                <a:pt x="476250" y="139700"/>
                                                              </a:cubicBezTo>
                                                              <a:cubicBezTo>
                                                                <a:pt x="465667" y="144992"/>
                                                                <a:pt x="457200" y="146579"/>
                                                                <a:pt x="447675" y="142875"/>
                                                              </a:cubicBezTo>
                                                              <a:cubicBezTo>
                                                                <a:pt x="438150" y="139171"/>
                                                                <a:pt x="431271" y="124883"/>
                                                                <a:pt x="419100" y="117475"/>
                                                              </a:cubicBezTo>
                                                              <a:cubicBezTo>
                                                                <a:pt x="406929" y="110067"/>
                                                                <a:pt x="387350" y="98425"/>
                                                                <a:pt x="374650" y="98425"/>
                                                              </a:cubicBezTo>
                                                              <a:cubicBezTo>
                                                                <a:pt x="361950" y="98425"/>
                                                                <a:pt x="342900" y="117475"/>
                                                                <a:pt x="342900" y="117475"/>
                                                              </a:cubicBezTo>
                                                              <a:cubicBezTo>
                                                                <a:pt x="334963" y="122238"/>
                                                                <a:pt x="333375" y="127529"/>
                                                                <a:pt x="327025" y="127000"/>
                                                              </a:cubicBezTo>
                                                              <a:cubicBezTo>
                                                                <a:pt x="320675" y="126471"/>
                                                                <a:pt x="312208" y="117475"/>
                                                                <a:pt x="304800" y="114300"/>
                                                              </a:cubicBezTo>
                                                              <a:cubicBezTo>
                                                                <a:pt x="297392" y="111125"/>
                                                                <a:pt x="293687" y="108479"/>
                                                                <a:pt x="282575" y="107950"/>
                                                              </a:cubicBezTo>
                                                              <a:cubicBezTo>
                                                                <a:pt x="271463" y="107421"/>
                                                                <a:pt x="252942" y="109538"/>
                                                                <a:pt x="238125" y="111125"/>
                                                              </a:cubicBezTo>
                                                              <a:cubicBezTo>
                                                                <a:pt x="223308" y="112712"/>
                                                                <a:pt x="202142" y="112712"/>
                                                                <a:pt x="193675" y="117475"/>
                                                              </a:cubicBezTo>
                                                              <a:cubicBezTo>
                                                                <a:pt x="185208" y="122238"/>
                                                                <a:pt x="192087" y="133879"/>
                                                                <a:pt x="187325" y="139700"/>
                                                              </a:cubicBezTo>
                                                              <a:cubicBezTo>
                                                                <a:pt x="182563" y="145521"/>
                                                                <a:pt x="173567" y="149754"/>
                                                                <a:pt x="165100" y="152400"/>
                                                              </a:cubicBezTo>
                                                              <a:cubicBezTo>
                                                                <a:pt x="156633" y="155046"/>
                                                                <a:pt x="145521" y="155046"/>
                                                                <a:pt x="136525" y="155575"/>
                                                              </a:cubicBezTo>
                                                              <a:cubicBezTo>
                                                                <a:pt x="127529" y="156104"/>
                                                                <a:pt x="120650" y="157163"/>
                                                                <a:pt x="111125" y="155575"/>
                                                              </a:cubicBezTo>
                                                              <a:cubicBezTo>
                                                                <a:pt x="101600" y="153988"/>
                                                                <a:pt x="88900" y="152929"/>
                                                                <a:pt x="79375" y="146050"/>
                                                              </a:cubicBezTo>
                                                              <a:cubicBezTo>
                                                                <a:pt x="69850" y="139171"/>
                                                                <a:pt x="59796" y="121179"/>
                                                                <a:pt x="53975" y="114300"/>
                                                              </a:cubicBezTo>
                                                              <a:cubicBezTo>
                                                                <a:pt x="48154" y="107421"/>
                                                                <a:pt x="44450" y="109537"/>
                                                                <a:pt x="44450" y="104775"/>
                                                              </a:cubicBezTo>
                                                              <a:cubicBezTo>
                                                                <a:pt x="44450" y="100013"/>
                                                                <a:pt x="51858" y="92604"/>
                                                                <a:pt x="53975" y="85725"/>
                                                              </a:cubicBezTo>
                                                              <a:cubicBezTo>
                                                                <a:pt x="56092" y="78846"/>
                                                                <a:pt x="58208" y="68262"/>
                                                                <a:pt x="57150" y="63500"/>
                                                              </a:cubicBezTo>
                                                              <a:cubicBezTo>
                                                                <a:pt x="56092" y="58738"/>
                                                                <a:pt x="52388" y="57679"/>
                                                                <a:pt x="47625" y="57150"/>
                                                              </a:cubicBezTo>
                                                              <a:cubicBezTo>
                                                                <a:pt x="42863" y="56621"/>
                                                                <a:pt x="35454" y="59796"/>
                                                                <a:pt x="28575" y="60325"/>
                                                              </a:cubicBezTo>
                                                              <a:cubicBezTo>
                                                                <a:pt x="21696" y="60854"/>
                                                                <a:pt x="6350" y="60325"/>
                                                                <a:pt x="6350" y="60325"/>
                                                              </a:cubicBezTo>
                                                              <a:cubicBezTo>
                                                                <a:pt x="1588" y="60325"/>
                                                                <a:pt x="1588" y="66146"/>
                                                                <a:pt x="0" y="60325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79" name="Freeform 1178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934325" y="4283075"/>
                                                          <a:ext cx="25400" cy="13970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22225 w 25400"/>
                                                            <a:gd name="connsiteY0" fmla="*/ 0 h 139700"/>
                                                            <a:gd name="connsiteX1" fmla="*/ 22225 w 25400"/>
                                                            <a:gd name="connsiteY1" fmla="*/ 92075 h 139700"/>
                                                            <a:gd name="connsiteX2" fmla="*/ 3175 w 25400"/>
                                                            <a:gd name="connsiteY2" fmla="*/ 123825 h 139700"/>
                                                            <a:gd name="connsiteX3" fmla="*/ 3175 w 25400"/>
                                                            <a:gd name="connsiteY3" fmla="*/ 139700 h 13970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25400" h="139700">
                                                              <a:moveTo>
                                                                <a:pt x="22225" y="0"/>
                                                              </a:moveTo>
                                                              <a:cubicBezTo>
                                                                <a:pt x="23812" y="35719"/>
                                                                <a:pt x="25400" y="71438"/>
                                                                <a:pt x="22225" y="92075"/>
                                                              </a:cubicBezTo>
                                                              <a:cubicBezTo>
                                                                <a:pt x="19050" y="112713"/>
                                                                <a:pt x="6350" y="115887"/>
                                                                <a:pt x="3175" y="123825"/>
                                                              </a:cubicBezTo>
                                                              <a:cubicBezTo>
                                                                <a:pt x="0" y="131763"/>
                                                                <a:pt x="3175" y="139700"/>
                                                                <a:pt x="3175" y="13970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80" name="Freeform 1179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348538" y="4003675"/>
                                                          <a:ext cx="17462" cy="10795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14287 w 17462"/>
                                                            <a:gd name="connsiteY0" fmla="*/ 0 h 107950"/>
                                                            <a:gd name="connsiteX1" fmla="*/ 7937 w 17462"/>
                                                            <a:gd name="connsiteY1" fmla="*/ 63500 h 107950"/>
                                                            <a:gd name="connsiteX2" fmla="*/ 1587 w 17462"/>
                                                            <a:gd name="connsiteY2" fmla="*/ 88900 h 107950"/>
                                                            <a:gd name="connsiteX3" fmla="*/ 17462 w 17462"/>
                                                            <a:gd name="connsiteY3" fmla="*/ 107950 h 10795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7462" h="107950">
                                                              <a:moveTo>
                                                                <a:pt x="14287" y="0"/>
                                                              </a:moveTo>
                                                              <a:cubicBezTo>
                                                                <a:pt x="12170" y="24341"/>
                                                                <a:pt x="10054" y="48683"/>
                                                                <a:pt x="7937" y="63500"/>
                                                              </a:cubicBezTo>
                                                              <a:cubicBezTo>
                                                                <a:pt x="5820" y="78317"/>
                                                                <a:pt x="0" y="81492"/>
                                                                <a:pt x="1587" y="88900"/>
                                                              </a:cubicBezTo>
                                                              <a:cubicBezTo>
                                                                <a:pt x="3174" y="96308"/>
                                                                <a:pt x="17462" y="107950"/>
                                                                <a:pt x="17462" y="107950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 cap="flat" cmpd="sng" algn="ctr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prstDash val="solid"/>
                                                        </a:ln>
                                                        <a:effectLst/>
                                                      </p:spPr>
                                                      <p:txBody>
                                                        <a:bodyPr rtlCol="0" anchor="ctr"/>
                                                        <a:lstStyle>
                                                          <a:defPPr>
                                                            <a:defRPr lang="en-US"/>
                                                          </a:defPPr>
                                                          <a:lvl1pPr marL="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1pPr>
                                                          <a:lvl2pPr marL="457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2pPr>
                                                          <a:lvl3pPr marL="914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3pPr>
                                                          <a:lvl4pPr marL="1371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4pPr>
                                                          <a:lvl5pPr marL="18288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5pPr>
                                                          <a:lvl6pPr marL="22860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6pPr>
                                                          <a:lvl7pPr marL="27432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7pPr>
                                                          <a:lvl8pPr marL="32004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8pPr>
                                                          <a:lvl9pPr marL="3657600" algn="l" defTabSz="914400" rtl="0" eaLnBrk="1" latinLnBrk="0" hangingPunct="1">
                                                            <a:defRPr sz="1800" kern="120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+mn-lt"/>
                                                              <a:ea typeface="+mn-ea"/>
                                                              <a:cs typeface="+mn-cs"/>
                                                            </a:defRPr>
                                                          </a:lvl9pPr>
                                                        </a:lstStyle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</p:grpSp>
                                                <p:sp>
                                                  <p:nvSpPr>
                                                    <p:cNvPr id="1164" name="Freeform 1163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7912100" y="4180946"/>
                                                      <a:ext cx="263525" cy="130704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263525 w 263525"/>
                                                        <a:gd name="connsiteY0" fmla="*/ 130704 h 130704"/>
                                                        <a:gd name="connsiteX1" fmla="*/ 215900 w 263525"/>
                                                        <a:gd name="connsiteY1" fmla="*/ 51329 h 130704"/>
                                                        <a:gd name="connsiteX2" fmla="*/ 177800 w 263525"/>
                                                        <a:gd name="connsiteY2" fmla="*/ 51329 h 130704"/>
                                                        <a:gd name="connsiteX3" fmla="*/ 152400 w 263525"/>
                                                        <a:gd name="connsiteY3" fmla="*/ 41804 h 130704"/>
                                                        <a:gd name="connsiteX4" fmla="*/ 120650 w 263525"/>
                                                        <a:gd name="connsiteY4" fmla="*/ 35454 h 130704"/>
                                                        <a:gd name="connsiteX5" fmla="*/ 92075 w 263525"/>
                                                        <a:gd name="connsiteY5" fmla="*/ 16404 h 130704"/>
                                                        <a:gd name="connsiteX6" fmla="*/ 53975 w 263525"/>
                                                        <a:gd name="connsiteY6" fmla="*/ 3704 h 130704"/>
                                                        <a:gd name="connsiteX7" fmla="*/ 34925 w 263525"/>
                                                        <a:gd name="connsiteY7" fmla="*/ 529 h 130704"/>
                                                        <a:gd name="connsiteX8" fmla="*/ 15875 w 263525"/>
                                                        <a:gd name="connsiteY8" fmla="*/ 6879 h 130704"/>
                                                        <a:gd name="connsiteX9" fmla="*/ 0 w 263525"/>
                                                        <a:gd name="connsiteY9" fmla="*/ 13229 h 130704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263525" h="130704">
                                                          <a:moveTo>
                                                            <a:pt x="263525" y="130704"/>
                                                          </a:moveTo>
                                                          <a:cubicBezTo>
                                                            <a:pt x="246856" y="97631"/>
                                                            <a:pt x="230188" y="64558"/>
                                                            <a:pt x="215900" y="51329"/>
                                                          </a:cubicBezTo>
                                                          <a:cubicBezTo>
                                                            <a:pt x="201613" y="38100"/>
                                                            <a:pt x="188383" y="52917"/>
                                                            <a:pt x="177800" y="51329"/>
                                                          </a:cubicBezTo>
                                                          <a:cubicBezTo>
                                                            <a:pt x="167217" y="49742"/>
                                                            <a:pt x="161925" y="44450"/>
                                                            <a:pt x="152400" y="41804"/>
                                                          </a:cubicBezTo>
                                                          <a:cubicBezTo>
                                                            <a:pt x="142875" y="39158"/>
                                                            <a:pt x="130704" y="39687"/>
                                                            <a:pt x="120650" y="35454"/>
                                                          </a:cubicBezTo>
                                                          <a:cubicBezTo>
                                                            <a:pt x="110596" y="31221"/>
                                                            <a:pt x="103188" y="21696"/>
                                                            <a:pt x="92075" y="16404"/>
                                                          </a:cubicBezTo>
                                                          <a:cubicBezTo>
                                                            <a:pt x="80963" y="11112"/>
                                                            <a:pt x="63500" y="6350"/>
                                                            <a:pt x="53975" y="3704"/>
                                                          </a:cubicBezTo>
                                                          <a:cubicBezTo>
                                                            <a:pt x="44450" y="1058"/>
                                                            <a:pt x="41275" y="0"/>
                                                            <a:pt x="34925" y="529"/>
                                                          </a:cubicBezTo>
                                                          <a:cubicBezTo>
                                                            <a:pt x="28575" y="1058"/>
                                                            <a:pt x="21696" y="4762"/>
                                                            <a:pt x="15875" y="6879"/>
                                                          </a:cubicBezTo>
                                                          <a:cubicBezTo>
                                                            <a:pt x="10054" y="8996"/>
                                                            <a:pt x="4233" y="28046"/>
                                                            <a:pt x="0" y="13229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 cap="flat" cmpd="sng" algn="ctr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prstDash val="solid"/>
                                                    </a:ln>
                                                    <a:effectLst/>
                                                  </p:spPr>
                                                  <p:txBody>
                                                    <a:bodyPr rtlCol="0" anchor="ctr"/>
                                                    <a:lstStyle>
                                                      <a:defPPr>
                                                        <a:defRPr lang="en-US"/>
                                                      </a:defPPr>
                                                      <a:lvl1pPr marL="0" algn="l" defTabSz="914400" rtl="0" eaLnBrk="1" latinLnBrk="0" hangingPunct="1">
                                                        <a:defRPr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+mn-lt"/>
                                                          <a:ea typeface="+mn-ea"/>
                                                          <a:cs typeface="+mn-cs"/>
                                                        </a:defRPr>
                                                      </a:lvl1pPr>
                                                      <a:lvl2pPr marL="457200" algn="l" defTabSz="914400" rtl="0" eaLnBrk="1" latinLnBrk="0" hangingPunct="1">
                                                        <a:defRPr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+mn-lt"/>
                                                          <a:ea typeface="+mn-ea"/>
                                                          <a:cs typeface="+mn-cs"/>
                                                        </a:defRPr>
                                                      </a:lvl2pPr>
                                                      <a:lvl3pPr marL="914400" algn="l" defTabSz="914400" rtl="0" eaLnBrk="1" latinLnBrk="0" hangingPunct="1">
                                                        <a:defRPr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+mn-lt"/>
                                                          <a:ea typeface="+mn-ea"/>
                                                          <a:cs typeface="+mn-cs"/>
                                                        </a:defRPr>
                                                      </a:lvl3pPr>
                                                      <a:lvl4pPr marL="1371600" algn="l" defTabSz="914400" rtl="0" eaLnBrk="1" latinLnBrk="0" hangingPunct="1">
                                                        <a:defRPr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+mn-lt"/>
                                                          <a:ea typeface="+mn-ea"/>
                                                          <a:cs typeface="+mn-cs"/>
                                                        </a:defRPr>
                                                      </a:lvl4pPr>
                                                      <a:lvl5pPr marL="1828800" algn="l" defTabSz="914400" rtl="0" eaLnBrk="1" latinLnBrk="0" hangingPunct="1">
                                                        <a:defRPr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+mn-lt"/>
                                                          <a:ea typeface="+mn-ea"/>
                                                          <a:cs typeface="+mn-cs"/>
                                                        </a:defRPr>
                                                      </a:lvl5pPr>
                                                      <a:lvl6pPr marL="2286000" algn="l" defTabSz="914400" rtl="0" eaLnBrk="1" latinLnBrk="0" hangingPunct="1">
                                                        <a:defRPr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+mn-lt"/>
                                                          <a:ea typeface="+mn-ea"/>
                                                          <a:cs typeface="+mn-cs"/>
                                                        </a:defRPr>
                                                      </a:lvl6pPr>
                                                      <a:lvl7pPr marL="2743200" algn="l" defTabSz="914400" rtl="0" eaLnBrk="1" latinLnBrk="0" hangingPunct="1">
                                                        <a:defRPr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+mn-lt"/>
                                                          <a:ea typeface="+mn-ea"/>
                                                          <a:cs typeface="+mn-cs"/>
                                                        </a:defRPr>
                                                      </a:lvl7pPr>
                                                      <a:lvl8pPr marL="3200400" algn="l" defTabSz="914400" rtl="0" eaLnBrk="1" latinLnBrk="0" hangingPunct="1">
                                                        <a:defRPr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+mn-lt"/>
                                                          <a:ea typeface="+mn-ea"/>
                                                          <a:cs typeface="+mn-cs"/>
                                                        </a:defRPr>
                                                      </a:lvl8pPr>
                                                      <a:lvl9pPr marL="3657600" algn="l" defTabSz="914400" rtl="0" eaLnBrk="1" latinLnBrk="0" hangingPunct="1">
                                                        <a:defRPr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+mn-lt"/>
                                                          <a:ea typeface="+mn-ea"/>
                                                          <a:cs typeface="+mn-cs"/>
                                                        </a:defRPr>
                                                      </a:lvl9pPr>
                                                    </a:lstStyle>
                                                    <a:p>
                                                      <a:pPr marL="0" marR="0" lvl="0" indent="0" algn="ctr" defTabSz="914400" rtl="0" eaLnBrk="1" fontAlgn="auto" latinLnBrk="0" hangingPunct="1">
                                                        <a:lnSpc>
                                                          <a:spcPct val="100000"/>
                                                        </a:lnSpc>
                                                        <a:spcBef>
                                                          <a:spcPts val="0"/>
                                                        </a:spcBef>
                                                        <a:spcAft>
                                                          <a:spcPts val="0"/>
                                                        </a:spcAft>
                                                        <a:buClrTx/>
                                                        <a:buSzTx/>
                                                        <a:buFontTx/>
                                                        <a:buNone/>
                                                        <a:tabLst/>
                                                        <a:defRPr/>
                                                      </a:pPr>
                                                      <a:endParaRPr kumimoji="0" lang="en-US" sz="1800" b="0" i="0" u="none" strike="noStrike" kern="120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libri"/>
                                                        <a:ea typeface="+mn-ea"/>
                                                        <a:cs typeface="+mn-cs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</p:grpSp>
                                            <p:sp>
                                              <p:nvSpPr>
                                                <p:cNvPr id="1159" name="TextBox 448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4648200" y="4267200"/>
                                                  <a:ext cx="1447800" cy="238279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txBody>
                                                <a:bodyPr wrap="square" rtlCol="0">
                                                  <a:spAutoFit/>
                                                </a:bodyPr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r>
                                                    <a:rPr kumimoji="0" lang="en-US" sz="1400" b="0" i="0" u="none" strike="noStrike" kern="1200" cap="none" spc="0" normalizeH="0" baseline="0" noProof="0" dirty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rPr>
                                                    <a:t>Las Tunas</a:t>
                                                  </a:r>
                                                  <a:endParaRPr kumimoji="0" lang="en-US" sz="1400" b="0" i="0" u="none" strike="noStrike" kern="1200" cap="none" spc="0" normalizeH="0" baseline="0" noProof="0" dirty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60" name="TextBox 449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677064" y="3057833"/>
                                                  <a:ext cx="1447800" cy="238279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txBody>
                                                <a:bodyPr wrap="square" rtlCol="0">
                                                  <a:spAutoFit/>
                                                </a:bodyPr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r>
                                                    <a:rPr kumimoji="0" lang="en-US" sz="1400" b="0" i="0" u="none" strike="noStrike" kern="1200" cap="none" spc="0" normalizeH="0" baseline="0" noProof="0" dirty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rPr>
                                                    <a:t>Holguin</a:t>
                                                  </a:r>
                                                  <a:endParaRPr kumimoji="0" lang="en-US" sz="1400" b="0" i="0" u="none" strike="noStrike" kern="1200" cap="none" spc="0" normalizeH="0" baseline="0" noProof="0" dirty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</p:grpSp>
                                          <p:grpSp>
                                            <p:nvGrpSpPr>
                                              <p:cNvPr id="1075" name="Group 1138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5894388" y="4142317"/>
                                                <a:ext cx="1191154" cy="817033"/>
                                                <a:chOff x="5894388" y="4142317"/>
                                                <a:chExt cx="1191154" cy="817033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1140" name="Freeform 1139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425142" y="4651375"/>
                                                  <a:ext cx="42862" cy="19737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26458 w 42862"/>
                                                    <a:gd name="connsiteY0" fmla="*/ 0 h 197379"/>
                                                    <a:gd name="connsiteX1" fmla="*/ 42333 w 42862"/>
                                                    <a:gd name="connsiteY1" fmla="*/ 50800 h 197379"/>
                                                    <a:gd name="connsiteX2" fmla="*/ 29633 w 42862"/>
                                                    <a:gd name="connsiteY2" fmla="*/ 92075 h 197379"/>
                                                    <a:gd name="connsiteX3" fmla="*/ 4233 w 42862"/>
                                                    <a:gd name="connsiteY3" fmla="*/ 111125 h 197379"/>
                                                    <a:gd name="connsiteX4" fmla="*/ 4233 w 42862"/>
                                                    <a:gd name="connsiteY4" fmla="*/ 142875 h 197379"/>
                                                    <a:gd name="connsiteX5" fmla="*/ 4233 w 42862"/>
                                                    <a:gd name="connsiteY5" fmla="*/ 174625 h 197379"/>
                                                    <a:gd name="connsiteX6" fmla="*/ 4233 w 42862"/>
                                                    <a:gd name="connsiteY6" fmla="*/ 193675 h 197379"/>
                                                    <a:gd name="connsiteX7" fmla="*/ 10583 w 42862"/>
                                                    <a:gd name="connsiteY7" fmla="*/ 196850 h 197379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42862" h="197379">
                                                      <a:moveTo>
                                                        <a:pt x="26458" y="0"/>
                                                      </a:moveTo>
                                                      <a:cubicBezTo>
                                                        <a:pt x="34131" y="17727"/>
                                                        <a:pt x="41804" y="35454"/>
                                                        <a:pt x="42333" y="50800"/>
                                                      </a:cubicBezTo>
                                                      <a:cubicBezTo>
                                                        <a:pt x="42862" y="66146"/>
                                                        <a:pt x="35983" y="82021"/>
                                                        <a:pt x="29633" y="92075"/>
                                                      </a:cubicBezTo>
                                                      <a:cubicBezTo>
                                                        <a:pt x="23283" y="102129"/>
                                                        <a:pt x="8466" y="102658"/>
                                                        <a:pt x="4233" y="111125"/>
                                                      </a:cubicBezTo>
                                                      <a:cubicBezTo>
                                                        <a:pt x="0" y="119592"/>
                                                        <a:pt x="4233" y="142875"/>
                                                        <a:pt x="4233" y="142875"/>
                                                      </a:cubicBezTo>
                                                      <a:lnTo>
                                                        <a:pt x="4233" y="174625"/>
                                                      </a:lnTo>
                                                      <a:cubicBezTo>
                                                        <a:pt x="4233" y="183092"/>
                                                        <a:pt x="3175" y="189971"/>
                                                        <a:pt x="4233" y="193675"/>
                                                      </a:cubicBezTo>
                                                      <a:cubicBezTo>
                                                        <a:pt x="5291" y="197379"/>
                                                        <a:pt x="7937" y="197114"/>
                                                        <a:pt x="10583" y="196850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41" name="Freeform 1140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273800" y="4793192"/>
                                                  <a:ext cx="155575" cy="16933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55575 w 155575"/>
                                                    <a:gd name="connsiteY0" fmla="*/ 10583 h 16933"/>
                                                    <a:gd name="connsiteX1" fmla="*/ 88900 w 155575"/>
                                                    <a:gd name="connsiteY1" fmla="*/ 1058 h 16933"/>
                                                    <a:gd name="connsiteX2" fmla="*/ 38100 w 155575"/>
                                                    <a:gd name="connsiteY2" fmla="*/ 4233 h 16933"/>
                                                    <a:gd name="connsiteX3" fmla="*/ 0 w 155575"/>
                                                    <a:gd name="connsiteY3" fmla="*/ 16933 h 16933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55575" h="16933">
                                                      <a:moveTo>
                                                        <a:pt x="155575" y="10583"/>
                                                      </a:moveTo>
                                                      <a:cubicBezTo>
                                                        <a:pt x="132027" y="6349"/>
                                                        <a:pt x="108479" y="2116"/>
                                                        <a:pt x="88900" y="1058"/>
                                                      </a:cubicBezTo>
                                                      <a:cubicBezTo>
                                                        <a:pt x="69321" y="0"/>
                                                        <a:pt x="52917" y="1587"/>
                                                        <a:pt x="38100" y="4233"/>
                                                      </a:cubicBezTo>
                                                      <a:cubicBezTo>
                                                        <a:pt x="23283" y="6879"/>
                                                        <a:pt x="8996" y="15875"/>
                                                        <a:pt x="0" y="16933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1082" name="Group 1141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5894388" y="4142317"/>
                                                  <a:ext cx="1191154" cy="817033"/>
                                                  <a:chOff x="5894388" y="4142317"/>
                                                  <a:chExt cx="1191154" cy="817033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1143" name="Freeform 1142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5894388" y="4213225"/>
                                                    <a:ext cx="509058" cy="688975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338137 w 509058"/>
                                                      <a:gd name="connsiteY0" fmla="*/ 0 h 688975"/>
                                                      <a:gd name="connsiteX1" fmla="*/ 376237 w 509058"/>
                                                      <a:gd name="connsiteY1" fmla="*/ 44450 h 688975"/>
                                                      <a:gd name="connsiteX2" fmla="*/ 363537 w 509058"/>
                                                      <a:gd name="connsiteY2" fmla="*/ 82550 h 688975"/>
                                                      <a:gd name="connsiteX3" fmla="*/ 363537 w 509058"/>
                                                      <a:gd name="connsiteY3" fmla="*/ 104775 h 688975"/>
                                                      <a:gd name="connsiteX4" fmla="*/ 430212 w 509058"/>
                                                      <a:gd name="connsiteY4" fmla="*/ 101600 h 688975"/>
                                                      <a:gd name="connsiteX5" fmla="*/ 468312 w 509058"/>
                                                      <a:gd name="connsiteY5" fmla="*/ 101600 h 688975"/>
                                                      <a:gd name="connsiteX6" fmla="*/ 503237 w 509058"/>
                                                      <a:gd name="connsiteY6" fmla="*/ 101600 h 688975"/>
                                                      <a:gd name="connsiteX7" fmla="*/ 503237 w 509058"/>
                                                      <a:gd name="connsiteY7" fmla="*/ 123825 h 688975"/>
                                                      <a:gd name="connsiteX8" fmla="*/ 503237 w 509058"/>
                                                      <a:gd name="connsiteY8" fmla="*/ 139700 h 688975"/>
                                                      <a:gd name="connsiteX9" fmla="*/ 503237 w 509058"/>
                                                      <a:gd name="connsiteY9" fmla="*/ 165100 h 688975"/>
                                                      <a:gd name="connsiteX10" fmla="*/ 474662 w 509058"/>
                                                      <a:gd name="connsiteY10" fmla="*/ 165100 h 688975"/>
                                                      <a:gd name="connsiteX11" fmla="*/ 458787 w 509058"/>
                                                      <a:gd name="connsiteY11" fmla="*/ 174625 h 688975"/>
                                                      <a:gd name="connsiteX12" fmla="*/ 458787 w 509058"/>
                                                      <a:gd name="connsiteY12" fmla="*/ 196850 h 688975"/>
                                                      <a:gd name="connsiteX13" fmla="*/ 458787 w 509058"/>
                                                      <a:gd name="connsiteY13" fmla="*/ 215900 h 688975"/>
                                                      <a:gd name="connsiteX14" fmla="*/ 468312 w 509058"/>
                                                      <a:gd name="connsiteY14" fmla="*/ 231775 h 688975"/>
                                                      <a:gd name="connsiteX15" fmla="*/ 471487 w 509058"/>
                                                      <a:gd name="connsiteY15" fmla="*/ 241300 h 688975"/>
                                                      <a:gd name="connsiteX16" fmla="*/ 449262 w 509058"/>
                                                      <a:gd name="connsiteY16" fmla="*/ 263525 h 688975"/>
                                                      <a:gd name="connsiteX17" fmla="*/ 430212 w 509058"/>
                                                      <a:gd name="connsiteY17" fmla="*/ 292100 h 688975"/>
                                                      <a:gd name="connsiteX18" fmla="*/ 420687 w 509058"/>
                                                      <a:gd name="connsiteY18" fmla="*/ 311150 h 688975"/>
                                                      <a:gd name="connsiteX19" fmla="*/ 398462 w 509058"/>
                                                      <a:gd name="connsiteY19" fmla="*/ 336550 h 688975"/>
                                                      <a:gd name="connsiteX20" fmla="*/ 366712 w 509058"/>
                                                      <a:gd name="connsiteY20" fmla="*/ 355600 h 688975"/>
                                                      <a:gd name="connsiteX21" fmla="*/ 322262 w 509058"/>
                                                      <a:gd name="connsiteY21" fmla="*/ 371475 h 688975"/>
                                                      <a:gd name="connsiteX22" fmla="*/ 287337 w 509058"/>
                                                      <a:gd name="connsiteY22" fmla="*/ 390525 h 688975"/>
                                                      <a:gd name="connsiteX23" fmla="*/ 211137 w 509058"/>
                                                      <a:gd name="connsiteY23" fmla="*/ 422275 h 688975"/>
                                                      <a:gd name="connsiteX24" fmla="*/ 188912 w 509058"/>
                                                      <a:gd name="connsiteY24" fmla="*/ 454025 h 688975"/>
                                                      <a:gd name="connsiteX25" fmla="*/ 173037 w 509058"/>
                                                      <a:gd name="connsiteY25" fmla="*/ 469900 h 688975"/>
                                                      <a:gd name="connsiteX26" fmla="*/ 150812 w 509058"/>
                                                      <a:gd name="connsiteY26" fmla="*/ 482600 h 688975"/>
                                                      <a:gd name="connsiteX27" fmla="*/ 141287 w 509058"/>
                                                      <a:gd name="connsiteY27" fmla="*/ 495300 h 688975"/>
                                                      <a:gd name="connsiteX28" fmla="*/ 125412 w 509058"/>
                                                      <a:gd name="connsiteY28" fmla="*/ 511175 h 688975"/>
                                                      <a:gd name="connsiteX29" fmla="*/ 115887 w 509058"/>
                                                      <a:gd name="connsiteY29" fmla="*/ 527050 h 688975"/>
                                                      <a:gd name="connsiteX30" fmla="*/ 87312 w 509058"/>
                                                      <a:gd name="connsiteY30" fmla="*/ 530225 h 688975"/>
                                                      <a:gd name="connsiteX31" fmla="*/ 71437 w 509058"/>
                                                      <a:gd name="connsiteY31" fmla="*/ 533400 h 688975"/>
                                                      <a:gd name="connsiteX32" fmla="*/ 55562 w 509058"/>
                                                      <a:gd name="connsiteY32" fmla="*/ 596900 h 688975"/>
                                                      <a:gd name="connsiteX33" fmla="*/ 52387 w 509058"/>
                                                      <a:gd name="connsiteY33" fmla="*/ 619125 h 688975"/>
                                                      <a:gd name="connsiteX34" fmla="*/ 46037 w 509058"/>
                                                      <a:gd name="connsiteY34" fmla="*/ 631825 h 688975"/>
                                                      <a:gd name="connsiteX35" fmla="*/ 46037 w 509058"/>
                                                      <a:gd name="connsiteY35" fmla="*/ 644525 h 688975"/>
                                                      <a:gd name="connsiteX36" fmla="*/ 30162 w 509058"/>
                                                      <a:gd name="connsiteY36" fmla="*/ 657225 h 688975"/>
                                                      <a:gd name="connsiteX37" fmla="*/ 14287 w 509058"/>
                                                      <a:gd name="connsiteY37" fmla="*/ 663575 h 688975"/>
                                                      <a:gd name="connsiteX38" fmla="*/ 1587 w 509058"/>
                                                      <a:gd name="connsiteY38" fmla="*/ 676275 h 688975"/>
                                                      <a:gd name="connsiteX39" fmla="*/ 4762 w 509058"/>
                                                      <a:gd name="connsiteY39" fmla="*/ 688975 h 688975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  <a:cxn ang="0">
                                                        <a:pos x="connsiteX17" y="connsiteY17"/>
                                                      </a:cxn>
                                                      <a:cxn ang="0">
                                                        <a:pos x="connsiteX18" y="connsiteY18"/>
                                                      </a:cxn>
                                                      <a:cxn ang="0">
                                                        <a:pos x="connsiteX19" y="connsiteY19"/>
                                                      </a:cxn>
                                                      <a:cxn ang="0">
                                                        <a:pos x="connsiteX20" y="connsiteY20"/>
                                                      </a:cxn>
                                                      <a:cxn ang="0">
                                                        <a:pos x="connsiteX21" y="connsiteY21"/>
                                                      </a:cxn>
                                                      <a:cxn ang="0">
                                                        <a:pos x="connsiteX22" y="connsiteY22"/>
                                                      </a:cxn>
                                                      <a:cxn ang="0">
                                                        <a:pos x="connsiteX23" y="connsiteY23"/>
                                                      </a:cxn>
                                                      <a:cxn ang="0">
                                                        <a:pos x="connsiteX24" y="connsiteY24"/>
                                                      </a:cxn>
                                                      <a:cxn ang="0">
                                                        <a:pos x="connsiteX25" y="connsiteY25"/>
                                                      </a:cxn>
                                                      <a:cxn ang="0">
                                                        <a:pos x="connsiteX26" y="connsiteY26"/>
                                                      </a:cxn>
                                                      <a:cxn ang="0">
                                                        <a:pos x="connsiteX27" y="connsiteY27"/>
                                                      </a:cxn>
                                                      <a:cxn ang="0">
                                                        <a:pos x="connsiteX28" y="connsiteY28"/>
                                                      </a:cxn>
                                                      <a:cxn ang="0">
                                                        <a:pos x="connsiteX29" y="connsiteY29"/>
                                                      </a:cxn>
                                                      <a:cxn ang="0">
                                                        <a:pos x="connsiteX30" y="connsiteY30"/>
                                                      </a:cxn>
                                                      <a:cxn ang="0">
                                                        <a:pos x="connsiteX31" y="connsiteY31"/>
                                                      </a:cxn>
                                                      <a:cxn ang="0">
                                                        <a:pos x="connsiteX32" y="connsiteY32"/>
                                                      </a:cxn>
                                                      <a:cxn ang="0">
                                                        <a:pos x="connsiteX33" y="connsiteY33"/>
                                                      </a:cxn>
                                                      <a:cxn ang="0">
                                                        <a:pos x="connsiteX34" y="connsiteY34"/>
                                                      </a:cxn>
                                                      <a:cxn ang="0">
                                                        <a:pos x="connsiteX35" y="connsiteY35"/>
                                                      </a:cxn>
                                                      <a:cxn ang="0">
                                                        <a:pos x="connsiteX36" y="connsiteY36"/>
                                                      </a:cxn>
                                                      <a:cxn ang="0">
                                                        <a:pos x="connsiteX37" y="connsiteY37"/>
                                                      </a:cxn>
                                                      <a:cxn ang="0">
                                                        <a:pos x="connsiteX38" y="connsiteY38"/>
                                                      </a:cxn>
                                                      <a:cxn ang="0">
                                                        <a:pos x="connsiteX39" y="connsiteY39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509058" h="688975">
                                                        <a:moveTo>
                                                          <a:pt x="338137" y="0"/>
                                                        </a:moveTo>
                                                        <a:cubicBezTo>
                                                          <a:pt x="355070" y="15346"/>
                                                          <a:pt x="372004" y="30692"/>
                                                          <a:pt x="376237" y="44450"/>
                                                        </a:cubicBezTo>
                                                        <a:cubicBezTo>
                                                          <a:pt x="380470" y="58208"/>
                                                          <a:pt x="365654" y="72496"/>
                                                          <a:pt x="363537" y="82550"/>
                                                        </a:cubicBezTo>
                                                        <a:cubicBezTo>
                                                          <a:pt x="361420" y="92604"/>
                                                          <a:pt x="352424" y="101600"/>
                                                          <a:pt x="363537" y="104775"/>
                                                        </a:cubicBezTo>
                                                        <a:cubicBezTo>
                                                          <a:pt x="374650" y="107950"/>
                                                          <a:pt x="412750" y="102129"/>
                                                          <a:pt x="430212" y="101600"/>
                                                        </a:cubicBezTo>
                                                        <a:cubicBezTo>
                                                          <a:pt x="447674" y="101071"/>
                                                          <a:pt x="468312" y="101600"/>
                                                          <a:pt x="468312" y="101600"/>
                                                        </a:cubicBezTo>
                                                        <a:cubicBezTo>
                                                          <a:pt x="480483" y="101600"/>
                                                          <a:pt x="497416" y="97896"/>
                                                          <a:pt x="503237" y="101600"/>
                                                        </a:cubicBezTo>
                                                        <a:cubicBezTo>
                                                          <a:pt x="509058" y="105304"/>
                                                          <a:pt x="503237" y="123825"/>
                                                          <a:pt x="503237" y="123825"/>
                                                        </a:cubicBezTo>
                                                        <a:lnTo>
                                                          <a:pt x="503237" y="139700"/>
                                                        </a:lnTo>
                                                        <a:cubicBezTo>
                                                          <a:pt x="503237" y="146579"/>
                                                          <a:pt x="507999" y="160867"/>
                                                          <a:pt x="503237" y="165100"/>
                                                        </a:cubicBezTo>
                                                        <a:cubicBezTo>
                                                          <a:pt x="498475" y="169333"/>
                                                          <a:pt x="482070" y="163513"/>
                                                          <a:pt x="474662" y="165100"/>
                                                        </a:cubicBezTo>
                                                        <a:cubicBezTo>
                                                          <a:pt x="467254" y="166687"/>
                                                          <a:pt x="461433" y="169333"/>
                                                          <a:pt x="458787" y="174625"/>
                                                        </a:cubicBezTo>
                                                        <a:cubicBezTo>
                                                          <a:pt x="456141" y="179917"/>
                                                          <a:pt x="458787" y="196850"/>
                                                          <a:pt x="458787" y="196850"/>
                                                        </a:cubicBezTo>
                                                        <a:cubicBezTo>
                                                          <a:pt x="458787" y="203729"/>
                                                          <a:pt x="457200" y="210079"/>
                                                          <a:pt x="458787" y="215900"/>
                                                        </a:cubicBezTo>
                                                        <a:cubicBezTo>
                                                          <a:pt x="460375" y="221721"/>
                                                          <a:pt x="466195" y="227542"/>
                                                          <a:pt x="468312" y="231775"/>
                                                        </a:cubicBezTo>
                                                        <a:cubicBezTo>
                                                          <a:pt x="470429" y="236008"/>
                                                          <a:pt x="474662" y="236008"/>
                                                          <a:pt x="471487" y="241300"/>
                                                        </a:cubicBezTo>
                                                        <a:cubicBezTo>
                                                          <a:pt x="468312" y="246592"/>
                                                          <a:pt x="456141" y="255058"/>
                                                          <a:pt x="449262" y="263525"/>
                                                        </a:cubicBezTo>
                                                        <a:cubicBezTo>
                                                          <a:pt x="442383" y="271992"/>
                                                          <a:pt x="434975" y="284163"/>
                                                          <a:pt x="430212" y="292100"/>
                                                        </a:cubicBezTo>
                                                        <a:cubicBezTo>
                                                          <a:pt x="425450" y="300038"/>
                                                          <a:pt x="425979" y="303742"/>
                                                          <a:pt x="420687" y="311150"/>
                                                        </a:cubicBezTo>
                                                        <a:cubicBezTo>
                                                          <a:pt x="415395" y="318558"/>
                                                          <a:pt x="407458" y="329142"/>
                                                          <a:pt x="398462" y="336550"/>
                                                        </a:cubicBezTo>
                                                        <a:cubicBezTo>
                                                          <a:pt x="389466" y="343958"/>
                                                          <a:pt x="379412" y="349779"/>
                                                          <a:pt x="366712" y="355600"/>
                                                        </a:cubicBezTo>
                                                        <a:cubicBezTo>
                                                          <a:pt x="354012" y="361421"/>
                                                          <a:pt x="335491" y="365654"/>
                                                          <a:pt x="322262" y="371475"/>
                                                        </a:cubicBezTo>
                                                        <a:cubicBezTo>
                                                          <a:pt x="309033" y="377296"/>
                                                          <a:pt x="305858" y="382058"/>
                                                          <a:pt x="287337" y="390525"/>
                                                        </a:cubicBezTo>
                                                        <a:cubicBezTo>
                                                          <a:pt x="268816" y="398992"/>
                                                          <a:pt x="227541" y="411692"/>
                                                          <a:pt x="211137" y="422275"/>
                                                        </a:cubicBezTo>
                                                        <a:cubicBezTo>
                                                          <a:pt x="194733" y="432858"/>
                                                          <a:pt x="195262" y="446088"/>
                                                          <a:pt x="188912" y="454025"/>
                                                        </a:cubicBezTo>
                                                        <a:cubicBezTo>
                                                          <a:pt x="182562" y="461962"/>
                                                          <a:pt x="179387" y="465138"/>
                                                          <a:pt x="173037" y="469900"/>
                                                        </a:cubicBezTo>
                                                        <a:cubicBezTo>
                                                          <a:pt x="166687" y="474662"/>
                                                          <a:pt x="156104" y="478367"/>
                                                          <a:pt x="150812" y="482600"/>
                                                        </a:cubicBezTo>
                                                        <a:cubicBezTo>
                                                          <a:pt x="145520" y="486833"/>
                                                          <a:pt x="145520" y="490538"/>
                                                          <a:pt x="141287" y="495300"/>
                                                        </a:cubicBezTo>
                                                        <a:cubicBezTo>
                                                          <a:pt x="137054" y="500062"/>
                                                          <a:pt x="129645" y="505883"/>
                                                          <a:pt x="125412" y="511175"/>
                                                        </a:cubicBezTo>
                                                        <a:cubicBezTo>
                                                          <a:pt x="121179" y="516467"/>
                                                          <a:pt x="122237" y="523875"/>
                                                          <a:pt x="115887" y="527050"/>
                                                        </a:cubicBezTo>
                                                        <a:cubicBezTo>
                                                          <a:pt x="109537" y="530225"/>
                                                          <a:pt x="94720" y="529167"/>
                                                          <a:pt x="87312" y="530225"/>
                                                        </a:cubicBezTo>
                                                        <a:cubicBezTo>
                                                          <a:pt x="79904" y="531283"/>
                                                          <a:pt x="76729" y="522288"/>
                                                          <a:pt x="71437" y="533400"/>
                                                        </a:cubicBezTo>
                                                        <a:cubicBezTo>
                                                          <a:pt x="66145" y="544513"/>
                                                          <a:pt x="58737" y="582613"/>
                                                          <a:pt x="55562" y="596900"/>
                                                        </a:cubicBezTo>
                                                        <a:cubicBezTo>
                                                          <a:pt x="52387" y="611187"/>
                                                          <a:pt x="53975" y="613304"/>
                                                          <a:pt x="52387" y="619125"/>
                                                        </a:cubicBezTo>
                                                        <a:cubicBezTo>
                                                          <a:pt x="50800" y="624946"/>
                                                          <a:pt x="47095" y="627592"/>
                                                          <a:pt x="46037" y="631825"/>
                                                        </a:cubicBezTo>
                                                        <a:cubicBezTo>
                                                          <a:pt x="44979" y="636058"/>
                                                          <a:pt x="48683" y="640292"/>
                                                          <a:pt x="46037" y="644525"/>
                                                        </a:cubicBezTo>
                                                        <a:cubicBezTo>
                                                          <a:pt x="43391" y="648758"/>
                                                          <a:pt x="35454" y="654050"/>
                                                          <a:pt x="30162" y="657225"/>
                                                        </a:cubicBezTo>
                                                        <a:cubicBezTo>
                                                          <a:pt x="24870" y="660400"/>
                                                          <a:pt x="19049" y="660400"/>
                                                          <a:pt x="14287" y="663575"/>
                                                        </a:cubicBezTo>
                                                        <a:cubicBezTo>
                                                          <a:pt x="9525" y="666750"/>
                                                          <a:pt x="3174" y="672042"/>
                                                          <a:pt x="1587" y="676275"/>
                                                        </a:cubicBezTo>
                                                        <a:cubicBezTo>
                                                          <a:pt x="0" y="680508"/>
                                                          <a:pt x="4233" y="685800"/>
                                                          <a:pt x="4762" y="68897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144" name="Freeform 1143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5899150" y="4142317"/>
                                                    <a:ext cx="1186392" cy="81703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1186392"/>
                                                      <a:gd name="connsiteY0" fmla="*/ 756708 h 817033"/>
                                                      <a:gd name="connsiteX1" fmla="*/ 15875 w 1186392"/>
                                                      <a:gd name="connsiteY1" fmla="*/ 810683 h 817033"/>
                                                      <a:gd name="connsiteX2" fmla="*/ 41275 w 1186392"/>
                                                      <a:gd name="connsiteY2" fmla="*/ 794808 h 817033"/>
                                                      <a:gd name="connsiteX3" fmla="*/ 73025 w 1186392"/>
                                                      <a:gd name="connsiteY3" fmla="*/ 794808 h 817033"/>
                                                      <a:gd name="connsiteX4" fmla="*/ 95250 w 1186392"/>
                                                      <a:gd name="connsiteY4" fmla="*/ 782108 h 817033"/>
                                                      <a:gd name="connsiteX5" fmla="*/ 120650 w 1186392"/>
                                                      <a:gd name="connsiteY5" fmla="*/ 782108 h 817033"/>
                                                      <a:gd name="connsiteX6" fmla="*/ 139700 w 1186392"/>
                                                      <a:gd name="connsiteY6" fmla="*/ 772583 h 817033"/>
                                                      <a:gd name="connsiteX7" fmla="*/ 187325 w 1186392"/>
                                                      <a:gd name="connsiteY7" fmla="*/ 772583 h 817033"/>
                                                      <a:gd name="connsiteX8" fmla="*/ 209550 w 1186392"/>
                                                      <a:gd name="connsiteY8" fmla="*/ 782108 h 817033"/>
                                                      <a:gd name="connsiteX9" fmla="*/ 244475 w 1186392"/>
                                                      <a:gd name="connsiteY9" fmla="*/ 782108 h 817033"/>
                                                      <a:gd name="connsiteX10" fmla="*/ 276225 w 1186392"/>
                                                      <a:gd name="connsiteY10" fmla="*/ 782108 h 817033"/>
                                                      <a:gd name="connsiteX11" fmla="*/ 301625 w 1186392"/>
                                                      <a:gd name="connsiteY11" fmla="*/ 763058 h 817033"/>
                                                      <a:gd name="connsiteX12" fmla="*/ 339725 w 1186392"/>
                                                      <a:gd name="connsiteY12" fmla="*/ 744008 h 817033"/>
                                                      <a:gd name="connsiteX13" fmla="*/ 361950 w 1186392"/>
                                                      <a:gd name="connsiteY13" fmla="*/ 744008 h 817033"/>
                                                      <a:gd name="connsiteX14" fmla="*/ 390525 w 1186392"/>
                                                      <a:gd name="connsiteY14" fmla="*/ 731308 h 817033"/>
                                                      <a:gd name="connsiteX15" fmla="*/ 409575 w 1186392"/>
                                                      <a:gd name="connsiteY15" fmla="*/ 737658 h 817033"/>
                                                      <a:gd name="connsiteX16" fmla="*/ 431800 w 1186392"/>
                                                      <a:gd name="connsiteY16" fmla="*/ 753533 h 817033"/>
                                                      <a:gd name="connsiteX17" fmla="*/ 460375 w 1186392"/>
                                                      <a:gd name="connsiteY17" fmla="*/ 769408 h 817033"/>
                                                      <a:gd name="connsiteX18" fmla="*/ 488950 w 1186392"/>
                                                      <a:gd name="connsiteY18" fmla="*/ 763058 h 817033"/>
                                                      <a:gd name="connsiteX19" fmla="*/ 514350 w 1186392"/>
                                                      <a:gd name="connsiteY19" fmla="*/ 756708 h 817033"/>
                                                      <a:gd name="connsiteX20" fmla="*/ 549275 w 1186392"/>
                                                      <a:gd name="connsiteY20" fmla="*/ 744008 h 817033"/>
                                                      <a:gd name="connsiteX21" fmla="*/ 530225 w 1186392"/>
                                                      <a:gd name="connsiteY21" fmla="*/ 712258 h 817033"/>
                                                      <a:gd name="connsiteX22" fmla="*/ 536575 w 1186392"/>
                                                      <a:gd name="connsiteY22" fmla="*/ 693208 h 817033"/>
                                                      <a:gd name="connsiteX23" fmla="*/ 565150 w 1186392"/>
                                                      <a:gd name="connsiteY23" fmla="*/ 677333 h 817033"/>
                                                      <a:gd name="connsiteX24" fmla="*/ 612775 w 1186392"/>
                                                      <a:gd name="connsiteY24" fmla="*/ 655108 h 817033"/>
                                                      <a:gd name="connsiteX25" fmla="*/ 635000 w 1186392"/>
                                                      <a:gd name="connsiteY25" fmla="*/ 632883 h 817033"/>
                                                      <a:gd name="connsiteX26" fmla="*/ 695325 w 1186392"/>
                                                      <a:gd name="connsiteY26" fmla="*/ 617008 h 817033"/>
                                                      <a:gd name="connsiteX27" fmla="*/ 746125 w 1186392"/>
                                                      <a:gd name="connsiteY27" fmla="*/ 607483 h 817033"/>
                                                      <a:gd name="connsiteX28" fmla="*/ 815975 w 1186392"/>
                                                      <a:gd name="connsiteY28" fmla="*/ 617008 h 817033"/>
                                                      <a:gd name="connsiteX29" fmla="*/ 879475 w 1186392"/>
                                                      <a:gd name="connsiteY29" fmla="*/ 620183 h 817033"/>
                                                      <a:gd name="connsiteX30" fmla="*/ 927100 w 1186392"/>
                                                      <a:gd name="connsiteY30" fmla="*/ 597958 h 817033"/>
                                                      <a:gd name="connsiteX31" fmla="*/ 996950 w 1186392"/>
                                                      <a:gd name="connsiteY31" fmla="*/ 594783 h 817033"/>
                                                      <a:gd name="connsiteX32" fmla="*/ 1031875 w 1186392"/>
                                                      <a:gd name="connsiteY32" fmla="*/ 569383 h 817033"/>
                                                      <a:gd name="connsiteX33" fmla="*/ 1025525 w 1186392"/>
                                                      <a:gd name="connsiteY33" fmla="*/ 496358 h 817033"/>
                                                      <a:gd name="connsiteX34" fmla="*/ 1031875 w 1186392"/>
                                                      <a:gd name="connsiteY34" fmla="*/ 470958 h 817033"/>
                                                      <a:gd name="connsiteX35" fmla="*/ 1044575 w 1186392"/>
                                                      <a:gd name="connsiteY35" fmla="*/ 423333 h 817033"/>
                                                      <a:gd name="connsiteX36" fmla="*/ 1060450 w 1186392"/>
                                                      <a:gd name="connsiteY36" fmla="*/ 388408 h 817033"/>
                                                      <a:gd name="connsiteX37" fmla="*/ 1060450 w 1186392"/>
                                                      <a:gd name="connsiteY37" fmla="*/ 366183 h 817033"/>
                                                      <a:gd name="connsiteX38" fmla="*/ 1082675 w 1186392"/>
                                                      <a:gd name="connsiteY38" fmla="*/ 328083 h 817033"/>
                                                      <a:gd name="connsiteX39" fmla="*/ 1101725 w 1186392"/>
                                                      <a:gd name="connsiteY39" fmla="*/ 331258 h 817033"/>
                                                      <a:gd name="connsiteX40" fmla="*/ 1143000 w 1186392"/>
                                                      <a:gd name="connsiteY40" fmla="*/ 318558 h 817033"/>
                                                      <a:gd name="connsiteX41" fmla="*/ 1146175 w 1186392"/>
                                                      <a:gd name="connsiteY41" fmla="*/ 289983 h 817033"/>
                                                      <a:gd name="connsiteX42" fmla="*/ 1155700 w 1186392"/>
                                                      <a:gd name="connsiteY42" fmla="*/ 270933 h 817033"/>
                                                      <a:gd name="connsiteX43" fmla="*/ 1177925 w 1186392"/>
                                                      <a:gd name="connsiteY43" fmla="*/ 267758 h 817033"/>
                                                      <a:gd name="connsiteX44" fmla="*/ 1184275 w 1186392"/>
                                                      <a:gd name="connsiteY44" fmla="*/ 251883 h 817033"/>
                                                      <a:gd name="connsiteX45" fmla="*/ 1165225 w 1186392"/>
                                                      <a:gd name="connsiteY45" fmla="*/ 236008 h 817033"/>
                                                      <a:gd name="connsiteX46" fmla="*/ 1155700 w 1186392"/>
                                                      <a:gd name="connsiteY46" fmla="*/ 213783 h 817033"/>
                                                      <a:gd name="connsiteX47" fmla="*/ 1143000 w 1186392"/>
                                                      <a:gd name="connsiteY47" fmla="*/ 185208 h 817033"/>
                                                      <a:gd name="connsiteX48" fmla="*/ 1123950 w 1186392"/>
                                                      <a:gd name="connsiteY48" fmla="*/ 175683 h 817033"/>
                                                      <a:gd name="connsiteX49" fmla="*/ 1057275 w 1186392"/>
                                                      <a:gd name="connsiteY49" fmla="*/ 162983 h 817033"/>
                                                      <a:gd name="connsiteX50" fmla="*/ 1019175 w 1186392"/>
                                                      <a:gd name="connsiteY50" fmla="*/ 147108 h 817033"/>
                                                      <a:gd name="connsiteX51" fmla="*/ 968375 w 1186392"/>
                                                      <a:gd name="connsiteY51" fmla="*/ 105833 h 817033"/>
                                                      <a:gd name="connsiteX52" fmla="*/ 933450 w 1186392"/>
                                                      <a:gd name="connsiteY52" fmla="*/ 99483 h 817033"/>
                                                      <a:gd name="connsiteX53" fmla="*/ 920750 w 1186392"/>
                                                      <a:gd name="connsiteY53" fmla="*/ 83608 h 817033"/>
                                                      <a:gd name="connsiteX54" fmla="*/ 917575 w 1186392"/>
                                                      <a:gd name="connsiteY54" fmla="*/ 55033 h 817033"/>
                                                      <a:gd name="connsiteX55" fmla="*/ 895350 w 1186392"/>
                                                      <a:gd name="connsiteY55" fmla="*/ 48683 h 817033"/>
                                                      <a:gd name="connsiteX56" fmla="*/ 850900 w 1186392"/>
                                                      <a:gd name="connsiteY56" fmla="*/ 45508 h 817033"/>
                                                      <a:gd name="connsiteX57" fmla="*/ 822325 w 1186392"/>
                                                      <a:gd name="connsiteY57" fmla="*/ 45508 h 817033"/>
                                                      <a:gd name="connsiteX58" fmla="*/ 815975 w 1186392"/>
                                                      <a:gd name="connsiteY58" fmla="*/ 45508 h 817033"/>
                                                      <a:gd name="connsiteX59" fmla="*/ 796925 w 1186392"/>
                                                      <a:gd name="connsiteY59" fmla="*/ 51858 h 817033"/>
                                                      <a:gd name="connsiteX60" fmla="*/ 781050 w 1186392"/>
                                                      <a:gd name="connsiteY60" fmla="*/ 51858 h 817033"/>
                                                      <a:gd name="connsiteX61" fmla="*/ 771525 w 1186392"/>
                                                      <a:gd name="connsiteY61" fmla="*/ 61383 h 817033"/>
                                                      <a:gd name="connsiteX62" fmla="*/ 762000 w 1186392"/>
                                                      <a:gd name="connsiteY62" fmla="*/ 61383 h 817033"/>
                                                      <a:gd name="connsiteX63" fmla="*/ 720725 w 1186392"/>
                                                      <a:gd name="connsiteY63" fmla="*/ 45508 h 817033"/>
                                                      <a:gd name="connsiteX64" fmla="*/ 679450 w 1186392"/>
                                                      <a:gd name="connsiteY64" fmla="*/ 42333 h 817033"/>
                                                      <a:gd name="connsiteX65" fmla="*/ 644525 w 1186392"/>
                                                      <a:gd name="connsiteY65" fmla="*/ 42333 h 817033"/>
                                                      <a:gd name="connsiteX66" fmla="*/ 622300 w 1186392"/>
                                                      <a:gd name="connsiteY66" fmla="*/ 35983 h 817033"/>
                                                      <a:gd name="connsiteX67" fmla="*/ 612775 w 1186392"/>
                                                      <a:gd name="connsiteY67" fmla="*/ 26458 h 817033"/>
                                                      <a:gd name="connsiteX68" fmla="*/ 587375 w 1186392"/>
                                                      <a:gd name="connsiteY68" fmla="*/ 35983 h 817033"/>
                                                      <a:gd name="connsiteX69" fmla="*/ 558800 w 1186392"/>
                                                      <a:gd name="connsiteY69" fmla="*/ 35983 h 817033"/>
                                                      <a:gd name="connsiteX70" fmla="*/ 508000 w 1186392"/>
                                                      <a:gd name="connsiteY70" fmla="*/ 35983 h 817033"/>
                                                      <a:gd name="connsiteX71" fmla="*/ 479425 w 1186392"/>
                                                      <a:gd name="connsiteY71" fmla="*/ 32808 h 817033"/>
                                                      <a:gd name="connsiteX72" fmla="*/ 447675 w 1186392"/>
                                                      <a:gd name="connsiteY72" fmla="*/ 23283 h 817033"/>
                                                      <a:gd name="connsiteX73" fmla="*/ 409575 w 1186392"/>
                                                      <a:gd name="connsiteY73" fmla="*/ 4233 h 817033"/>
                                                      <a:gd name="connsiteX74" fmla="*/ 390525 w 1186392"/>
                                                      <a:gd name="connsiteY74" fmla="*/ 1058 h 817033"/>
                                                      <a:gd name="connsiteX75" fmla="*/ 390525 w 1186392"/>
                                                      <a:gd name="connsiteY75" fmla="*/ 10583 h 817033"/>
                                                      <a:gd name="connsiteX76" fmla="*/ 377825 w 1186392"/>
                                                      <a:gd name="connsiteY76" fmla="*/ 13758 h 817033"/>
                                                      <a:gd name="connsiteX77" fmla="*/ 361950 w 1186392"/>
                                                      <a:gd name="connsiteY77" fmla="*/ 23283 h 817033"/>
                                                      <a:gd name="connsiteX78" fmla="*/ 342900 w 1186392"/>
                                                      <a:gd name="connsiteY78" fmla="*/ 39158 h 817033"/>
                                                      <a:gd name="connsiteX79" fmla="*/ 327025 w 1186392"/>
                                                      <a:gd name="connsiteY79" fmla="*/ 61383 h 817033"/>
                                                      <a:gd name="connsiteX80" fmla="*/ 342900 w 1186392"/>
                                                      <a:gd name="connsiteY80" fmla="*/ 77258 h 817033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  <a:cxn ang="0">
                                                        <a:pos x="connsiteX17" y="connsiteY17"/>
                                                      </a:cxn>
                                                      <a:cxn ang="0">
                                                        <a:pos x="connsiteX18" y="connsiteY18"/>
                                                      </a:cxn>
                                                      <a:cxn ang="0">
                                                        <a:pos x="connsiteX19" y="connsiteY19"/>
                                                      </a:cxn>
                                                      <a:cxn ang="0">
                                                        <a:pos x="connsiteX20" y="connsiteY20"/>
                                                      </a:cxn>
                                                      <a:cxn ang="0">
                                                        <a:pos x="connsiteX21" y="connsiteY21"/>
                                                      </a:cxn>
                                                      <a:cxn ang="0">
                                                        <a:pos x="connsiteX22" y="connsiteY22"/>
                                                      </a:cxn>
                                                      <a:cxn ang="0">
                                                        <a:pos x="connsiteX23" y="connsiteY23"/>
                                                      </a:cxn>
                                                      <a:cxn ang="0">
                                                        <a:pos x="connsiteX24" y="connsiteY24"/>
                                                      </a:cxn>
                                                      <a:cxn ang="0">
                                                        <a:pos x="connsiteX25" y="connsiteY25"/>
                                                      </a:cxn>
                                                      <a:cxn ang="0">
                                                        <a:pos x="connsiteX26" y="connsiteY26"/>
                                                      </a:cxn>
                                                      <a:cxn ang="0">
                                                        <a:pos x="connsiteX27" y="connsiteY27"/>
                                                      </a:cxn>
                                                      <a:cxn ang="0">
                                                        <a:pos x="connsiteX28" y="connsiteY28"/>
                                                      </a:cxn>
                                                      <a:cxn ang="0">
                                                        <a:pos x="connsiteX29" y="connsiteY29"/>
                                                      </a:cxn>
                                                      <a:cxn ang="0">
                                                        <a:pos x="connsiteX30" y="connsiteY30"/>
                                                      </a:cxn>
                                                      <a:cxn ang="0">
                                                        <a:pos x="connsiteX31" y="connsiteY31"/>
                                                      </a:cxn>
                                                      <a:cxn ang="0">
                                                        <a:pos x="connsiteX32" y="connsiteY32"/>
                                                      </a:cxn>
                                                      <a:cxn ang="0">
                                                        <a:pos x="connsiteX33" y="connsiteY33"/>
                                                      </a:cxn>
                                                      <a:cxn ang="0">
                                                        <a:pos x="connsiteX34" y="connsiteY34"/>
                                                      </a:cxn>
                                                      <a:cxn ang="0">
                                                        <a:pos x="connsiteX35" y="connsiteY35"/>
                                                      </a:cxn>
                                                      <a:cxn ang="0">
                                                        <a:pos x="connsiteX36" y="connsiteY36"/>
                                                      </a:cxn>
                                                      <a:cxn ang="0">
                                                        <a:pos x="connsiteX37" y="connsiteY37"/>
                                                      </a:cxn>
                                                      <a:cxn ang="0">
                                                        <a:pos x="connsiteX38" y="connsiteY38"/>
                                                      </a:cxn>
                                                      <a:cxn ang="0">
                                                        <a:pos x="connsiteX39" y="connsiteY39"/>
                                                      </a:cxn>
                                                      <a:cxn ang="0">
                                                        <a:pos x="connsiteX40" y="connsiteY40"/>
                                                      </a:cxn>
                                                      <a:cxn ang="0">
                                                        <a:pos x="connsiteX41" y="connsiteY41"/>
                                                      </a:cxn>
                                                      <a:cxn ang="0">
                                                        <a:pos x="connsiteX42" y="connsiteY42"/>
                                                      </a:cxn>
                                                      <a:cxn ang="0">
                                                        <a:pos x="connsiteX43" y="connsiteY43"/>
                                                      </a:cxn>
                                                      <a:cxn ang="0">
                                                        <a:pos x="connsiteX44" y="connsiteY44"/>
                                                      </a:cxn>
                                                      <a:cxn ang="0">
                                                        <a:pos x="connsiteX45" y="connsiteY45"/>
                                                      </a:cxn>
                                                      <a:cxn ang="0">
                                                        <a:pos x="connsiteX46" y="connsiteY46"/>
                                                      </a:cxn>
                                                      <a:cxn ang="0">
                                                        <a:pos x="connsiteX47" y="connsiteY47"/>
                                                      </a:cxn>
                                                      <a:cxn ang="0">
                                                        <a:pos x="connsiteX48" y="connsiteY48"/>
                                                      </a:cxn>
                                                      <a:cxn ang="0">
                                                        <a:pos x="connsiteX49" y="connsiteY49"/>
                                                      </a:cxn>
                                                      <a:cxn ang="0">
                                                        <a:pos x="connsiteX50" y="connsiteY50"/>
                                                      </a:cxn>
                                                      <a:cxn ang="0">
                                                        <a:pos x="connsiteX51" y="connsiteY51"/>
                                                      </a:cxn>
                                                      <a:cxn ang="0">
                                                        <a:pos x="connsiteX52" y="connsiteY52"/>
                                                      </a:cxn>
                                                      <a:cxn ang="0">
                                                        <a:pos x="connsiteX53" y="connsiteY53"/>
                                                      </a:cxn>
                                                      <a:cxn ang="0">
                                                        <a:pos x="connsiteX54" y="connsiteY54"/>
                                                      </a:cxn>
                                                      <a:cxn ang="0">
                                                        <a:pos x="connsiteX55" y="connsiteY55"/>
                                                      </a:cxn>
                                                      <a:cxn ang="0">
                                                        <a:pos x="connsiteX56" y="connsiteY56"/>
                                                      </a:cxn>
                                                      <a:cxn ang="0">
                                                        <a:pos x="connsiteX57" y="connsiteY57"/>
                                                      </a:cxn>
                                                      <a:cxn ang="0">
                                                        <a:pos x="connsiteX58" y="connsiteY58"/>
                                                      </a:cxn>
                                                      <a:cxn ang="0">
                                                        <a:pos x="connsiteX59" y="connsiteY59"/>
                                                      </a:cxn>
                                                      <a:cxn ang="0">
                                                        <a:pos x="connsiteX60" y="connsiteY60"/>
                                                      </a:cxn>
                                                      <a:cxn ang="0">
                                                        <a:pos x="connsiteX61" y="connsiteY61"/>
                                                      </a:cxn>
                                                      <a:cxn ang="0">
                                                        <a:pos x="connsiteX62" y="connsiteY62"/>
                                                      </a:cxn>
                                                      <a:cxn ang="0">
                                                        <a:pos x="connsiteX63" y="connsiteY63"/>
                                                      </a:cxn>
                                                      <a:cxn ang="0">
                                                        <a:pos x="connsiteX64" y="connsiteY64"/>
                                                      </a:cxn>
                                                      <a:cxn ang="0">
                                                        <a:pos x="connsiteX65" y="connsiteY65"/>
                                                      </a:cxn>
                                                      <a:cxn ang="0">
                                                        <a:pos x="connsiteX66" y="connsiteY66"/>
                                                      </a:cxn>
                                                      <a:cxn ang="0">
                                                        <a:pos x="connsiteX67" y="connsiteY67"/>
                                                      </a:cxn>
                                                      <a:cxn ang="0">
                                                        <a:pos x="connsiteX68" y="connsiteY68"/>
                                                      </a:cxn>
                                                      <a:cxn ang="0">
                                                        <a:pos x="connsiteX69" y="connsiteY69"/>
                                                      </a:cxn>
                                                      <a:cxn ang="0">
                                                        <a:pos x="connsiteX70" y="connsiteY70"/>
                                                      </a:cxn>
                                                      <a:cxn ang="0">
                                                        <a:pos x="connsiteX71" y="connsiteY71"/>
                                                      </a:cxn>
                                                      <a:cxn ang="0">
                                                        <a:pos x="connsiteX72" y="connsiteY72"/>
                                                      </a:cxn>
                                                      <a:cxn ang="0">
                                                        <a:pos x="connsiteX73" y="connsiteY73"/>
                                                      </a:cxn>
                                                      <a:cxn ang="0">
                                                        <a:pos x="connsiteX74" y="connsiteY74"/>
                                                      </a:cxn>
                                                      <a:cxn ang="0">
                                                        <a:pos x="connsiteX75" y="connsiteY75"/>
                                                      </a:cxn>
                                                      <a:cxn ang="0">
                                                        <a:pos x="connsiteX76" y="connsiteY76"/>
                                                      </a:cxn>
                                                      <a:cxn ang="0">
                                                        <a:pos x="connsiteX77" y="connsiteY77"/>
                                                      </a:cxn>
                                                      <a:cxn ang="0">
                                                        <a:pos x="connsiteX78" y="connsiteY78"/>
                                                      </a:cxn>
                                                      <a:cxn ang="0">
                                                        <a:pos x="connsiteX79" y="connsiteY79"/>
                                                      </a:cxn>
                                                      <a:cxn ang="0">
                                                        <a:pos x="connsiteX80" y="connsiteY80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186392" h="817033">
                                                        <a:moveTo>
                                                          <a:pt x="0" y="756708"/>
                                                        </a:moveTo>
                                                        <a:cubicBezTo>
                                                          <a:pt x="4498" y="780520"/>
                                                          <a:pt x="8996" y="804333"/>
                                                          <a:pt x="15875" y="810683"/>
                                                        </a:cubicBezTo>
                                                        <a:cubicBezTo>
                                                          <a:pt x="22754" y="817033"/>
                                                          <a:pt x="31750" y="797454"/>
                                                          <a:pt x="41275" y="794808"/>
                                                        </a:cubicBezTo>
                                                        <a:cubicBezTo>
                                                          <a:pt x="50800" y="792162"/>
                                                          <a:pt x="64029" y="796925"/>
                                                          <a:pt x="73025" y="794808"/>
                                                        </a:cubicBezTo>
                                                        <a:cubicBezTo>
                                                          <a:pt x="82021" y="792691"/>
                                                          <a:pt x="87313" y="784225"/>
                                                          <a:pt x="95250" y="782108"/>
                                                        </a:cubicBezTo>
                                                        <a:cubicBezTo>
                                                          <a:pt x="103187" y="779991"/>
                                                          <a:pt x="113242" y="783695"/>
                                                          <a:pt x="120650" y="782108"/>
                                                        </a:cubicBezTo>
                                                        <a:cubicBezTo>
                                                          <a:pt x="128058" y="780521"/>
                                                          <a:pt x="128588" y="774170"/>
                                                          <a:pt x="139700" y="772583"/>
                                                        </a:cubicBezTo>
                                                        <a:cubicBezTo>
                                                          <a:pt x="150812" y="770996"/>
                                                          <a:pt x="175683" y="770996"/>
                                                          <a:pt x="187325" y="772583"/>
                                                        </a:cubicBezTo>
                                                        <a:cubicBezTo>
                                                          <a:pt x="198967" y="774170"/>
                                                          <a:pt x="200025" y="780521"/>
                                                          <a:pt x="209550" y="782108"/>
                                                        </a:cubicBezTo>
                                                        <a:cubicBezTo>
                                                          <a:pt x="219075" y="783696"/>
                                                          <a:pt x="244475" y="782108"/>
                                                          <a:pt x="244475" y="782108"/>
                                                        </a:cubicBezTo>
                                                        <a:cubicBezTo>
                                                          <a:pt x="255587" y="782108"/>
                                                          <a:pt x="266700" y="785283"/>
                                                          <a:pt x="276225" y="782108"/>
                                                        </a:cubicBezTo>
                                                        <a:cubicBezTo>
                                                          <a:pt x="285750" y="778933"/>
                                                          <a:pt x="291042" y="769408"/>
                                                          <a:pt x="301625" y="763058"/>
                                                        </a:cubicBezTo>
                                                        <a:cubicBezTo>
                                                          <a:pt x="312208" y="756708"/>
                                                          <a:pt x="329671" y="747183"/>
                                                          <a:pt x="339725" y="744008"/>
                                                        </a:cubicBezTo>
                                                        <a:cubicBezTo>
                                                          <a:pt x="349779" y="740833"/>
                                                          <a:pt x="353483" y="746125"/>
                                                          <a:pt x="361950" y="744008"/>
                                                        </a:cubicBezTo>
                                                        <a:cubicBezTo>
                                                          <a:pt x="370417" y="741891"/>
                                                          <a:pt x="382588" y="732366"/>
                                                          <a:pt x="390525" y="731308"/>
                                                        </a:cubicBezTo>
                                                        <a:cubicBezTo>
                                                          <a:pt x="398462" y="730250"/>
                                                          <a:pt x="402696" y="733954"/>
                                                          <a:pt x="409575" y="737658"/>
                                                        </a:cubicBezTo>
                                                        <a:cubicBezTo>
                                                          <a:pt x="416454" y="741362"/>
                                                          <a:pt x="423333" y="748241"/>
                                                          <a:pt x="431800" y="753533"/>
                                                        </a:cubicBezTo>
                                                        <a:cubicBezTo>
                                                          <a:pt x="440267" y="758825"/>
                                                          <a:pt x="450850" y="767821"/>
                                                          <a:pt x="460375" y="769408"/>
                                                        </a:cubicBezTo>
                                                        <a:cubicBezTo>
                                                          <a:pt x="469900" y="770996"/>
                                                          <a:pt x="479954" y="765175"/>
                                                          <a:pt x="488950" y="763058"/>
                                                        </a:cubicBezTo>
                                                        <a:cubicBezTo>
                                                          <a:pt x="497946" y="760941"/>
                                                          <a:pt x="504296" y="759883"/>
                                                          <a:pt x="514350" y="756708"/>
                                                        </a:cubicBezTo>
                                                        <a:cubicBezTo>
                                                          <a:pt x="524404" y="753533"/>
                                                          <a:pt x="546629" y="751416"/>
                                                          <a:pt x="549275" y="744008"/>
                                                        </a:cubicBezTo>
                                                        <a:cubicBezTo>
                                                          <a:pt x="551921" y="736600"/>
                                                          <a:pt x="532342" y="720725"/>
                                                          <a:pt x="530225" y="712258"/>
                                                        </a:cubicBezTo>
                                                        <a:cubicBezTo>
                                                          <a:pt x="528108" y="703791"/>
                                                          <a:pt x="530754" y="699029"/>
                                                          <a:pt x="536575" y="693208"/>
                                                        </a:cubicBezTo>
                                                        <a:cubicBezTo>
                                                          <a:pt x="542396" y="687387"/>
                                                          <a:pt x="552450" y="683683"/>
                                                          <a:pt x="565150" y="677333"/>
                                                        </a:cubicBezTo>
                                                        <a:cubicBezTo>
                                                          <a:pt x="577850" y="670983"/>
                                                          <a:pt x="601133" y="662516"/>
                                                          <a:pt x="612775" y="655108"/>
                                                        </a:cubicBezTo>
                                                        <a:cubicBezTo>
                                                          <a:pt x="624417" y="647700"/>
                                                          <a:pt x="621242" y="639233"/>
                                                          <a:pt x="635000" y="632883"/>
                                                        </a:cubicBezTo>
                                                        <a:cubicBezTo>
                                                          <a:pt x="648758" y="626533"/>
                                                          <a:pt x="676804" y="621241"/>
                                                          <a:pt x="695325" y="617008"/>
                                                        </a:cubicBezTo>
                                                        <a:cubicBezTo>
                                                          <a:pt x="713846" y="612775"/>
                                                          <a:pt x="726017" y="607483"/>
                                                          <a:pt x="746125" y="607483"/>
                                                        </a:cubicBezTo>
                                                        <a:cubicBezTo>
                                                          <a:pt x="766233" y="607483"/>
                                                          <a:pt x="793750" y="614891"/>
                                                          <a:pt x="815975" y="617008"/>
                                                        </a:cubicBezTo>
                                                        <a:cubicBezTo>
                                                          <a:pt x="838200" y="619125"/>
                                                          <a:pt x="860954" y="623358"/>
                                                          <a:pt x="879475" y="620183"/>
                                                        </a:cubicBezTo>
                                                        <a:cubicBezTo>
                                                          <a:pt x="897996" y="617008"/>
                                                          <a:pt x="907521" y="602191"/>
                                                          <a:pt x="927100" y="597958"/>
                                                        </a:cubicBezTo>
                                                        <a:cubicBezTo>
                                                          <a:pt x="946679" y="593725"/>
                                                          <a:pt x="979487" y="599546"/>
                                                          <a:pt x="996950" y="594783"/>
                                                        </a:cubicBezTo>
                                                        <a:cubicBezTo>
                                                          <a:pt x="1014413" y="590020"/>
                                                          <a:pt x="1027112" y="585787"/>
                                                          <a:pt x="1031875" y="569383"/>
                                                        </a:cubicBezTo>
                                                        <a:cubicBezTo>
                                                          <a:pt x="1036638" y="552979"/>
                                                          <a:pt x="1025525" y="512762"/>
                                                          <a:pt x="1025525" y="496358"/>
                                                        </a:cubicBezTo>
                                                        <a:cubicBezTo>
                                                          <a:pt x="1025525" y="479954"/>
                                                          <a:pt x="1028700" y="483129"/>
                                                          <a:pt x="1031875" y="470958"/>
                                                        </a:cubicBezTo>
                                                        <a:cubicBezTo>
                                                          <a:pt x="1035050" y="458787"/>
                                                          <a:pt x="1039813" y="437091"/>
                                                          <a:pt x="1044575" y="423333"/>
                                                        </a:cubicBezTo>
                                                        <a:cubicBezTo>
                                                          <a:pt x="1049337" y="409575"/>
                                                          <a:pt x="1057804" y="397933"/>
                                                          <a:pt x="1060450" y="388408"/>
                                                        </a:cubicBezTo>
                                                        <a:cubicBezTo>
                                                          <a:pt x="1063096" y="378883"/>
                                                          <a:pt x="1056746" y="376237"/>
                                                          <a:pt x="1060450" y="366183"/>
                                                        </a:cubicBezTo>
                                                        <a:cubicBezTo>
                                                          <a:pt x="1064154" y="356129"/>
                                                          <a:pt x="1075796" y="333904"/>
                                                          <a:pt x="1082675" y="328083"/>
                                                        </a:cubicBezTo>
                                                        <a:cubicBezTo>
                                                          <a:pt x="1089554" y="322262"/>
                                                          <a:pt x="1091671" y="332845"/>
                                                          <a:pt x="1101725" y="331258"/>
                                                        </a:cubicBezTo>
                                                        <a:cubicBezTo>
                                                          <a:pt x="1111779" y="329671"/>
                                                          <a:pt x="1135592" y="325437"/>
                                                          <a:pt x="1143000" y="318558"/>
                                                        </a:cubicBezTo>
                                                        <a:cubicBezTo>
                                                          <a:pt x="1150408" y="311679"/>
                                                          <a:pt x="1144058" y="297920"/>
                                                          <a:pt x="1146175" y="289983"/>
                                                        </a:cubicBezTo>
                                                        <a:cubicBezTo>
                                                          <a:pt x="1148292" y="282046"/>
                                                          <a:pt x="1150408" y="274637"/>
                                                          <a:pt x="1155700" y="270933"/>
                                                        </a:cubicBezTo>
                                                        <a:cubicBezTo>
                                                          <a:pt x="1160992" y="267229"/>
                                                          <a:pt x="1173163" y="270933"/>
                                                          <a:pt x="1177925" y="267758"/>
                                                        </a:cubicBezTo>
                                                        <a:cubicBezTo>
                                                          <a:pt x="1182687" y="264583"/>
                                                          <a:pt x="1186392" y="257175"/>
                                                          <a:pt x="1184275" y="251883"/>
                                                        </a:cubicBezTo>
                                                        <a:cubicBezTo>
                                                          <a:pt x="1182158" y="246591"/>
                                                          <a:pt x="1169987" y="242358"/>
                                                          <a:pt x="1165225" y="236008"/>
                                                        </a:cubicBezTo>
                                                        <a:cubicBezTo>
                                                          <a:pt x="1160463" y="229658"/>
                                                          <a:pt x="1159404" y="222250"/>
                                                          <a:pt x="1155700" y="213783"/>
                                                        </a:cubicBezTo>
                                                        <a:cubicBezTo>
                                                          <a:pt x="1151996" y="205316"/>
                                                          <a:pt x="1148292" y="191558"/>
                                                          <a:pt x="1143000" y="185208"/>
                                                        </a:cubicBezTo>
                                                        <a:cubicBezTo>
                                                          <a:pt x="1137708" y="178858"/>
                                                          <a:pt x="1138237" y="179387"/>
                                                          <a:pt x="1123950" y="175683"/>
                                                        </a:cubicBezTo>
                                                        <a:cubicBezTo>
                                                          <a:pt x="1109663" y="171979"/>
                                                          <a:pt x="1074738" y="167746"/>
                                                          <a:pt x="1057275" y="162983"/>
                                                        </a:cubicBezTo>
                                                        <a:cubicBezTo>
                                                          <a:pt x="1039812" y="158220"/>
                                                          <a:pt x="1033992" y="156633"/>
                                                          <a:pt x="1019175" y="147108"/>
                                                        </a:cubicBezTo>
                                                        <a:cubicBezTo>
                                                          <a:pt x="1004358" y="137583"/>
                                                          <a:pt x="982662" y="113770"/>
                                                          <a:pt x="968375" y="105833"/>
                                                        </a:cubicBezTo>
                                                        <a:cubicBezTo>
                                                          <a:pt x="954088" y="97896"/>
                                                          <a:pt x="941387" y="103187"/>
                                                          <a:pt x="933450" y="99483"/>
                                                        </a:cubicBezTo>
                                                        <a:cubicBezTo>
                                                          <a:pt x="925513" y="95779"/>
                                                          <a:pt x="923396" y="91016"/>
                                                          <a:pt x="920750" y="83608"/>
                                                        </a:cubicBezTo>
                                                        <a:cubicBezTo>
                                                          <a:pt x="918104" y="76200"/>
                                                          <a:pt x="921808" y="60854"/>
                                                          <a:pt x="917575" y="55033"/>
                                                        </a:cubicBezTo>
                                                        <a:cubicBezTo>
                                                          <a:pt x="913342" y="49212"/>
                                                          <a:pt x="906462" y="50270"/>
                                                          <a:pt x="895350" y="48683"/>
                                                        </a:cubicBezTo>
                                                        <a:cubicBezTo>
                                                          <a:pt x="884238" y="47096"/>
                                                          <a:pt x="863071" y="46037"/>
                                                          <a:pt x="850900" y="45508"/>
                                                        </a:cubicBezTo>
                                                        <a:cubicBezTo>
                                                          <a:pt x="838729" y="44979"/>
                                                          <a:pt x="822325" y="45508"/>
                                                          <a:pt x="822325" y="45508"/>
                                                        </a:cubicBezTo>
                                                        <a:cubicBezTo>
                                                          <a:pt x="816504" y="45508"/>
                                                          <a:pt x="820208" y="44450"/>
                                                          <a:pt x="815975" y="45508"/>
                                                        </a:cubicBezTo>
                                                        <a:cubicBezTo>
                                                          <a:pt x="811742" y="46566"/>
                                                          <a:pt x="802746" y="50800"/>
                                                          <a:pt x="796925" y="51858"/>
                                                        </a:cubicBezTo>
                                                        <a:cubicBezTo>
                                                          <a:pt x="791104" y="52916"/>
                                                          <a:pt x="785283" y="50271"/>
                                                          <a:pt x="781050" y="51858"/>
                                                        </a:cubicBezTo>
                                                        <a:cubicBezTo>
                                                          <a:pt x="776817" y="53445"/>
                                                          <a:pt x="774700" y="59796"/>
                                                          <a:pt x="771525" y="61383"/>
                                                        </a:cubicBezTo>
                                                        <a:cubicBezTo>
                                                          <a:pt x="768350" y="62970"/>
                                                          <a:pt x="770467" y="64029"/>
                                                          <a:pt x="762000" y="61383"/>
                                                        </a:cubicBezTo>
                                                        <a:cubicBezTo>
                                                          <a:pt x="753533" y="58737"/>
                                                          <a:pt x="734483" y="48683"/>
                                                          <a:pt x="720725" y="45508"/>
                                                        </a:cubicBezTo>
                                                        <a:cubicBezTo>
                                                          <a:pt x="706967" y="42333"/>
                                                          <a:pt x="692150" y="42862"/>
                                                          <a:pt x="679450" y="42333"/>
                                                        </a:cubicBezTo>
                                                        <a:cubicBezTo>
                                                          <a:pt x="666750" y="41804"/>
                                                          <a:pt x="654050" y="43391"/>
                                                          <a:pt x="644525" y="42333"/>
                                                        </a:cubicBezTo>
                                                        <a:cubicBezTo>
                                                          <a:pt x="635000" y="41275"/>
                                                          <a:pt x="627592" y="38629"/>
                                                          <a:pt x="622300" y="35983"/>
                                                        </a:cubicBezTo>
                                                        <a:cubicBezTo>
                                                          <a:pt x="617008" y="33337"/>
                                                          <a:pt x="618596" y="26458"/>
                                                          <a:pt x="612775" y="26458"/>
                                                        </a:cubicBezTo>
                                                        <a:cubicBezTo>
                                                          <a:pt x="606954" y="26458"/>
                                                          <a:pt x="596371" y="34396"/>
                                                          <a:pt x="587375" y="35983"/>
                                                        </a:cubicBezTo>
                                                        <a:cubicBezTo>
                                                          <a:pt x="578379" y="37570"/>
                                                          <a:pt x="558800" y="35983"/>
                                                          <a:pt x="558800" y="35983"/>
                                                        </a:cubicBezTo>
                                                        <a:cubicBezTo>
                                                          <a:pt x="545571" y="35983"/>
                                                          <a:pt x="521229" y="36512"/>
                                                          <a:pt x="508000" y="35983"/>
                                                        </a:cubicBezTo>
                                                        <a:cubicBezTo>
                                                          <a:pt x="494771" y="35454"/>
                                                          <a:pt x="489479" y="34925"/>
                                                          <a:pt x="479425" y="32808"/>
                                                        </a:cubicBezTo>
                                                        <a:cubicBezTo>
                                                          <a:pt x="469371" y="30691"/>
                                                          <a:pt x="459317" y="28045"/>
                                                          <a:pt x="447675" y="23283"/>
                                                        </a:cubicBezTo>
                                                        <a:cubicBezTo>
                                                          <a:pt x="436033" y="18521"/>
                                                          <a:pt x="419100" y="7937"/>
                                                          <a:pt x="409575" y="4233"/>
                                                        </a:cubicBezTo>
                                                        <a:cubicBezTo>
                                                          <a:pt x="400050" y="529"/>
                                                          <a:pt x="393700" y="0"/>
                                                          <a:pt x="390525" y="1058"/>
                                                        </a:cubicBezTo>
                                                        <a:cubicBezTo>
                                                          <a:pt x="387350" y="2116"/>
                                                          <a:pt x="392642" y="8466"/>
                                                          <a:pt x="390525" y="10583"/>
                                                        </a:cubicBezTo>
                                                        <a:cubicBezTo>
                                                          <a:pt x="388408" y="12700"/>
                                                          <a:pt x="382587" y="11641"/>
                                                          <a:pt x="377825" y="13758"/>
                                                        </a:cubicBezTo>
                                                        <a:cubicBezTo>
                                                          <a:pt x="373063" y="15875"/>
                                                          <a:pt x="367771" y="19050"/>
                                                          <a:pt x="361950" y="23283"/>
                                                        </a:cubicBezTo>
                                                        <a:cubicBezTo>
                                                          <a:pt x="356129" y="27516"/>
                                                          <a:pt x="348721" y="32808"/>
                                                          <a:pt x="342900" y="39158"/>
                                                        </a:cubicBezTo>
                                                        <a:cubicBezTo>
                                                          <a:pt x="337079" y="45508"/>
                                                          <a:pt x="327025" y="55033"/>
                                                          <a:pt x="327025" y="61383"/>
                                                        </a:cubicBezTo>
                                                        <a:cubicBezTo>
                                                          <a:pt x="327025" y="67733"/>
                                                          <a:pt x="339725" y="96308"/>
                                                          <a:pt x="342900" y="77258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145" name="Freeform 1144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508750" y="4476750"/>
                                                    <a:ext cx="180975" cy="133879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180975"/>
                                                      <a:gd name="connsiteY0" fmla="*/ 127000 h 133879"/>
                                                      <a:gd name="connsiteX1" fmla="*/ 47625 w 180975"/>
                                                      <a:gd name="connsiteY1" fmla="*/ 95250 h 133879"/>
                                                      <a:gd name="connsiteX2" fmla="*/ 73025 w 180975"/>
                                                      <a:gd name="connsiteY2" fmla="*/ 101600 h 133879"/>
                                                      <a:gd name="connsiteX3" fmla="*/ 98425 w 180975"/>
                                                      <a:gd name="connsiteY3" fmla="*/ 114300 h 133879"/>
                                                      <a:gd name="connsiteX4" fmla="*/ 130175 w 180975"/>
                                                      <a:gd name="connsiteY4" fmla="*/ 127000 h 133879"/>
                                                      <a:gd name="connsiteX5" fmla="*/ 133350 w 180975"/>
                                                      <a:gd name="connsiteY5" fmla="*/ 133350 h 133879"/>
                                                      <a:gd name="connsiteX6" fmla="*/ 161925 w 180975"/>
                                                      <a:gd name="connsiteY6" fmla="*/ 123825 h 133879"/>
                                                      <a:gd name="connsiteX7" fmla="*/ 177800 w 180975"/>
                                                      <a:gd name="connsiteY7" fmla="*/ 114300 h 133879"/>
                                                      <a:gd name="connsiteX8" fmla="*/ 142875 w 180975"/>
                                                      <a:gd name="connsiteY8" fmla="*/ 92075 h 133879"/>
                                                      <a:gd name="connsiteX9" fmla="*/ 111125 w 180975"/>
                                                      <a:gd name="connsiteY9" fmla="*/ 79375 h 133879"/>
                                                      <a:gd name="connsiteX10" fmla="*/ 111125 w 180975"/>
                                                      <a:gd name="connsiteY10" fmla="*/ 60325 h 133879"/>
                                                      <a:gd name="connsiteX11" fmla="*/ 111125 w 180975"/>
                                                      <a:gd name="connsiteY11" fmla="*/ 41275 h 133879"/>
                                                      <a:gd name="connsiteX12" fmla="*/ 95250 w 180975"/>
                                                      <a:gd name="connsiteY12" fmla="*/ 38100 h 133879"/>
                                                      <a:gd name="connsiteX13" fmla="*/ 66675 w 180975"/>
                                                      <a:gd name="connsiteY13" fmla="*/ 25400 h 133879"/>
                                                      <a:gd name="connsiteX14" fmla="*/ 63500 w 180975"/>
                                                      <a:gd name="connsiteY14" fmla="*/ 0 h 133879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80975" h="133879">
                                                        <a:moveTo>
                                                          <a:pt x="0" y="127000"/>
                                                        </a:moveTo>
                                                        <a:cubicBezTo>
                                                          <a:pt x="17727" y="113241"/>
                                                          <a:pt x="35454" y="99483"/>
                                                          <a:pt x="47625" y="95250"/>
                                                        </a:cubicBezTo>
                                                        <a:cubicBezTo>
                                                          <a:pt x="59796" y="91017"/>
                                                          <a:pt x="64558" y="98425"/>
                                                          <a:pt x="73025" y="101600"/>
                                                        </a:cubicBezTo>
                                                        <a:cubicBezTo>
                                                          <a:pt x="81492" y="104775"/>
                                                          <a:pt x="88900" y="110067"/>
                                                          <a:pt x="98425" y="114300"/>
                                                        </a:cubicBezTo>
                                                        <a:cubicBezTo>
                                                          <a:pt x="107950" y="118533"/>
                                                          <a:pt x="124354" y="123825"/>
                                                          <a:pt x="130175" y="127000"/>
                                                        </a:cubicBezTo>
                                                        <a:cubicBezTo>
                                                          <a:pt x="135996" y="130175"/>
                                                          <a:pt x="128058" y="133879"/>
                                                          <a:pt x="133350" y="133350"/>
                                                        </a:cubicBezTo>
                                                        <a:cubicBezTo>
                                                          <a:pt x="138642" y="132821"/>
                                                          <a:pt x="154517" y="127000"/>
                                                          <a:pt x="161925" y="123825"/>
                                                        </a:cubicBezTo>
                                                        <a:cubicBezTo>
                                                          <a:pt x="169333" y="120650"/>
                                                          <a:pt x="180975" y="119592"/>
                                                          <a:pt x="177800" y="114300"/>
                                                        </a:cubicBezTo>
                                                        <a:cubicBezTo>
                                                          <a:pt x="174625" y="109008"/>
                                                          <a:pt x="153987" y="97896"/>
                                                          <a:pt x="142875" y="92075"/>
                                                        </a:cubicBezTo>
                                                        <a:cubicBezTo>
                                                          <a:pt x="131763" y="86254"/>
                                                          <a:pt x="116417" y="84667"/>
                                                          <a:pt x="111125" y="79375"/>
                                                        </a:cubicBezTo>
                                                        <a:lnTo>
                                                          <a:pt x="111125" y="60325"/>
                                                        </a:lnTo>
                                                        <a:cubicBezTo>
                                                          <a:pt x="111125" y="53975"/>
                                                          <a:pt x="113771" y="44979"/>
                                                          <a:pt x="111125" y="41275"/>
                                                        </a:cubicBezTo>
                                                        <a:cubicBezTo>
                                                          <a:pt x="108479" y="37571"/>
                                                          <a:pt x="102658" y="40746"/>
                                                          <a:pt x="95250" y="38100"/>
                                                        </a:cubicBezTo>
                                                        <a:cubicBezTo>
                                                          <a:pt x="87842" y="35454"/>
                                                          <a:pt x="71967" y="31750"/>
                                                          <a:pt x="66675" y="25400"/>
                                                        </a:cubicBezTo>
                                                        <a:cubicBezTo>
                                                          <a:pt x="61383" y="19050"/>
                                                          <a:pt x="71438" y="13758"/>
                                                          <a:pt x="63500" y="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146" name="Freeform 1145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035675" y="4711700"/>
                                                    <a:ext cx="95250" cy="92075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95250 w 95250"/>
                                                      <a:gd name="connsiteY0" fmla="*/ 92075 h 92075"/>
                                                      <a:gd name="connsiteX1" fmla="*/ 47625 w 95250"/>
                                                      <a:gd name="connsiteY1" fmla="*/ 60325 h 92075"/>
                                                      <a:gd name="connsiteX2" fmla="*/ 38100 w 95250"/>
                                                      <a:gd name="connsiteY2" fmla="*/ 19050 h 92075"/>
                                                      <a:gd name="connsiteX3" fmla="*/ 28575 w 95250"/>
                                                      <a:gd name="connsiteY3" fmla="*/ 6350 h 92075"/>
                                                      <a:gd name="connsiteX4" fmla="*/ 0 w 95250"/>
                                                      <a:gd name="connsiteY4" fmla="*/ 0 h 92075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95250" h="92075">
                                                        <a:moveTo>
                                                          <a:pt x="95250" y="92075"/>
                                                        </a:moveTo>
                                                        <a:cubicBezTo>
                                                          <a:pt x="76200" y="82285"/>
                                                          <a:pt x="57150" y="72496"/>
                                                          <a:pt x="47625" y="60325"/>
                                                        </a:cubicBezTo>
                                                        <a:cubicBezTo>
                                                          <a:pt x="38100" y="48154"/>
                                                          <a:pt x="41275" y="28046"/>
                                                          <a:pt x="38100" y="19050"/>
                                                        </a:cubicBezTo>
                                                        <a:cubicBezTo>
                                                          <a:pt x="34925" y="10054"/>
                                                          <a:pt x="34925" y="9525"/>
                                                          <a:pt x="28575" y="6350"/>
                                                        </a:cubicBezTo>
                                                        <a:cubicBezTo>
                                                          <a:pt x="22225" y="3175"/>
                                                          <a:pt x="11112" y="1587"/>
                                                          <a:pt x="0" y="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147" name="Freeform 1146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111875" y="4641850"/>
                                                    <a:ext cx="173037" cy="171979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173037"/>
                                                      <a:gd name="connsiteY0" fmla="*/ 0 h 171979"/>
                                                      <a:gd name="connsiteX1" fmla="*/ 66675 w 173037"/>
                                                      <a:gd name="connsiteY1" fmla="*/ 34925 h 171979"/>
                                                      <a:gd name="connsiteX2" fmla="*/ 107950 w 173037"/>
                                                      <a:gd name="connsiteY2" fmla="*/ 98425 h 171979"/>
                                                      <a:gd name="connsiteX3" fmla="*/ 123825 w 173037"/>
                                                      <a:gd name="connsiteY3" fmla="*/ 127000 h 171979"/>
                                                      <a:gd name="connsiteX4" fmla="*/ 165100 w 173037"/>
                                                      <a:gd name="connsiteY4" fmla="*/ 152400 h 171979"/>
                                                      <a:gd name="connsiteX5" fmla="*/ 168275 w 173037"/>
                                                      <a:gd name="connsiteY5" fmla="*/ 165100 h 171979"/>
                                                      <a:gd name="connsiteX6" fmla="*/ 136525 w 173037"/>
                                                      <a:gd name="connsiteY6" fmla="*/ 171450 h 171979"/>
                                                      <a:gd name="connsiteX7" fmla="*/ 104775 w 173037"/>
                                                      <a:gd name="connsiteY7" fmla="*/ 168275 h 171979"/>
                                                      <a:gd name="connsiteX8" fmla="*/ 76200 w 173037"/>
                                                      <a:gd name="connsiteY8" fmla="*/ 155575 h 171979"/>
                                                      <a:gd name="connsiteX9" fmla="*/ 34925 w 173037"/>
                                                      <a:gd name="connsiteY9" fmla="*/ 155575 h 171979"/>
                                                      <a:gd name="connsiteX10" fmla="*/ 15875 w 173037"/>
                                                      <a:gd name="connsiteY10" fmla="*/ 161925 h 171979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73037" h="171979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24341" y="9260"/>
                                                          <a:pt x="48683" y="18521"/>
                                                          <a:pt x="66675" y="34925"/>
                                                        </a:cubicBezTo>
                                                        <a:cubicBezTo>
                                                          <a:pt x="84667" y="51329"/>
                                                          <a:pt x="98425" y="83079"/>
                                                          <a:pt x="107950" y="98425"/>
                                                        </a:cubicBezTo>
                                                        <a:cubicBezTo>
                                                          <a:pt x="117475" y="113771"/>
                                                          <a:pt x="114300" y="118004"/>
                                                          <a:pt x="123825" y="127000"/>
                                                        </a:cubicBezTo>
                                                        <a:cubicBezTo>
                                                          <a:pt x="133350" y="135996"/>
                                                          <a:pt x="157692" y="146050"/>
                                                          <a:pt x="165100" y="152400"/>
                                                        </a:cubicBezTo>
                                                        <a:cubicBezTo>
                                                          <a:pt x="172508" y="158750"/>
                                                          <a:pt x="173037" y="161925"/>
                                                          <a:pt x="168275" y="165100"/>
                                                        </a:cubicBezTo>
                                                        <a:cubicBezTo>
                                                          <a:pt x="163513" y="168275"/>
                                                          <a:pt x="147108" y="170921"/>
                                                          <a:pt x="136525" y="171450"/>
                                                        </a:cubicBezTo>
                                                        <a:cubicBezTo>
                                                          <a:pt x="125942" y="171979"/>
                                                          <a:pt x="114829" y="170921"/>
                                                          <a:pt x="104775" y="168275"/>
                                                        </a:cubicBezTo>
                                                        <a:cubicBezTo>
                                                          <a:pt x="94721" y="165629"/>
                                                          <a:pt x="87842" y="157692"/>
                                                          <a:pt x="76200" y="155575"/>
                                                        </a:cubicBezTo>
                                                        <a:cubicBezTo>
                                                          <a:pt x="64558" y="153458"/>
                                                          <a:pt x="44979" y="154517"/>
                                                          <a:pt x="34925" y="155575"/>
                                                        </a:cubicBezTo>
                                                        <a:cubicBezTo>
                                                          <a:pt x="24871" y="156633"/>
                                                          <a:pt x="21696" y="169333"/>
                                                          <a:pt x="15875" y="16192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148" name="Freeform 1147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097587" y="4803775"/>
                                                    <a:ext cx="33338" cy="114300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33338 w 33338"/>
                                                      <a:gd name="connsiteY0" fmla="*/ 0 h 114300"/>
                                                      <a:gd name="connsiteX1" fmla="*/ 4763 w 33338"/>
                                                      <a:gd name="connsiteY1" fmla="*/ 53975 h 114300"/>
                                                      <a:gd name="connsiteX2" fmla="*/ 4763 w 33338"/>
                                                      <a:gd name="connsiteY2" fmla="*/ 76200 h 114300"/>
                                                      <a:gd name="connsiteX3" fmla="*/ 4763 w 33338"/>
                                                      <a:gd name="connsiteY3" fmla="*/ 104775 h 114300"/>
                                                      <a:gd name="connsiteX4" fmla="*/ 1588 w 33338"/>
                                                      <a:gd name="connsiteY4" fmla="*/ 111125 h 114300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33338" h="114300">
                                                        <a:moveTo>
                                                          <a:pt x="33338" y="0"/>
                                                        </a:moveTo>
                                                        <a:cubicBezTo>
                                                          <a:pt x="21432" y="20637"/>
                                                          <a:pt x="9526" y="41275"/>
                                                          <a:pt x="4763" y="53975"/>
                                                        </a:cubicBezTo>
                                                        <a:cubicBezTo>
                                                          <a:pt x="0" y="66675"/>
                                                          <a:pt x="4763" y="76200"/>
                                                          <a:pt x="4763" y="76200"/>
                                                        </a:cubicBezTo>
                                                        <a:cubicBezTo>
                                                          <a:pt x="4763" y="84667"/>
                                                          <a:pt x="5292" y="98954"/>
                                                          <a:pt x="4763" y="104775"/>
                                                        </a:cubicBezTo>
                                                        <a:cubicBezTo>
                                                          <a:pt x="4234" y="110596"/>
                                                          <a:pt x="4763" y="114300"/>
                                                          <a:pt x="1588" y="11112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149" name="Freeform 1148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251575" y="4568825"/>
                                                    <a:ext cx="177800" cy="234950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77800 w 177800"/>
                                                      <a:gd name="connsiteY0" fmla="*/ 234950 h 234950"/>
                                                      <a:gd name="connsiteX1" fmla="*/ 161925 w 177800"/>
                                                      <a:gd name="connsiteY1" fmla="*/ 152400 h 234950"/>
                                                      <a:gd name="connsiteX2" fmla="*/ 117475 w 177800"/>
                                                      <a:gd name="connsiteY2" fmla="*/ 127000 h 234950"/>
                                                      <a:gd name="connsiteX3" fmla="*/ 79375 w 177800"/>
                                                      <a:gd name="connsiteY3" fmla="*/ 76200 h 234950"/>
                                                      <a:gd name="connsiteX4" fmla="*/ 53975 w 177800"/>
                                                      <a:gd name="connsiteY4" fmla="*/ 50800 h 234950"/>
                                                      <a:gd name="connsiteX5" fmla="*/ 31750 w 177800"/>
                                                      <a:gd name="connsiteY5" fmla="*/ 31750 h 234950"/>
                                                      <a:gd name="connsiteX6" fmla="*/ 0 w 177800"/>
                                                      <a:gd name="connsiteY6" fmla="*/ 0 h 234950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77800" h="234950">
                                                        <a:moveTo>
                                                          <a:pt x="177800" y="234950"/>
                                                        </a:moveTo>
                                                        <a:cubicBezTo>
                                                          <a:pt x="174889" y="202671"/>
                                                          <a:pt x="171979" y="170392"/>
                                                          <a:pt x="161925" y="152400"/>
                                                        </a:cubicBezTo>
                                                        <a:cubicBezTo>
                                                          <a:pt x="151871" y="134408"/>
                                                          <a:pt x="131233" y="139700"/>
                                                          <a:pt x="117475" y="127000"/>
                                                        </a:cubicBezTo>
                                                        <a:cubicBezTo>
                                                          <a:pt x="103717" y="114300"/>
                                                          <a:pt x="89958" y="88900"/>
                                                          <a:pt x="79375" y="76200"/>
                                                        </a:cubicBezTo>
                                                        <a:cubicBezTo>
                                                          <a:pt x="68792" y="63500"/>
                                                          <a:pt x="61913" y="58208"/>
                                                          <a:pt x="53975" y="50800"/>
                                                        </a:cubicBezTo>
                                                        <a:cubicBezTo>
                                                          <a:pt x="46038" y="43392"/>
                                                          <a:pt x="40746" y="40217"/>
                                                          <a:pt x="31750" y="31750"/>
                                                        </a:cubicBezTo>
                                                        <a:cubicBezTo>
                                                          <a:pt x="22754" y="23283"/>
                                                          <a:pt x="5292" y="7937"/>
                                                          <a:pt x="0" y="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150" name="Freeform 1149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661150" y="4305300"/>
                                                    <a:ext cx="210608" cy="293687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210608"/>
                                                      <a:gd name="connsiteY0" fmla="*/ 0 h 293687"/>
                                                      <a:gd name="connsiteX1" fmla="*/ 69850 w 210608"/>
                                                      <a:gd name="connsiteY1" fmla="*/ 22225 h 293687"/>
                                                      <a:gd name="connsiteX2" fmla="*/ 114300 w 210608"/>
                                                      <a:gd name="connsiteY2" fmla="*/ 22225 h 293687"/>
                                                      <a:gd name="connsiteX3" fmla="*/ 152400 w 210608"/>
                                                      <a:gd name="connsiteY3" fmla="*/ 25400 h 293687"/>
                                                      <a:gd name="connsiteX4" fmla="*/ 171450 w 210608"/>
                                                      <a:gd name="connsiteY4" fmla="*/ 60325 h 293687"/>
                                                      <a:gd name="connsiteX5" fmla="*/ 174625 w 210608"/>
                                                      <a:gd name="connsiteY5" fmla="*/ 92075 h 293687"/>
                                                      <a:gd name="connsiteX6" fmla="*/ 184150 w 210608"/>
                                                      <a:gd name="connsiteY6" fmla="*/ 101600 h 293687"/>
                                                      <a:gd name="connsiteX7" fmla="*/ 187325 w 210608"/>
                                                      <a:gd name="connsiteY7" fmla="*/ 149225 h 293687"/>
                                                      <a:gd name="connsiteX8" fmla="*/ 177800 w 210608"/>
                                                      <a:gd name="connsiteY8" fmla="*/ 171450 h 293687"/>
                                                      <a:gd name="connsiteX9" fmla="*/ 206375 w 210608"/>
                                                      <a:gd name="connsiteY9" fmla="*/ 206375 h 293687"/>
                                                      <a:gd name="connsiteX10" fmla="*/ 203200 w 210608"/>
                                                      <a:gd name="connsiteY10" fmla="*/ 228600 h 293687"/>
                                                      <a:gd name="connsiteX11" fmla="*/ 161925 w 210608"/>
                                                      <a:gd name="connsiteY11" fmla="*/ 228600 h 293687"/>
                                                      <a:gd name="connsiteX12" fmla="*/ 107950 w 210608"/>
                                                      <a:gd name="connsiteY12" fmla="*/ 250825 h 293687"/>
                                                      <a:gd name="connsiteX13" fmla="*/ 104775 w 210608"/>
                                                      <a:gd name="connsiteY13" fmla="*/ 282575 h 293687"/>
                                                      <a:gd name="connsiteX14" fmla="*/ 79375 w 210608"/>
                                                      <a:gd name="connsiteY14" fmla="*/ 292100 h 293687"/>
                                                      <a:gd name="connsiteX15" fmla="*/ 60325 w 210608"/>
                                                      <a:gd name="connsiteY15" fmla="*/ 292100 h 293687"/>
                                                      <a:gd name="connsiteX16" fmla="*/ 22225 w 210608"/>
                                                      <a:gd name="connsiteY16" fmla="*/ 288925 h 293687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10608" h="293687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25400" y="9260"/>
                                                          <a:pt x="50800" y="18521"/>
                                                          <a:pt x="69850" y="22225"/>
                                                        </a:cubicBezTo>
                                                        <a:cubicBezTo>
                                                          <a:pt x="88900" y="25929"/>
                                                          <a:pt x="100542" y="21696"/>
                                                          <a:pt x="114300" y="22225"/>
                                                        </a:cubicBezTo>
                                                        <a:cubicBezTo>
                                                          <a:pt x="128058" y="22754"/>
                                                          <a:pt x="142875" y="19050"/>
                                                          <a:pt x="152400" y="25400"/>
                                                        </a:cubicBezTo>
                                                        <a:cubicBezTo>
                                                          <a:pt x="161925" y="31750"/>
                                                          <a:pt x="167746" y="49213"/>
                                                          <a:pt x="171450" y="60325"/>
                                                        </a:cubicBezTo>
                                                        <a:cubicBezTo>
                                                          <a:pt x="175154" y="71437"/>
                                                          <a:pt x="172508" y="85196"/>
                                                          <a:pt x="174625" y="92075"/>
                                                        </a:cubicBezTo>
                                                        <a:cubicBezTo>
                                                          <a:pt x="176742" y="98954"/>
                                                          <a:pt x="182033" y="92075"/>
                                                          <a:pt x="184150" y="101600"/>
                                                        </a:cubicBezTo>
                                                        <a:cubicBezTo>
                                                          <a:pt x="186267" y="111125"/>
                                                          <a:pt x="188383" y="137583"/>
                                                          <a:pt x="187325" y="149225"/>
                                                        </a:cubicBezTo>
                                                        <a:cubicBezTo>
                                                          <a:pt x="186267" y="160867"/>
                                                          <a:pt x="174625" y="161925"/>
                                                          <a:pt x="177800" y="171450"/>
                                                        </a:cubicBezTo>
                                                        <a:cubicBezTo>
                                                          <a:pt x="180975" y="180975"/>
                                                          <a:pt x="202142" y="196850"/>
                                                          <a:pt x="206375" y="206375"/>
                                                        </a:cubicBezTo>
                                                        <a:cubicBezTo>
                                                          <a:pt x="210608" y="215900"/>
                                                          <a:pt x="210608" y="224896"/>
                                                          <a:pt x="203200" y="228600"/>
                                                        </a:cubicBezTo>
                                                        <a:cubicBezTo>
                                                          <a:pt x="195792" y="232304"/>
                                                          <a:pt x="177800" y="224896"/>
                                                          <a:pt x="161925" y="228600"/>
                                                        </a:cubicBezTo>
                                                        <a:cubicBezTo>
                                                          <a:pt x="146050" y="232304"/>
                                                          <a:pt x="117475" y="241829"/>
                                                          <a:pt x="107950" y="250825"/>
                                                        </a:cubicBezTo>
                                                        <a:cubicBezTo>
                                                          <a:pt x="98425" y="259821"/>
                                                          <a:pt x="109537" y="275696"/>
                                                          <a:pt x="104775" y="282575"/>
                                                        </a:cubicBezTo>
                                                        <a:cubicBezTo>
                                                          <a:pt x="100013" y="289454"/>
                                                          <a:pt x="86783" y="290513"/>
                                                          <a:pt x="79375" y="292100"/>
                                                        </a:cubicBezTo>
                                                        <a:cubicBezTo>
                                                          <a:pt x="71967" y="293687"/>
                                                          <a:pt x="69850" y="292629"/>
                                                          <a:pt x="60325" y="292100"/>
                                                        </a:cubicBezTo>
                                                        <a:cubicBezTo>
                                                          <a:pt x="50800" y="291571"/>
                                                          <a:pt x="28575" y="291571"/>
                                                          <a:pt x="22225" y="28892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151" name="Freeform 1150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832600" y="4318000"/>
                                                    <a:ext cx="187325" cy="79375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187325"/>
                                                      <a:gd name="connsiteY0" fmla="*/ 47625 h 79375"/>
                                                      <a:gd name="connsiteX1" fmla="*/ 63500 w 187325"/>
                                                      <a:gd name="connsiteY1" fmla="*/ 76200 h 79375"/>
                                                      <a:gd name="connsiteX2" fmla="*/ 85725 w 187325"/>
                                                      <a:gd name="connsiteY2" fmla="*/ 66675 h 79375"/>
                                                      <a:gd name="connsiteX3" fmla="*/ 107950 w 187325"/>
                                                      <a:gd name="connsiteY3" fmla="*/ 66675 h 79375"/>
                                                      <a:gd name="connsiteX4" fmla="*/ 133350 w 187325"/>
                                                      <a:gd name="connsiteY4" fmla="*/ 47625 h 79375"/>
                                                      <a:gd name="connsiteX5" fmla="*/ 149225 w 187325"/>
                                                      <a:gd name="connsiteY5" fmla="*/ 31750 h 79375"/>
                                                      <a:gd name="connsiteX6" fmla="*/ 171450 w 187325"/>
                                                      <a:gd name="connsiteY6" fmla="*/ 19050 h 79375"/>
                                                      <a:gd name="connsiteX7" fmla="*/ 184150 w 187325"/>
                                                      <a:gd name="connsiteY7" fmla="*/ 0 h 79375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87325" h="79375">
                                                        <a:moveTo>
                                                          <a:pt x="0" y="47625"/>
                                                        </a:moveTo>
                                                        <a:cubicBezTo>
                                                          <a:pt x="24606" y="60325"/>
                                                          <a:pt x="49213" y="73025"/>
                                                          <a:pt x="63500" y="76200"/>
                                                        </a:cubicBezTo>
                                                        <a:cubicBezTo>
                                                          <a:pt x="77787" y="79375"/>
                                                          <a:pt x="78317" y="68262"/>
                                                          <a:pt x="85725" y="66675"/>
                                                        </a:cubicBezTo>
                                                        <a:cubicBezTo>
                                                          <a:pt x="93133" y="65088"/>
                                                          <a:pt x="100012" y="69850"/>
                                                          <a:pt x="107950" y="66675"/>
                                                        </a:cubicBezTo>
                                                        <a:cubicBezTo>
                                                          <a:pt x="115888" y="63500"/>
                                                          <a:pt x="126471" y="53446"/>
                                                          <a:pt x="133350" y="47625"/>
                                                        </a:cubicBezTo>
                                                        <a:cubicBezTo>
                                                          <a:pt x="140229" y="41804"/>
                                                          <a:pt x="142875" y="36512"/>
                                                          <a:pt x="149225" y="31750"/>
                                                        </a:cubicBezTo>
                                                        <a:cubicBezTo>
                                                          <a:pt x="155575" y="26988"/>
                                                          <a:pt x="165629" y="24342"/>
                                                          <a:pt x="171450" y="19050"/>
                                                        </a:cubicBezTo>
                                                        <a:cubicBezTo>
                                                          <a:pt x="177271" y="13758"/>
                                                          <a:pt x="187325" y="11642"/>
                                                          <a:pt x="184150" y="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152" name="Freeform 1151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867525" y="4524375"/>
                                                    <a:ext cx="79375" cy="53446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79375"/>
                                                      <a:gd name="connsiteY0" fmla="*/ 0 h 53446"/>
                                                      <a:gd name="connsiteX1" fmla="*/ 44450 w 79375"/>
                                                      <a:gd name="connsiteY1" fmla="*/ 41275 h 53446"/>
                                                      <a:gd name="connsiteX2" fmla="*/ 79375 w 79375"/>
                                                      <a:gd name="connsiteY2" fmla="*/ 47625 h 53446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79375" h="53446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15610" y="16669"/>
                                                          <a:pt x="31221" y="33338"/>
                                                          <a:pt x="44450" y="41275"/>
                                                        </a:cubicBezTo>
                                                        <a:cubicBezTo>
                                                          <a:pt x="57679" y="49212"/>
                                                          <a:pt x="73554" y="53446"/>
                                                          <a:pt x="79375" y="4762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153" name="Freeform 1152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731000" y="4597400"/>
                                                    <a:ext cx="95250" cy="142875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95250"/>
                                                      <a:gd name="connsiteY0" fmla="*/ 0 h 142875"/>
                                                      <a:gd name="connsiteX1" fmla="*/ 15875 w 95250"/>
                                                      <a:gd name="connsiteY1" fmla="*/ 53975 h 142875"/>
                                                      <a:gd name="connsiteX2" fmla="*/ 38100 w 95250"/>
                                                      <a:gd name="connsiteY2" fmla="*/ 69850 h 142875"/>
                                                      <a:gd name="connsiteX3" fmla="*/ 53975 w 95250"/>
                                                      <a:gd name="connsiteY3" fmla="*/ 107950 h 142875"/>
                                                      <a:gd name="connsiteX4" fmla="*/ 53975 w 95250"/>
                                                      <a:gd name="connsiteY4" fmla="*/ 130175 h 142875"/>
                                                      <a:gd name="connsiteX5" fmla="*/ 66675 w 95250"/>
                                                      <a:gd name="connsiteY5" fmla="*/ 133350 h 142875"/>
                                                      <a:gd name="connsiteX6" fmla="*/ 88900 w 95250"/>
                                                      <a:gd name="connsiteY6" fmla="*/ 130175 h 142875"/>
                                                      <a:gd name="connsiteX7" fmla="*/ 95250 w 95250"/>
                                                      <a:gd name="connsiteY7" fmla="*/ 142875 h 142875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95250" h="142875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4762" y="21166"/>
                                                          <a:pt x="9525" y="42333"/>
                                                          <a:pt x="15875" y="53975"/>
                                                        </a:cubicBezTo>
                                                        <a:cubicBezTo>
                                                          <a:pt x="22225" y="65617"/>
                                                          <a:pt x="31750" y="60854"/>
                                                          <a:pt x="38100" y="69850"/>
                                                        </a:cubicBezTo>
                                                        <a:cubicBezTo>
                                                          <a:pt x="44450" y="78846"/>
                                                          <a:pt x="51329" y="97896"/>
                                                          <a:pt x="53975" y="107950"/>
                                                        </a:cubicBezTo>
                                                        <a:cubicBezTo>
                                                          <a:pt x="56621" y="118004"/>
                                                          <a:pt x="51858" y="125942"/>
                                                          <a:pt x="53975" y="130175"/>
                                                        </a:cubicBezTo>
                                                        <a:cubicBezTo>
                                                          <a:pt x="56092" y="134408"/>
                                                          <a:pt x="60854" y="133350"/>
                                                          <a:pt x="66675" y="133350"/>
                                                        </a:cubicBezTo>
                                                        <a:cubicBezTo>
                                                          <a:pt x="72496" y="133350"/>
                                                          <a:pt x="84138" y="128588"/>
                                                          <a:pt x="88900" y="130175"/>
                                                        </a:cubicBezTo>
                                                        <a:cubicBezTo>
                                                          <a:pt x="93662" y="131762"/>
                                                          <a:pt x="91546" y="141288"/>
                                                          <a:pt x="95250" y="14287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154" name="Freeform 1153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635221" y="4606925"/>
                                                    <a:ext cx="23283" cy="156104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3704 w 23283"/>
                                                      <a:gd name="connsiteY0" fmla="*/ 0 h 156104"/>
                                                      <a:gd name="connsiteX1" fmla="*/ 22754 w 23283"/>
                                                      <a:gd name="connsiteY1" fmla="*/ 50800 h 156104"/>
                                                      <a:gd name="connsiteX2" fmla="*/ 6879 w 23283"/>
                                                      <a:gd name="connsiteY2" fmla="*/ 63500 h 156104"/>
                                                      <a:gd name="connsiteX3" fmla="*/ 529 w 23283"/>
                                                      <a:gd name="connsiteY3" fmla="*/ 79375 h 156104"/>
                                                      <a:gd name="connsiteX4" fmla="*/ 3704 w 23283"/>
                                                      <a:gd name="connsiteY4" fmla="*/ 107950 h 156104"/>
                                                      <a:gd name="connsiteX5" fmla="*/ 10054 w 23283"/>
                                                      <a:gd name="connsiteY5" fmla="*/ 133350 h 156104"/>
                                                      <a:gd name="connsiteX6" fmla="*/ 10054 w 23283"/>
                                                      <a:gd name="connsiteY6" fmla="*/ 146050 h 156104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3283" h="156104">
                                                        <a:moveTo>
                                                          <a:pt x="3704" y="0"/>
                                                        </a:moveTo>
                                                        <a:cubicBezTo>
                                                          <a:pt x="12964" y="20108"/>
                                                          <a:pt x="22225" y="40217"/>
                                                          <a:pt x="22754" y="50800"/>
                                                        </a:cubicBezTo>
                                                        <a:cubicBezTo>
                                                          <a:pt x="23283" y="61383"/>
                                                          <a:pt x="10583" y="58738"/>
                                                          <a:pt x="6879" y="63500"/>
                                                        </a:cubicBezTo>
                                                        <a:cubicBezTo>
                                                          <a:pt x="3175" y="68262"/>
                                                          <a:pt x="1058" y="71967"/>
                                                          <a:pt x="529" y="79375"/>
                                                        </a:cubicBezTo>
                                                        <a:cubicBezTo>
                                                          <a:pt x="0" y="86783"/>
                                                          <a:pt x="2117" y="98954"/>
                                                          <a:pt x="3704" y="107950"/>
                                                        </a:cubicBezTo>
                                                        <a:cubicBezTo>
                                                          <a:pt x="5291" y="116946"/>
                                                          <a:pt x="8996" y="127000"/>
                                                          <a:pt x="10054" y="133350"/>
                                                        </a:cubicBezTo>
                                                        <a:cubicBezTo>
                                                          <a:pt x="11112" y="139700"/>
                                                          <a:pt x="12171" y="156104"/>
                                                          <a:pt x="10054" y="14605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155" name="Freeform 1154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348413" y="4388379"/>
                                                    <a:ext cx="230187" cy="94721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230187 w 230187"/>
                                                      <a:gd name="connsiteY0" fmla="*/ 94721 h 94721"/>
                                                      <a:gd name="connsiteX1" fmla="*/ 169862 w 230187"/>
                                                      <a:gd name="connsiteY1" fmla="*/ 59796 h 94721"/>
                                                      <a:gd name="connsiteX2" fmla="*/ 131762 w 230187"/>
                                                      <a:gd name="connsiteY2" fmla="*/ 18521 h 94721"/>
                                                      <a:gd name="connsiteX3" fmla="*/ 115887 w 230187"/>
                                                      <a:gd name="connsiteY3" fmla="*/ 2646 h 94721"/>
                                                      <a:gd name="connsiteX4" fmla="*/ 87312 w 230187"/>
                                                      <a:gd name="connsiteY4" fmla="*/ 2646 h 94721"/>
                                                      <a:gd name="connsiteX5" fmla="*/ 74612 w 230187"/>
                                                      <a:gd name="connsiteY5" fmla="*/ 18521 h 94721"/>
                                                      <a:gd name="connsiteX6" fmla="*/ 52387 w 230187"/>
                                                      <a:gd name="connsiteY6" fmla="*/ 31221 h 94721"/>
                                                      <a:gd name="connsiteX7" fmla="*/ 7937 w 230187"/>
                                                      <a:gd name="connsiteY7" fmla="*/ 31221 h 94721"/>
                                                      <a:gd name="connsiteX8" fmla="*/ 4762 w 230187"/>
                                                      <a:gd name="connsiteY8" fmla="*/ 31221 h 94721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30187" h="94721">
                                                        <a:moveTo>
                                                          <a:pt x="230187" y="94721"/>
                                                        </a:moveTo>
                                                        <a:cubicBezTo>
                                                          <a:pt x="208226" y="83608"/>
                                                          <a:pt x="186266" y="72496"/>
                                                          <a:pt x="169862" y="59796"/>
                                                        </a:cubicBezTo>
                                                        <a:cubicBezTo>
                                                          <a:pt x="153458" y="47096"/>
                                                          <a:pt x="140758" y="28046"/>
                                                          <a:pt x="131762" y="18521"/>
                                                        </a:cubicBezTo>
                                                        <a:cubicBezTo>
                                                          <a:pt x="122766" y="8996"/>
                                                          <a:pt x="123295" y="5292"/>
                                                          <a:pt x="115887" y="2646"/>
                                                        </a:cubicBezTo>
                                                        <a:cubicBezTo>
                                                          <a:pt x="108479" y="0"/>
                                                          <a:pt x="94191" y="0"/>
                                                          <a:pt x="87312" y="2646"/>
                                                        </a:cubicBezTo>
                                                        <a:cubicBezTo>
                                                          <a:pt x="80433" y="5292"/>
                                                          <a:pt x="80433" y="13759"/>
                                                          <a:pt x="74612" y="18521"/>
                                                        </a:cubicBezTo>
                                                        <a:cubicBezTo>
                                                          <a:pt x="68791" y="23283"/>
                                                          <a:pt x="63499" y="29104"/>
                                                          <a:pt x="52387" y="31221"/>
                                                        </a:cubicBezTo>
                                                        <a:cubicBezTo>
                                                          <a:pt x="41275" y="33338"/>
                                                          <a:pt x="7937" y="31221"/>
                                                          <a:pt x="7937" y="31221"/>
                                                        </a:cubicBezTo>
                                                        <a:cubicBezTo>
                                                          <a:pt x="0" y="31221"/>
                                                          <a:pt x="8466" y="38629"/>
                                                          <a:pt x="4762" y="31221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156" name="Freeform 1155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365875" y="4452938"/>
                                                    <a:ext cx="149225" cy="203729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49225 w 149225"/>
                                                      <a:gd name="connsiteY0" fmla="*/ 141287 h 203729"/>
                                                      <a:gd name="connsiteX1" fmla="*/ 127000 w 149225"/>
                                                      <a:gd name="connsiteY1" fmla="*/ 188912 h 203729"/>
                                                      <a:gd name="connsiteX2" fmla="*/ 82550 w 149225"/>
                                                      <a:gd name="connsiteY2" fmla="*/ 201612 h 203729"/>
                                                      <a:gd name="connsiteX3" fmla="*/ 66675 w 149225"/>
                                                      <a:gd name="connsiteY3" fmla="*/ 176212 h 203729"/>
                                                      <a:gd name="connsiteX4" fmla="*/ 44450 w 149225"/>
                                                      <a:gd name="connsiteY4" fmla="*/ 153987 h 203729"/>
                                                      <a:gd name="connsiteX5" fmla="*/ 44450 w 149225"/>
                                                      <a:gd name="connsiteY5" fmla="*/ 125412 h 203729"/>
                                                      <a:gd name="connsiteX6" fmla="*/ 57150 w 149225"/>
                                                      <a:gd name="connsiteY6" fmla="*/ 106362 h 203729"/>
                                                      <a:gd name="connsiteX7" fmla="*/ 88900 w 149225"/>
                                                      <a:gd name="connsiteY7" fmla="*/ 77787 h 203729"/>
                                                      <a:gd name="connsiteX8" fmla="*/ 107950 w 149225"/>
                                                      <a:gd name="connsiteY8" fmla="*/ 52387 h 203729"/>
                                                      <a:gd name="connsiteX9" fmla="*/ 88900 w 149225"/>
                                                      <a:gd name="connsiteY9" fmla="*/ 14287 h 203729"/>
                                                      <a:gd name="connsiteX10" fmla="*/ 60325 w 149225"/>
                                                      <a:gd name="connsiteY10" fmla="*/ 1587 h 203729"/>
                                                      <a:gd name="connsiteX11" fmla="*/ 28575 w 149225"/>
                                                      <a:gd name="connsiteY11" fmla="*/ 4762 h 203729"/>
                                                      <a:gd name="connsiteX12" fmla="*/ 0 w 149225"/>
                                                      <a:gd name="connsiteY12" fmla="*/ 4762 h 203729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49225" h="203729">
                                                        <a:moveTo>
                                                          <a:pt x="149225" y="141287"/>
                                                        </a:moveTo>
                                                        <a:cubicBezTo>
                                                          <a:pt x="143668" y="160072"/>
                                                          <a:pt x="138112" y="178858"/>
                                                          <a:pt x="127000" y="188912"/>
                                                        </a:cubicBezTo>
                                                        <a:cubicBezTo>
                                                          <a:pt x="115888" y="198966"/>
                                                          <a:pt x="92604" y="203729"/>
                                                          <a:pt x="82550" y="201612"/>
                                                        </a:cubicBezTo>
                                                        <a:cubicBezTo>
                                                          <a:pt x="72496" y="199495"/>
                                                          <a:pt x="73025" y="184149"/>
                                                          <a:pt x="66675" y="176212"/>
                                                        </a:cubicBezTo>
                                                        <a:cubicBezTo>
                                                          <a:pt x="60325" y="168275"/>
                                                          <a:pt x="48154" y="162454"/>
                                                          <a:pt x="44450" y="153987"/>
                                                        </a:cubicBezTo>
                                                        <a:cubicBezTo>
                                                          <a:pt x="40746" y="145520"/>
                                                          <a:pt x="42333" y="133349"/>
                                                          <a:pt x="44450" y="125412"/>
                                                        </a:cubicBezTo>
                                                        <a:cubicBezTo>
                                                          <a:pt x="46567" y="117475"/>
                                                          <a:pt x="49742" y="114300"/>
                                                          <a:pt x="57150" y="106362"/>
                                                        </a:cubicBezTo>
                                                        <a:cubicBezTo>
                                                          <a:pt x="64558" y="98425"/>
                                                          <a:pt x="80433" y="86783"/>
                                                          <a:pt x="88900" y="77787"/>
                                                        </a:cubicBezTo>
                                                        <a:cubicBezTo>
                                                          <a:pt x="97367" y="68791"/>
                                                          <a:pt x="107950" y="62970"/>
                                                          <a:pt x="107950" y="52387"/>
                                                        </a:cubicBezTo>
                                                        <a:cubicBezTo>
                                                          <a:pt x="107950" y="41804"/>
                                                          <a:pt x="96838" y="22754"/>
                                                          <a:pt x="88900" y="14287"/>
                                                        </a:cubicBezTo>
                                                        <a:cubicBezTo>
                                                          <a:pt x="80963" y="5820"/>
                                                          <a:pt x="70379" y="3174"/>
                                                          <a:pt x="60325" y="1587"/>
                                                        </a:cubicBezTo>
                                                        <a:cubicBezTo>
                                                          <a:pt x="50271" y="0"/>
                                                          <a:pt x="38629" y="4233"/>
                                                          <a:pt x="28575" y="4762"/>
                                                        </a:cubicBezTo>
                                                        <a:cubicBezTo>
                                                          <a:pt x="18521" y="5291"/>
                                                          <a:pt x="6350" y="4233"/>
                                                          <a:pt x="0" y="4762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157" name="Freeform 1156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572250" y="4187825"/>
                                                    <a:ext cx="103717" cy="292629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103717"/>
                                                      <a:gd name="connsiteY0" fmla="*/ 292100 h 292629"/>
                                                      <a:gd name="connsiteX1" fmla="*/ 73025 w 103717"/>
                                                      <a:gd name="connsiteY1" fmla="*/ 285750 h 292629"/>
                                                      <a:gd name="connsiteX2" fmla="*/ 85725 w 103717"/>
                                                      <a:gd name="connsiteY2" fmla="*/ 250825 h 292629"/>
                                                      <a:gd name="connsiteX3" fmla="*/ 101600 w 103717"/>
                                                      <a:gd name="connsiteY3" fmla="*/ 225425 h 292629"/>
                                                      <a:gd name="connsiteX4" fmla="*/ 76200 w 103717"/>
                                                      <a:gd name="connsiteY4" fmla="*/ 209550 h 292629"/>
                                                      <a:gd name="connsiteX5" fmla="*/ 53975 w 103717"/>
                                                      <a:gd name="connsiteY5" fmla="*/ 168275 h 292629"/>
                                                      <a:gd name="connsiteX6" fmla="*/ 73025 w 103717"/>
                                                      <a:gd name="connsiteY6" fmla="*/ 139700 h 292629"/>
                                                      <a:gd name="connsiteX7" fmla="*/ 101600 w 103717"/>
                                                      <a:gd name="connsiteY7" fmla="*/ 114300 h 292629"/>
                                                      <a:gd name="connsiteX8" fmla="*/ 85725 w 103717"/>
                                                      <a:gd name="connsiteY8" fmla="*/ 76200 h 292629"/>
                                                      <a:gd name="connsiteX9" fmla="*/ 73025 w 103717"/>
                                                      <a:gd name="connsiteY9" fmla="*/ 50800 h 292629"/>
                                                      <a:gd name="connsiteX10" fmla="*/ 76200 w 103717"/>
                                                      <a:gd name="connsiteY10" fmla="*/ 31750 h 292629"/>
                                                      <a:gd name="connsiteX11" fmla="*/ 41275 w 103717"/>
                                                      <a:gd name="connsiteY11" fmla="*/ 0 h 292629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03717" h="292629">
                                                        <a:moveTo>
                                                          <a:pt x="0" y="292100"/>
                                                        </a:moveTo>
                                                        <a:cubicBezTo>
                                                          <a:pt x="29369" y="292364"/>
                                                          <a:pt x="58738" y="292629"/>
                                                          <a:pt x="73025" y="285750"/>
                                                        </a:cubicBezTo>
                                                        <a:cubicBezTo>
                                                          <a:pt x="87313" y="278871"/>
                                                          <a:pt x="80963" y="260879"/>
                                                          <a:pt x="85725" y="250825"/>
                                                        </a:cubicBezTo>
                                                        <a:cubicBezTo>
                                                          <a:pt x="90488" y="240771"/>
                                                          <a:pt x="103187" y="232304"/>
                                                          <a:pt x="101600" y="225425"/>
                                                        </a:cubicBezTo>
                                                        <a:cubicBezTo>
                                                          <a:pt x="100013" y="218546"/>
                                                          <a:pt x="84137" y="219075"/>
                                                          <a:pt x="76200" y="209550"/>
                                                        </a:cubicBezTo>
                                                        <a:cubicBezTo>
                                                          <a:pt x="68263" y="200025"/>
                                                          <a:pt x="54504" y="179917"/>
                                                          <a:pt x="53975" y="168275"/>
                                                        </a:cubicBezTo>
                                                        <a:cubicBezTo>
                                                          <a:pt x="53446" y="156633"/>
                                                          <a:pt x="65088" y="148696"/>
                                                          <a:pt x="73025" y="139700"/>
                                                        </a:cubicBezTo>
                                                        <a:cubicBezTo>
                                                          <a:pt x="80963" y="130704"/>
                                                          <a:pt x="99483" y="124883"/>
                                                          <a:pt x="101600" y="114300"/>
                                                        </a:cubicBezTo>
                                                        <a:cubicBezTo>
                                                          <a:pt x="103717" y="103717"/>
                                                          <a:pt x="90488" y="86783"/>
                                                          <a:pt x="85725" y="76200"/>
                                                        </a:cubicBezTo>
                                                        <a:cubicBezTo>
                                                          <a:pt x="80963" y="65617"/>
                                                          <a:pt x="74612" y="58208"/>
                                                          <a:pt x="73025" y="50800"/>
                                                        </a:cubicBezTo>
                                                        <a:cubicBezTo>
                                                          <a:pt x="71438" y="43392"/>
                                                          <a:pt x="81492" y="40217"/>
                                                          <a:pt x="76200" y="31750"/>
                                                        </a:cubicBezTo>
                                                        <a:cubicBezTo>
                                                          <a:pt x="70908" y="23283"/>
                                                          <a:pt x="56091" y="11641"/>
                                                          <a:pt x="41275" y="0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 cap="flat" cmpd="sng" algn="ctr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prstDash val="solid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tlCol="0" anchor="ctr"/>
                                                  <a:lstStyle>
                                                    <a:defPPr>
                                                      <a:defRPr lang="en-US"/>
                                                    </a:defPPr>
                                                    <a:lvl1pPr marL="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1pPr>
                                                    <a:lvl2pPr marL="457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2pPr>
                                                    <a:lvl3pPr marL="914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3pPr>
                                                    <a:lvl4pPr marL="1371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4pPr>
                                                    <a:lvl5pPr marL="18288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5pPr>
                                                    <a:lvl6pPr marL="22860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6pPr>
                                                    <a:lvl7pPr marL="27432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7pPr>
                                                    <a:lvl8pPr marL="32004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8pPr>
                                                    <a:lvl9pPr marL="3657600" algn="l" defTabSz="914400" rtl="0" eaLnBrk="1" latinLnBrk="0" hangingPunct="1">
                                                      <a:defRPr sz="1800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</p:grpSp>
                                          </p:grpSp>
                                        </p:grpSp>
                                        <p:grpSp>
                                          <p:nvGrpSpPr>
                                            <p:cNvPr id="1085" name="Group 1123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6431757" y="4323159"/>
                                              <a:ext cx="1319212" cy="584201"/>
                                              <a:chOff x="6431757" y="4323159"/>
                                              <a:chExt cx="1319212" cy="584201"/>
                                            </a:xfrm>
                                          </p:grpSpPr>
                                          <p:sp>
                                            <p:nvSpPr>
                                              <p:cNvPr id="1125" name="Freeform 1124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7188597" y="4679156"/>
                                                <a:ext cx="228997" cy="116682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228997 w 228997"/>
                                                  <a:gd name="connsiteY0" fmla="*/ 0 h 116682"/>
                                                  <a:gd name="connsiteX1" fmla="*/ 178991 w 228997"/>
                                                  <a:gd name="connsiteY1" fmla="*/ 14288 h 116682"/>
                                                  <a:gd name="connsiteX2" fmla="*/ 164703 w 228997"/>
                                                  <a:gd name="connsiteY2" fmla="*/ 16669 h 116682"/>
                                                  <a:gd name="connsiteX3" fmla="*/ 152797 w 228997"/>
                                                  <a:gd name="connsiteY3" fmla="*/ 7144 h 116682"/>
                                                  <a:gd name="connsiteX4" fmla="*/ 126603 w 228997"/>
                                                  <a:gd name="connsiteY4" fmla="*/ 14288 h 116682"/>
                                                  <a:gd name="connsiteX5" fmla="*/ 95647 w 228997"/>
                                                  <a:gd name="connsiteY5" fmla="*/ 16669 h 116682"/>
                                                  <a:gd name="connsiteX6" fmla="*/ 71834 w 228997"/>
                                                  <a:gd name="connsiteY6" fmla="*/ 26194 h 116682"/>
                                                  <a:gd name="connsiteX7" fmla="*/ 57547 w 228997"/>
                                                  <a:gd name="connsiteY7" fmla="*/ 38100 h 116682"/>
                                                  <a:gd name="connsiteX8" fmla="*/ 36116 w 228997"/>
                                                  <a:gd name="connsiteY8" fmla="*/ 50007 h 116682"/>
                                                  <a:gd name="connsiteX9" fmla="*/ 17066 w 228997"/>
                                                  <a:gd name="connsiteY9" fmla="*/ 69057 h 116682"/>
                                                  <a:gd name="connsiteX10" fmla="*/ 397 w 228997"/>
                                                  <a:gd name="connsiteY10" fmla="*/ 76200 h 116682"/>
                                                  <a:gd name="connsiteX11" fmla="*/ 14684 w 228997"/>
                                                  <a:gd name="connsiteY11" fmla="*/ 92869 h 116682"/>
                                                  <a:gd name="connsiteX12" fmla="*/ 24209 w 228997"/>
                                                  <a:gd name="connsiteY12" fmla="*/ 109538 h 116682"/>
                                                  <a:gd name="connsiteX13" fmla="*/ 24209 w 228997"/>
                                                  <a:gd name="connsiteY13" fmla="*/ 116682 h 116682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228997" h="116682">
                                                    <a:moveTo>
                                                      <a:pt x="228997" y="0"/>
                                                    </a:moveTo>
                                                    <a:lnTo>
                                                      <a:pt x="178991" y="14288"/>
                                                    </a:lnTo>
                                                    <a:cubicBezTo>
                                                      <a:pt x="168275" y="17066"/>
                                                      <a:pt x="169069" y="17860"/>
                                                      <a:pt x="164703" y="16669"/>
                                                    </a:cubicBezTo>
                                                    <a:cubicBezTo>
                                                      <a:pt x="160337" y="15478"/>
                                                      <a:pt x="159147" y="7541"/>
                                                      <a:pt x="152797" y="7144"/>
                                                    </a:cubicBezTo>
                                                    <a:cubicBezTo>
                                                      <a:pt x="146447" y="6747"/>
                                                      <a:pt x="136128" y="12701"/>
                                                      <a:pt x="126603" y="14288"/>
                                                    </a:cubicBezTo>
                                                    <a:cubicBezTo>
                                                      <a:pt x="117078" y="15876"/>
                                                      <a:pt x="104775" y="14685"/>
                                                      <a:pt x="95647" y="16669"/>
                                                    </a:cubicBezTo>
                                                    <a:cubicBezTo>
                                                      <a:pt x="86519" y="18653"/>
                                                      <a:pt x="78184" y="22622"/>
                                                      <a:pt x="71834" y="26194"/>
                                                    </a:cubicBezTo>
                                                    <a:cubicBezTo>
                                                      <a:pt x="65484" y="29766"/>
                                                      <a:pt x="63500" y="34131"/>
                                                      <a:pt x="57547" y="38100"/>
                                                    </a:cubicBezTo>
                                                    <a:cubicBezTo>
                                                      <a:pt x="51594" y="42069"/>
                                                      <a:pt x="42863" y="44848"/>
                                                      <a:pt x="36116" y="50007"/>
                                                    </a:cubicBezTo>
                                                    <a:cubicBezTo>
                                                      <a:pt x="29369" y="55167"/>
                                                      <a:pt x="23019" y="64691"/>
                                                      <a:pt x="17066" y="69057"/>
                                                    </a:cubicBezTo>
                                                    <a:cubicBezTo>
                                                      <a:pt x="11113" y="73423"/>
                                                      <a:pt x="794" y="72231"/>
                                                      <a:pt x="397" y="76200"/>
                                                    </a:cubicBezTo>
                                                    <a:cubicBezTo>
                                                      <a:pt x="0" y="80169"/>
                                                      <a:pt x="10715" y="87313"/>
                                                      <a:pt x="14684" y="92869"/>
                                                    </a:cubicBezTo>
                                                    <a:cubicBezTo>
                                                      <a:pt x="18653" y="98425"/>
                                                      <a:pt x="22622" y="105569"/>
                                                      <a:pt x="24209" y="109538"/>
                                                    </a:cubicBezTo>
                                                    <a:cubicBezTo>
                                                      <a:pt x="25797" y="113507"/>
                                                      <a:pt x="25003" y="115094"/>
                                                      <a:pt x="24209" y="116682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 cap="flat" cmpd="sng" algn="ctr">
                                                <a:solidFill>
                                                  <a:sysClr val="windowText" lastClr="000000"/>
                                                </a:solidFill>
                                                <a:prstDash val="solid"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rtlCol="0" anchor="ctr"/>
                                              <a:lstStyle>
                                                <a:defPPr>
                                                  <a:defRPr lang="en-US"/>
                                                </a:defPPr>
                                                <a:lvl1pPr marL="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1pPr>
                                                <a:lvl2pPr marL="4572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2pPr>
                                                <a:lvl3pPr marL="9144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3pPr>
                                                <a:lvl4pPr marL="13716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4pPr>
                                                <a:lvl5pPr marL="18288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5pPr>
                                                <a:lvl6pPr marL="22860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6pPr>
                                                <a:lvl7pPr marL="27432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7pPr>
                                                <a:lvl8pPr marL="32004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8pPr>
                                                <a:lvl9pPr marL="36576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9pPr>
                                              </a:lstStyle>
                                              <a:p>
                                                <a:pPr marL="0" marR="0" lvl="0" indent="0" algn="ctr" defTabSz="914400" rtl="0" eaLnBrk="1" fontAlgn="auto" latinLnBrk="0" hangingPunct="1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tabLst/>
                                                  <a:defRPr/>
                                                </a:pPr>
                                                <a:endParaRPr kumimoji="0" lang="en-US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libri"/>
                                                  <a:ea typeface="+mn-ea"/>
                                                  <a:cs typeface="+mn-cs"/>
                                                </a:endParaRP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1088" name="Group 1125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6431757" y="4323159"/>
                                                <a:ext cx="1319212" cy="584201"/>
                                                <a:chOff x="6431757" y="4323159"/>
                                                <a:chExt cx="1319212" cy="584201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1127" name="Freeform 1126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943725" y="4417219"/>
                                                  <a:ext cx="207963" cy="229791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97644 w 207963"/>
                                                    <a:gd name="connsiteY0" fmla="*/ 0 h 229791"/>
                                                    <a:gd name="connsiteX1" fmla="*/ 173831 w 207963"/>
                                                    <a:gd name="connsiteY1" fmla="*/ 47625 h 229791"/>
                                                    <a:gd name="connsiteX2" fmla="*/ 185738 w 207963"/>
                                                    <a:gd name="connsiteY2" fmla="*/ 66675 h 229791"/>
                                                    <a:gd name="connsiteX3" fmla="*/ 204788 w 207963"/>
                                                    <a:gd name="connsiteY3" fmla="*/ 90487 h 229791"/>
                                                    <a:gd name="connsiteX4" fmla="*/ 204788 w 207963"/>
                                                    <a:gd name="connsiteY4" fmla="*/ 104775 h 229791"/>
                                                    <a:gd name="connsiteX5" fmla="*/ 202406 w 207963"/>
                                                    <a:gd name="connsiteY5" fmla="*/ 123825 h 229791"/>
                                                    <a:gd name="connsiteX6" fmla="*/ 185738 w 207963"/>
                                                    <a:gd name="connsiteY6" fmla="*/ 135731 h 229791"/>
                                                    <a:gd name="connsiteX7" fmla="*/ 176213 w 207963"/>
                                                    <a:gd name="connsiteY7" fmla="*/ 147637 h 229791"/>
                                                    <a:gd name="connsiteX8" fmla="*/ 169069 w 207963"/>
                                                    <a:gd name="connsiteY8" fmla="*/ 150019 h 229791"/>
                                                    <a:gd name="connsiteX9" fmla="*/ 147638 w 207963"/>
                                                    <a:gd name="connsiteY9" fmla="*/ 145256 h 229791"/>
                                                    <a:gd name="connsiteX10" fmla="*/ 142875 w 207963"/>
                                                    <a:gd name="connsiteY10" fmla="*/ 178594 h 229791"/>
                                                    <a:gd name="connsiteX11" fmla="*/ 140494 w 207963"/>
                                                    <a:gd name="connsiteY11" fmla="*/ 188119 h 229791"/>
                                                    <a:gd name="connsiteX12" fmla="*/ 133350 w 207963"/>
                                                    <a:gd name="connsiteY12" fmla="*/ 195262 h 229791"/>
                                                    <a:gd name="connsiteX13" fmla="*/ 135731 w 207963"/>
                                                    <a:gd name="connsiteY13" fmla="*/ 214312 h 229791"/>
                                                    <a:gd name="connsiteX14" fmla="*/ 138113 w 207963"/>
                                                    <a:gd name="connsiteY14" fmla="*/ 226219 h 229791"/>
                                                    <a:gd name="connsiteX15" fmla="*/ 123825 w 207963"/>
                                                    <a:gd name="connsiteY15" fmla="*/ 226219 h 229791"/>
                                                    <a:gd name="connsiteX16" fmla="*/ 88106 w 207963"/>
                                                    <a:gd name="connsiteY16" fmla="*/ 204787 h 229791"/>
                                                    <a:gd name="connsiteX17" fmla="*/ 78581 w 207963"/>
                                                    <a:gd name="connsiteY17" fmla="*/ 183356 h 229791"/>
                                                    <a:gd name="connsiteX18" fmla="*/ 64294 w 207963"/>
                                                    <a:gd name="connsiteY18" fmla="*/ 176212 h 229791"/>
                                                    <a:gd name="connsiteX19" fmla="*/ 40481 w 207963"/>
                                                    <a:gd name="connsiteY19" fmla="*/ 185737 h 229791"/>
                                                    <a:gd name="connsiteX20" fmla="*/ 11906 w 207963"/>
                                                    <a:gd name="connsiteY20" fmla="*/ 178594 h 229791"/>
                                                    <a:gd name="connsiteX21" fmla="*/ 11906 w 207963"/>
                                                    <a:gd name="connsiteY21" fmla="*/ 171450 h 229791"/>
                                                    <a:gd name="connsiteX22" fmla="*/ 0 w 207963"/>
                                                    <a:gd name="connsiteY22" fmla="*/ 164306 h 229791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  <a:cxn ang="0">
                                                      <a:pos x="connsiteX18" y="connsiteY18"/>
                                                    </a:cxn>
                                                    <a:cxn ang="0">
                                                      <a:pos x="connsiteX19" y="connsiteY19"/>
                                                    </a:cxn>
                                                    <a:cxn ang="0">
                                                      <a:pos x="connsiteX20" y="connsiteY20"/>
                                                    </a:cxn>
                                                    <a:cxn ang="0">
                                                      <a:pos x="connsiteX21" y="connsiteY21"/>
                                                    </a:cxn>
                                                    <a:cxn ang="0">
                                                      <a:pos x="connsiteX22" y="connsiteY22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07963" h="229791">
                                                      <a:moveTo>
                                                        <a:pt x="197644" y="0"/>
                                                      </a:moveTo>
                                                      <a:cubicBezTo>
                                                        <a:pt x="186729" y="18256"/>
                                                        <a:pt x="175815" y="36513"/>
                                                        <a:pt x="173831" y="47625"/>
                                                      </a:cubicBezTo>
                                                      <a:cubicBezTo>
                                                        <a:pt x="171847" y="58738"/>
                                                        <a:pt x="180579" y="59531"/>
                                                        <a:pt x="185738" y="66675"/>
                                                      </a:cubicBezTo>
                                                      <a:cubicBezTo>
                                                        <a:pt x="190897" y="73819"/>
                                                        <a:pt x="201613" y="84137"/>
                                                        <a:pt x="204788" y="90487"/>
                                                      </a:cubicBezTo>
                                                      <a:cubicBezTo>
                                                        <a:pt x="207963" y="96837"/>
                                                        <a:pt x="205185" y="99219"/>
                                                        <a:pt x="204788" y="104775"/>
                                                      </a:cubicBezTo>
                                                      <a:cubicBezTo>
                                                        <a:pt x="204391" y="110331"/>
                                                        <a:pt x="205581" y="118666"/>
                                                        <a:pt x="202406" y="123825"/>
                                                      </a:cubicBezTo>
                                                      <a:cubicBezTo>
                                                        <a:pt x="199231" y="128984"/>
                                                        <a:pt x="190103" y="131762"/>
                                                        <a:pt x="185738" y="135731"/>
                                                      </a:cubicBezTo>
                                                      <a:cubicBezTo>
                                                        <a:pt x="181373" y="139700"/>
                                                        <a:pt x="178991" y="145256"/>
                                                        <a:pt x="176213" y="147637"/>
                                                      </a:cubicBezTo>
                                                      <a:cubicBezTo>
                                                        <a:pt x="173435" y="150018"/>
                                                        <a:pt x="173831" y="150416"/>
                                                        <a:pt x="169069" y="150019"/>
                                                      </a:cubicBezTo>
                                                      <a:cubicBezTo>
                                                        <a:pt x="164307" y="149622"/>
                                                        <a:pt x="152004" y="140494"/>
                                                        <a:pt x="147638" y="145256"/>
                                                      </a:cubicBezTo>
                                                      <a:cubicBezTo>
                                                        <a:pt x="143272" y="150018"/>
                                                        <a:pt x="144066" y="171450"/>
                                                        <a:pt x="142875" y="178594"/>
                                                      </a:cubicBezTo>
                                                      <a:cubicBezTo>
                                                        <a:pt x="141684" y="185738"/>
                                                        <a:pt x="142081" y="185341"/>
                                                        <a:pt x="140494" y="188119"/>
                                                      </a:cubicBezTo>
                                                      <a:cubicBezTo>
                                                        <a:pt x="138907" y="190897"/>
                                                        <a:pt x="134144" y="190897"/>
                                                        <a:pt x="133350" y="195262"/>
                                                      </a:cubicBezTo>
                                                      <a:cubicBezTo>
                                                        <a:pt x="132556" y="199627"/>
                                                        <a:pt x="134937" y="209153"/>
                                                        <a:pt x="135731" y="214312"/>
                                                      </a:cubicBezTo>
                                                      <a:cubicBezTo>
                                                        <a:pt x="136525" y="219472"/>
                                                        <a:pt x="140097" y="224235"/>
                                                        <a:pt x="138113" y="226219"/>
                                                      </a:cubicBezTo>
                                                      <a:cubicBezTo>
                                                        <a:pt x="136129" y="228204"/>
                                                        <a:pt x="132160" y="229791"/>
                                                        <a:pt x="123825" y="226219"/>
                                                      </a:cubicBezTo>
                                                      <a:cubicBezTo>
                                                        <a:pt x="115491" y="222647"/>
                                                        <a:pt x="95647" y="211931"/>
                                                        <a:pt x="88106" y="204787"/>
                                                      </a:cubicBezTo>
                                                      <a:cubicBezTo>
                                                        <a:pt x="80565" y="197643"/>
                                                        <a:pt x="82550" y="188118"/>
                                                        <a:pt x="78581" y="183356"/>
                                                      </a:cubicBezTo>
                                                      <a:cubicBezTo>
                                                        <a:pt x="74612" y="178594"/>
                                                        <a:pt x="70644" y="175815"/>
                                                        <a:pt x="64294" y="176212"/>
                                                      </a:cubicBezTo>
                                                      <a:cubicBezTo>
                                                        <a:pt x="57944" y="176609"/>
                                                        <a:pt x="49212" y="185340"/>
                                                        <a:pt x="40481" y="185737"/>
                                                      </a:cubicBezTo>
                                                      <a:cubicBezTo>
                                                        <a:pt x="31750" y="186134"/>
                                                        <a:pt x="16668" y="180975"/>
                                                        <a:pt x="11906" y="178594"/>
                                                      </a:cubicBezTo>
                                                      <a:cubicBezTo>
                                                        <a:pt x="7144" y="176213"/>
                                                        <a:pt x="13890" y="173831"/>
                                                        <a:pt x="11906" y="171450"/>
                                                      </a:cubicBezTo>
                                                      <a:cubicBezTo>
                                                        <a:pt x="9922" y="169069"/>
                                                        <a:pt x="3175" y="165497"/>
                                                        <a:pt x="0" y="164306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28" name="Freeform 1127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934200" y="4719638"/>
                                                  <a:ext cx="319088" cy="97631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319088"/>
                                                    <a:gd name="connsiteY0" fmla="*/ 0 h 97631"/>
                                                    <a:gd name="connsiteX1" fmla="*/ 47625 w 319088"/>
                                                    <a:gd name="connsiteY1" fmla="*/ 16668 h 97631"/>
                                                    <a:gd name="connsiteX2" fmla="*/ 88106 w 319088"/>
                                                    <a:gd name="connsiteY2" fmla="*/ 21431 h 97631"/>
                                                    <a:gd name="connsiteX3" fmla="*/ 95250 w 319088"/>
                                                    <a:gd name="connsiteY3" fmla="*/ 19050 h 97631"/>
                                                    <a:gd name="connsiteX4" fmla="*/ 114300 w 319088"/>
                                                    <a:gd name="connsiteY4" fmla="*/ 33337 h 97631"/>
                                                    <a:gd name="connsiteX5" fmla="*/ 154781 w 319088"/>
                                                    <a:gd name="connsiteY5" fmla="*/ 33337 h 97631"/>
                                                    <a:gd name="connsiteX6" fmla="*/ 185738 w 319088"/>
                                                    <a:gd name="connsiteY6" fmla="*/ 33337 h 97631"/>
                                                    <a:gd name="connsiteX7" fmla="*/ 202406 w 319088"/>
                                                    <a:gd name="connsiteY7" fmla="*/ 35718 h 97631"/>
                                                    <a:gd name="connsiteX8" fmla="*/ 219075 w 319088"/>
                                                    <a:gd name="connsiteY8" fmla="*/ 47625 h 97631"/>
                                                    <a:gd name="connsiteX9" fmla="*/ 235744 w 319088"/>
                                                    <a:gd name="connsiteY9" fmla="*/ 66675 h 97631"/>
                                                    <a:gd name="connsiteX10" fmla="*/ 259556 w 319088"/>
                                                    <a:gd name="connsiteY10" fmla="*/ 66675 h 97631"/>
                                                    <a:gd name="connsiteX11" fmla="*/ 292894 w 319088"/>
                                                    <a:gd name="connsiteY11" fmla="*/ 78581 h 97631"/>
                                                    <a:gd name="connsiteX12" fmla="*/ 314325 w 319088"/>
                                                    <a:gd name="connsiteY12" fmla="*/ 88106 h 97631"/>
                                                    <a:gd name="connsiteX13" fmla="*/ 319088 w 319088"/>
                                                    <a:gd name="connsiteY13" fmla="*/ 97631 h 97631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319088" h="97631">
                                                      <a:moveTo>
                                                        <a:pt x="0" y="0"/>
                                                      </a:moveTo>
                                                      <a:cubicBezTo>
                                                        <a:pt x="16470" y="6548"/>
                                                        <a:pt x="32941" y="13096"/>
                                                        <a:pt x="47625" y="16668"/>
                                                      </a:cubicBezTo>
                                                      <a:cubicBezTo>
                                                        <a:pt x="62309" y="20240"/>
                                                        <a:pt x="80169" y="21034"/>
                                                        <a:pt x="88106" y="21431"/>
                                                      </a:cubicBezTo>
                                                      <a:cubicBezTo>
                                                        <a:pt x="96043" y="21828"/>
                                                        <a:pt x="90884" y="17066"/>
                                                        <a:pt x="95250" y="19050"/>
                                                      </a:cubicBezTo>
                                                      <a:cubicBezTo>
                                                        <a:pt x="99616" y="21034"/>
                                                        <a:pt x="104378" y="30956"/>
                                                        <a:pt x="114300" y="33337"/>
                                                      </a:cubicBezTo>
                                                      <a:cubicBezTo>
                                                        <a:pt x="124222" y="35718"/>
                                                        <a:pt x="154781" y="33337"/>
                                                        <a:pt x="154781" y="33337"/>
                                                      </a:cubicBezTo>
                                                      <a:cubicBezTo>
                                                        <a:pt x="166687" y="33337"/>
                                                        <a:pt x="177801" y="32940"/>
                                                        <a:pt x="185738" y="33337"/>
                                                      </a:cubicBezTo>
                                                      <a:cubicBezTo>
                                                        <a:pt x="193675" y="33734"/>
                                                        <a:pt x="196850" y="33337"/>
                                                        <a:pt x="202406" y="35718"/>
                                                      </a:cubicBezTo>
                                                      <a:cubicBezTo>
                                                        <a:pt x="207962" y="38099"/>
                                                        <a:pt x="213519" y="42466"/>
                                                        <a:pt x="219075" y="47625"/>
                                                      </a:cubicBezTo>
                                                      <a:cubicBezTo>
                                                        <a:pt x="224631" y="52784"/>
                                                        <a:pt x="228997" y="63500"/>
                                                        <a:pt x="235744" y="66675"/>
                                                      </a:cubicBezTo>
                                                      <a:cubicBezTo>
                                                        <a:pt x="242491" y="69850"/>
                                                        <a:pt x="250031" y="64691"/>
                                                        <a:pt x="259556" y="66675"/>
                                                      </a:cubicBezTo>
                                                      <a:cubicBezTo>
                                                        <a:pt x="269081" y="68659"/>
                                                        <a:pt x="283766" y="75009"/>
                                                        <a:pt x="292894" y="78581"/>
                                                      </a:cubicBezTo>
                                                      <a:cubicBezTo>
                                                        <a:pt x="302022" y="82153"/>
                                                        <a:pt x="309959" y="84931"/>
                                                        <a:pt x="314325" y="88106"/>
                                                      </a:cubicBezTo>
                                                      <a:cubicBezTo>
                                                        <a:pt x="318691" y="91281"/>
                                                        <a:pt x="319088" y="97631"/>
                                                        <a:pt x="319088" y="97631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29" name="Freeform 1128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412831" y="4673997"/>
                                                  <a:ext cx="338138" cy="226616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338138 w 338138"/>
                                                    <a:gd name="connsiteY0" fmla="*/ 226616 h 226616"/>
                                                    <a:gd name="connsiteX1" fmla="*/ 297657 w 338138"/>
                                                    <a:gd name="connsiteY1" fmla="*/ 181372 h 226616"/>
                                                    <a:gd name="connsiteX2" fmla="*/ 269082 w 338138"/>
                                                    <a:gd name="connsiteY2" fmla="*/ 143272 h 226616"/>
                                                    <a:gd name="connsiteX3" fmla="*/ 238125 w 338138"/>
                                                    <a:gd name="connsiteY3" fmla="*/ 119459 h 226616"/>
                                                    <a:gd name="connsiteX4" fmla="*/ 221457 w 338138"/>
                                                    <a:gd name="connsiteY4" fmla="*/ 105172 h 226616"/>
                                                    <a:gd name="connsiteX5" fmla="*/ 221457 w 338138"/>
                                                    <a:gd name="connsiteY5" fmla="*/ 83741 h 226616"/>
                                                    <a:gd name="connsiteX6" fmla="*/ 211932 w 338138"/>
                                                    <a:gd name="connsiteY6" fmla="*/ 74216 h 226616"/>
                                                    <a:gd name="connsiteX7" fmla="*/ 190500 w 338138"/>
                                                    <a:gd name="connsiteY7" fmla="*/ 64691 h 226616"/>
                                                    <a:gd name="connsiteX8" fmla="*/ 176213 w 338138"/>
                                                    <a:gd name="connsiteY8" fmla="*/ 55166 h 226616"/>
                                                    <a:gd name="connsiteX9" fmla="*/ 145257 w 338138"/>
                                                    <a:gd name="connsiteY9" fmla="*/ 43259 h 226616"/>
                                                    <a:gd name="connsiteX10" fmla="*/ 102394 w 338138"/>
                                                    <a:gd name="connsiteY10" fmla="*/ 19447 h 226616"/>
                                                    <a:gd name="connsiteX11" fmla="*/ 78582 w 338138"/>
                                                    <a:gd name="connsiteY11" fmla="*/ 2778 h 226616"/>
                                                    <a:gd name="connsiteX12" fmla="*/ 45244 w 338138"/>
                                                    <a:gd name="connsiteY12" fmla="*/ 2778 h 226616"/>
                                                    <a:gd name="connsiteX13" fmla="*/ 16669 w 338138"/>
                                                    <a:gd name="connsiteY13" fmla="*/ 5159 h 226616"/>
                                                    <a:gd name="connsiteX14" fmla="*/ 0 w 338138"/>
                                                    <a:gd name="connsiteY14" fmla="*/ 2778 h 226616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338138" h="226616">
                                                      <a:moveTo>
                                                        <a:pt x="338138" y="226616"/>
                                                      </a:moveTo>
                                                      <a:cubicBezTo>
                                                        <a:pt x="323652" y="210939"/>
                                                        <a:pt x="309166" y="195263"/>
                                                        <a:pt x="297657" y="181372"/>
                                                      </a:cubicBezTo>
                                                      <a:cubicBezTo>
                                                        <a:pt x="286148" y="167481"/>
                                                        <a:pt x="279004" y="153591"/>
                                                        <a:pt x="269082" y="143272"/>
                                                      </a:cubicBezTo>
                                                      <a:cubicBezTo>
                                                        <a:pt x="259160" y="132953"/>
                                                        <a:pt x="246062" y="125809"/>
                                                        <a:pt x="238125" y="119459"/>
                                                      </a:cubicBezTo>
                                                      <a:cubicBezTo>
                                                        <a:pt x="230188" y="113109"/>
                                                        <a:pt x="224235" y="111125"/>
                                                        <a:pt x="221457" y="105172"/>
                                                      </a:cubicBezTo>
                                                      <a:cubicBezTo>
                                                        <a:pt x="218679" y="99219"/>
                                                        <a:pt x="223044" y="88900"/>
                                                        <a:pt x="221457" y="83741"/>
                                                      </a:cubicBezTo>
                                                      <a:cubicBezTo>
                                                        <a:pt x="219870" y="78582"/>
                                                        <a:pt x="217092" y="77391"/>
                                                        <a:pt x="211932" y="74216"/>
                                                      </a:cubicBezTo>
                                                      <a:cubicBezTo>
                                                        <a:pt x="206773" y="71041"/>
                                                        <a:pt x="196453" y="67866"/>
                                                        <a:pt x="190500" y="64691"/>
                                                      </a:cubicBezTo>
                                                      <a:cubicBezTo>
                                                        <a:pt x="184547" y="61516"/>
                                                        <a:pt x="183754" y="58738"/>
                                                        <a:pt x="176213" y="55166"/>
                                                      </a:cubicBezTo>
                                                      <a:cubicBezTo>
                                                        <a:pt x="168673" y="51594"/>
                                                        <a:pt x="157560" y="49212"/>
                                                        <a:pt x="145257" y="43259"/>
                                                      </a:cubicBezTo>
                                                      <a:cubicBezTo>
                                                        <a:pt x="132954" y="37306"/>
                                                        <a:pt x="113506" y="26194"/>
                                                        <a:pt x="102394" y="19447"/>
                                                      </a:cubicBezTo>
                                                      <a:cubicBezTo>
                                                        <a:pt x="91282" y="12700"/>
                                                        <a:pt x="88107" y="5556"/>
                                                        <a:pt x="78582" y="2778"/>
                                                      </a:cubicBezTo>
                                                      <a:cubicBezTo>
                                                        <a:pt x="69057" y="0"/>
                                                        <a:pt x="55563" y="2381"/>
                                                        <a:pt x="45244" y="2778"/>
                                                      </a:cubicBezTo>
                                                      <a:cubicBezTo>
                                                        <a:pt x="34925" y="3175"/>
                                                        <a:pt x="24210" y="5159"/>
                                                        <a:pt x="16669" y="5159"/>
                                                      </a:cubicBezTo>
                                                      <a:cubicBezTo>
                                                        <a:pt x="9128" y="5159"/>
                                                        <a:pt x="3175" y="3968"/>
                                                        <a:pt x="0" y="2778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30" name="Freeform 1129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416403" y="4450556"/>
                                                  <a:ext cx="89297" cy="230982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89297 w 89297"/>
                                                    <a:gd name="connsiteY0" fmla="*/ 0 h 230982"/>
                                                    <a:gd name="connsiteX1" fmla="*/ 79772 w 89297"/>
                                                    <a:gd name="connsiteY1" fmla="*/ 64294 h 230982"/>
                                                    <a:gd name="connsiteX2" fmla="*/ 55960 w 89297"/>
                                                    <a:gd name="connsiteY2" fmla="*/ 88107 h 230982"/>
                                                    <a:gd name="connsiteX3" fmla="*/ 58341 w 89297"/>
                                                    <a:gd name="connsiteY3" fmla="*/ 119063 h 230982"/>
                                                    <a:gd name="connsiteX4" fmla="*/ 53578 w 89297"/>
                                                    <a:gd name="connsiteY4" fmla="*/ 126207 h 230982"/>
                                                    <a:gd name="connsiteX5" fmla="*/ 51197 w 89297"/>
                                                    <a:gd name="connsiteY5" fmla="*/ 135732 h 230982"/>
                                                    <a:gd name="connsiteX6" fmla="*/ 29766 w 89297"/>
                                                    <a:gd name="connsiteY6" fmla="*/ 135732 h 230982"/>
                                                    <a:gd name="connsiteX7" fmla="*/ 17860 w 89297"/>
                                                    <a:gd name="connsiteY7" fmla="*/ 133350 h 230982"/>
                                                    <a:gd name="connsiteX8" fmla="*/ 25003 w 89297"/>
                                                    <a:gd name="connsiteY8" fmla="*/ 152400 h 230982"/>
                                                    <a:gd name="connsiteX9" fmla="*/ 13097 w 89297"/>
                                                    <a:gd name="connsiteY9" fmla="*/ 169069 h 230982"/>
                                                    <a:gd name="connsiteX10" fmla="*/ 8335 w 89297"/>
                                                    <a:gd name="connsiteY10" fmla="*/ 185738 h 230982"/>
                                                    <a:gd name="connsiteX11" fmla="*/ 1191 w 89297"/>
                                                    <a:gd name="connsiteY11" fmla="*/ 202407 h 230982"/>
                                                    <a:gd name="connsiteX12" fmla="*/ 1191 w 89297"/>
                                                    <a:gd name="connsiteY12" fmla="*/ 223838 h 230982"/>
                                                    <a:gd name="connsiteX13" fmla="*/ 1191 w 89297"/>
                                                    <a:gd name="connsiteY13" fmla="*/ 230982 h 230982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89297" h="230982">
                                                      <a:moveTo>
                                                        <a:pt x="89297" y="0"/>
                                                      </a:moveTo>
                                                      <a:cubicBezTo>
                                                        <a:pt x="87312" y="24805"/>
                                                        <a:pt x="85328" y="49610"/>
                                                        <a:pt x="79772" y="64294"/>
                                                      </a:cubicBezTo>
                                                      <a:cubicBezTo>
                                                        <a:pt x="74216" y="78978"/>
                                                        <a:pt x="59532" y="78979"/>
                                                        <a:pt x="55960" y="88107"/>
                                                      </a:cubicBezTo>
                                                      <a:cubicBezTo>
                                                        <a:pt x="52388" y="97235"/>
                                                        <a:pt x="58738" y="112713"/>
                                                        <a:pt x="58341" y="119063"/>
                                                      </a:cubicBezTo>
                                                      <a:cubicBezTo>
                                                        <a:pt x="57944" y="125413"/>
                                                        <a:pt x="54769" y="123429"/>
                                                        <a:pt x="53578" y="126207"/>
                                                      </a:cubicBezTo>
                                                      <a:cubicBezTo>
                                                        <a:pt x="52387" y="128985"/>
                                                        <a:pt x="55166" y="134145"/>
                                                        <a:pt x="51197" y="135732"/>
                                                      </a:cubicBezTo>
                                                      <a:cubicBezTo>
                                                        <a:pt x="47228" y="137319"/>
                                                        <a:pt x="35322" y="136129"/>
                                                        <a:pt x="29766" y="135732"/>
                                                      </a:cubicBezTo>
                                                      <a:cubicBezTo>
                                                        <a:pt x="24210" y="135335"/>
                                                        <a:pt x="18654" y="130572"/>
                                                        <a:pt x="17860" y="133350"/>
                                                      </a:cubicBezTo>
                                                      <a:cubicBezTo>
                                                        <a:pt x="17066" y="136128"/>
                                                        <a:pt x="25797" y="146447"/>
                                                        <a:pt x="25003" y="152400"/>
                                                      </a:cubicBezTo>
                                                      <a:cubicBezTo>
                                                        <a:pt x="24209" y="158353"/>
                                                        <a:pt x="15875" y="163513"/>
                                                        <a:pt x="13097" y="169069"/>
                                                      </a:cubicBezTo>
                                                      <a:cubicBezTo>
                                                        <a:pt x="10319" y="174625"/>
                                                        <a:pt x="10319" y="180182"/>
                                                        <a:pt x="8335" y="185738"/>
                                                      </a:cubicBezTo>
                                                      <a:cubicBezTo>
                                                        <a:pt x="6351" y="191294"/>
                                                        <a:pt x="2382" y="196057"/>
                                                        <a:pt x="1191" y="202407"/>
                                                      </a:cubicBezTo>
                                                      <a:cubicBezTo>
                                                        <a:pt x="0" y="208757"/>
                                                        <a:pt x="1191" y="223838"/>
                                                        <a:pt x="1191" y="223838"/>
                                                      </a:cubicBezTo>
                                                      <a:lnTo>
                                                        <a:pt x="1191" y="230982"/>
                                                      </a:ln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31" name="Freeform 1130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257256" y="4614863"/>
                                                  <a:ext cx="67469" cy="76200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67469 w 67469"/>
                                                    <a:gd name="connsiteY0" fmla="*/ 76200 h 76200"/>
                                                    <a:gd name="connsiteX1" fmla="*/ 36513 w 67469"/>
                                                    <a:gd name="connsiteY1" fmla="*/ 21431 h 76200"/>
                                                    <a:gd name="connsiteX2" fmla="*/ 19844 w 67469"/>
                                                    <a:gd name="connsiteY2" fmla="*/ 28575 h 76200"/>
                                                    <a:gd name="connsiteX3" fmla="*/ 3175 w 67469"/>
                                                    <a:gd name="connsiteY3" fmla="*/ 33337 h 76200"/>
                                                    <a:gd name="connsiteX4" fmla="*/ 794 w 67469"/>
                                                    <a:gd name="connsiteY4" fmla="*/ 26193 h 76200"/>
                                                    <a:gd name="connsiteX5" fmla="*/ 794 w 67469"/>
                                                    <a:gd name="connsiteY5" fmla="*/ 0 h 76200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67469" h="76200">
                                                      <a:moveTo>
                                                        <a:pt x="67469" y="76200"/>
                                                      </a:moveTo>
                                                      <a:cubicBezTo>
                                                        <a:pt x="55959" y="52784"/>
                                                        <a:pt x="44450" y="29368"/>
                                                        <a:pt x="36513" y="21431"/>
                                                      </a:cubicBezTo>
                                                      <a:cubicBezTo>
                                                        <a:pt x="28576" y="13494"/>
                                                        <a:pt x="25400" y="26591"/>
                                                        <a:pt x="19844" y="28575"/>
                                                      </a:cubicBezTo>
                                                      <a:cubicBezTo>
                                                        <a:pt x="14288" y="30559"/>
                                                        <a:pt x="6350" y="33734"/>
                                                        <a:pt x="3175" y="33337"/>
                                                      </a:cubicBezTo>
                                                      <a:cubicBezTo>
                                                        <a:pt x="0" y="32940"/>
                                                        <a:pt x="1191" y="31749"/>
                                                        <a:pt x="794" y="26193"/>
                                                      </a:cubicBezTo>
                                                      <a:cubicBezTo>
                                                        <a:pt x="397" y="20637"/>
                                                        <a:pt x="794" y="0"/>
                                                        <a:pt x="794" y="0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32" name="Freeform 1131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036594" y="4643438"/>
                                                  <a:ext cx="45244" cy="100012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45244 w 45244"/>
                                                    <a:gd name="connsiteY0" fmla="*/ 0 h 100012"/>
                                                    <a:gd name="connsiteX1" fmla="*/ 21431 w 45244"/>
                                                    <a:gd name="connsiteY1" fmla="*/ 50006 h 100012"/>
                                                    <a:gd name="connsiteX2" fmla="*/ 19050 w 45244"/>
                                                    <a:gd name="connsiteY2" fmla="*/ 66675 h 100012"/>
                                                    <a:gd name="connsiteX3" fmla="*/ 2381 w 45244"/>
                                                    <a:gd name="connsiteY3" fmla="*/ 71437 h 100012"/>
                                                    <a:gd name="connsiteX4" fmla="*/ 7144 w 45244"/>
                                                    <a:gd name="connsiteY4" fmla="*/ 83343 h 100012"/>
                                                    <a:gd name="connsiteX5" fmla="*/ 0 w 45244"/>
                                                    <a:gd name="connsiteY5" fmla="*/ 100012 h 100012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45244" h="100012">
                                                      <a:moveTo>
                                                        <a:pt x="45244" y="0"/>
                                                      </a:moveTo>
                                                      <a:cubicBezTo>
                                                        <a:pt x="35520" y="19447"/>
                                                        <a:pt x="25797" y="38894"/>
                                                        <a:pt x="21431" y="50006"/>
                                                      </a:cubicBezTo>
                                                      <a:cubicBezTo>
                                                        <a:pt x="17065" y="61118"/>
                                                        <a:pt x="22225" y="63103"/>
                                                        <a:pt x="19050" y="66675"/>
                                                      </a:cubicBezTo>
                                                      <a:cubicBezTo>
                                                        <a:pt x="15875" y="70247"/>
                                                        <a:pt x="4365" y="68659"/>
                                                        <a:pt x="2381" y="71437"/>
                                                      </a:cubicBezTo>
                                                      <a:cubicBezTo>
                                                        <a:pt x="397" y="74215"/>
                                                        <a:pt x="7541" y="78581"/>
                                                        <a:pt x="7144" y="83343"/>
                                                      </a:cubicBezTo>
                                                      <a:cubicBezTo>
                                                        <a:pt x="6747" y="88105"/>
                                                        <a:pt x="1587" y="96837"/>
                                                        <a:pt x="0" y="100012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33" name="Freeform 1132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162800" y="4386660"/>
                                                  <a:ext cx="126603" cy="16390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126603"/>
                                                    <a:gd name="connsiteY0" fmla="*/ 4365 h 163909"/>
                                                    <a:gd name="connsiteX1" fmla="*/ 50006 w 126603"/>
                                                    <a:gd name="connsiteY1" fmla="*/ 1984 h 163909"/>
                                                    <a:gd name="connsiteX2" fmla="*/ 52388 w 126603"/>
                                                    <a:gd name="connsiteY2" fmla="*/ 16271 h 163909"/>
                                                    <a:gd name="connsiteX3" fmla="*/ 69056 w 126603"/>
                                                    <a:gd name="connsiteY3" fmla="*/ 30559 h 163909"/>
                                                    <a:gd name="connsiteX4" fmla="*/ 76200 w 126603"/>
                                                    <a:gd name="connsiteY4" fmla="*/ 44846 h 163909"/>
                                                    <a:gd name="connsiteX5" fmla="*/ 97631 w 126603"/>
                                                    <a:gd name="connsiteY5" fmla="*/ 51990 h 163909"/>
                                                    <a:gd name="connsiteX6" fmla="*/ 102394 w 126603"/>
                                                    <a:gd name="connsiteY6" fmla="*/ 71040 h 163909"/>
                                                    <a:gd name="connsiteX7" fmla="*/ 104775 w 126603"/>
                                                    <a:gd name="connsiteY7" fmla="*/ 85328 h 163909"/>
                                                    <a:gd name="connsiteX8" fmla="*/ 109538 w 126603"/>
                                                    <a:gd name="connsiteY8" fmla="*/ 97234 h 163909"/>
                                                    <a:gd name="connsiteX9" fmla="*/ 121444 w 126603"/>
                                                    <a:gd name="connsiteY9" fmla="*/ 113903 h 163909"/>
                                                    <a:gd name="connsiteX10" fmla="*/ 121444 w 126603"/>
                                                    <a:gd name="connsiteY10" fmla="*/ 121046 h 163909"/>
                                                    <a:gd name="connsiteX11" fmla="*/ 126206 w 126603"/>
                                                    <a:gd name="connsiteY11" fmla="*/ 147240 h 163909"/>
                                                    <a:gd name="connsiteX12" fmla="*/ 123825 w 126603"/>
                                                    <a:gd name="connsiteY12" fmla="*/ 163909 h 163909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26603" h="163909">
                                                      <a:moveTo>
                                                        <a:pt x="0" y="4365"/>
                                                      </a:moveTo>
                                                      <a:cubicBezTo>
                                                        <a:pt x="20637" y="2182"/>
                                                        <a:pt x="41275" y="0"/>
                                                        <a:pt x="50006" y="1984"/>
                                                      </a:cubicBezTo>
                                                      <a:cubicBezTo>
                                                        <a:pt x="58737" y="3968"/>
                                                        <a:pt x="49213" y="11509"/>
                                                        <a:pt x="52388" y="16271"/>
                                                      </a:cubicBezTo>
                                                      <a:cubicBezTo>
                                                        <a:pt x="55563" y="21033"/>
                                                        <a:pt x="65087" y="25797"/>
                                                        <a:pt x="69056" y="30559"/>
                                                      </a:cubicBezTo>
                                                      <a:cubicBezTo>
                                                        <a:pt x="73025" y="35321"/>
                                                        <a:pt x="71438" y="41274"/>
                                                        <a:pt x="76200" y="44846"/>
                                                      </a:cubicBezTo>
                                                      <a:cubicBezTo>
                                                        <a:pt x="80962" y="48418"/>
                                                        <a:pt x="93265" y="47624"/>
                                                        <a:pt x="97631" y="51990"/>
                                                      </a:cubicBezTo>
                                                      <a:cubicBezTo>
                                                        <a:pt x="101997" y="56356"/>
                                                        <a:pt x="101203" y="65484"/>
                                                        <a:pt x="102394" y="71040"/>
                                                      </a:cubicBezTo>
                                                      <a:cubicBezTo>
                                                        <a:pt x="103585" y="76596"/>
                                                        <a:pt x="103584" y="80962"/>
                                                        <a:pt x="104775" y="85328"/>
                                                      </a:cubicBezTo>
                                                      <a:cubicBezTo>
                                                        <a:pt x="105966" y="89694"/>
                                                        <a:pt x="106760" y="92472"/>
                                                        <a:pt x="109538" y="97234"/>
                                                      </a:cubicBezTo>
                                                      <a:cubicBezTo>
                                                        <a:pt x="112316" y="101997"/>
                                                        <a:pt x="119460" y="109934"/>
                                                        <a:pt x="121444" y="113903"/>
                                                      </a:cubicBezTo>
                                                      <a:cubicBezTo>
                                                        <a:pt x="123428" y="117872"/>
                                                        <a:pt x="120650" y="115490"/>
                                                        <a:pt x="121444" y="121046"/>
                                                      </a:cubicBezTo>
                                                      <a:cubicBezTo>
                                                        <a:pt x="122238" y="126602"/>
                                                        <a:pt x="125809" y="140096"/>
                                                        <a:pt x="126206" y="147240"/>
                                                      </a:cubicBezTo>
                                                      <a:cubicBezTo>
                                                        <a:pt x="126603" y="154384"/>
                                                        <a:pt x="125015" y="161528"/>
                                                        <a:pt x="123825" y="16390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34" name="Freeform 1133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289006" y="4419600"/>
                                                  <a:ext cx="60722" cy="109538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60722"/>
                                                    <a:gd name="connsiteY0" fmla="*/ 0 h 109538"/>
                                                    <a:gd name="connsiteX1" fmla="*/ 40482 w 60722"/>
                                                    <a:gd name="connsiteY1" fmla="*/ 61913 h 109538"/>
                                                    <a:gd name="connsiteX2" fmla="*/ 59532 w 60722"/>
                                                    <a:gd name="connsiteY2" fmla="*/ 64294 h 109538"/>
                                                    <a:gd name="connsiteX3" fmla="*/ 47625 w 60722"/>
                                                    <a:gd name="connsiteY3" fmla="*/ 76200 h 109538"/>
                                                    <a:gd name="connsiteX4" fmla="*/ 40482 w 60722"/>
                                                    <a:gd name="connsiteY4" fmla="*/ 85725 h 109538"/>
                                                    <a:gd name="connsiteX5" fmla="*/ 47625 w 60722"/>
                                                    <a:gd name="connsiteY5" fmla="*/ 109538 h 109538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60722" h="109538">
                                                      <a:moveTo>
                                                        <a:pt x="0" y="0"/>
                                                      </a:moveTo>
                                                      <a:cubicBezTo>
                                                        <a:pt x="15280" y="25598"/>
                                                        <a:pt x="30560" y="51197"/>
                                                        <a:pt x="40482" y="61913"/>
                                                      </a:cubicBezTo>
                                                      <a:cubicBezTo>
                                                        <a:pt x="50404" y="72629"/>
                                                        <a:pt x="58342" y="61913"/>
                                                        <a:pt x="59532" y="64294"/>
                                                      </a:cubicBezTo>
                                                      <a:cubicBezTo>
                                                        <a:pt x="60722" y="66675"/>
                                                        <a:pt x="50800" y="72628"/>
                                                        <a:pt x="47625" y="76200"/>
                                                      </a:cubicBezTo>
                                                      <a:cubicBezTo>
                                                        <a:pt x="44450" y="79772"/>
                                                        <a:pt x="40482" y="80169"/>
                                                        <a:pt x="40482" y="85725"/>
                                                      </a:cubicBezTo>
                                                      <a:cubicBezTo>
                                                        <a:pt x="40482" y="91281"/>
                                                        <a:pt x="47228" y="109141"/>
                                                        <a:pt x="47625" y="109538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35" name="Freeform 1134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253685" y="4529138"/>
                                                  <a:ext cx="82946" cy="97631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82946 w 82946"/>
                                                    <a:gd name="connsiteY0" fmla="*/ 0 h 97631"/>
                                                    <a:gd name="connsiteX1" fmla="*/ 30559 w 82946"/>
                                                    <a:gd name="connsiteY1" fmla="*/ 19050 h 97631"/>
                                                    <a:gd name="connsiteX2" fmla="*/ 21034 w 82946"/>
                                                    <a:gd name="connsiteY2" fmla="*/ 30956 h 97631"/>
                                                    <a:gd name="connsiteX3" fmla="*/ 30559 w 82946"/>
                                                    <a:gd name="connsiteY3" fmla="*/ 40481 h 97631"/>
                                                    <a:gd name="connsiteX4" fmla="*/ 37703 w 82946"/>
                                                    <a:gd name="connsiteY4" fmla="*/ 47625 h 97631"/>
                                                    <a:gd name="connsiteX5" fmla="*/ 37703 w 82946"/>
                                                    <a:gd name="connsiteY5" fmla="*/ 64293 h 97631"/>
                                                    <a:gd name="connsiteX6" fmla="*/ 42465 w 82946"/>
                                                    <a:gd name="connsiteY6" fmla="*/ 73818 h 97631"/>
                                                    <a:gd name="connsiteX7" fmla="*/ 40084 w 82946"/>
                                                    <a:gd name="connsiteY7" fmla="*/ 88106 h 97631"/>
                                                    <a:gd name="connsiteX8" fmla="*/ 18653 w 82946"/>
                                                    <a:gd name="connsiteY8" fmla="*/ 88106 h 97631"/>
                                                    <a:gd name="connsiteX9" fmla="*/ 1984 w 82946"/>
                                                    <a:gd name="connsiteY9" fmla="*/ 71437 h 97631"/>
                                                    <a:gd name="connsiteX10" fmla="*/ 6746 w 82946"/>
                                                    <a:gd name="connsiteY10" fmla="*/ 97631 h 97631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82946" h="97631">
                                                      <a:moveTo>
                                                        <a:pt x="82946" y="0"/>
                                                      </a:moveTo>
                                                      <a:cubicBezTo>
                                                        <a:pt x="61912" y="6945"/>
                                                        <a:pt x="40878" y="13891"/>
                                                        <a:pt x="30559" y="19050"/>
                                                      </a:cubicBezTo>
                                                      <a:cubicBezTo>
                                                        <a:pt x="20240" y="24209"/>
                                                        <a:pt x="21034" y="27384"/>
                                                        <a:pt x="21034" y="30956"/>
                                                      </a:cubicBezTo>
                                                      <a:lnTo>
                                                        <a:pt x="30559" y="40481"/>
                                                      </a:lnTo>
                                                      <a:cubicBezTo>
                                                        <a:pt x="33337" y="43259"/>
                                                        <a:pt x="36512" y="43656"/>
                                                        <a:pt x="37703" y="47625"/>
                                                      </a:cubicBezTo>
                                                      <a:cubicBezTo>
                                                        <a:pt x="38894" y="51594"/>
                                                        <a:pt x="36909" y="59928"/>
                                                        <a:pt x="37703" y="64293"/>
                                                      </a:cubicBezTo>
                                                      <a:cubicBezTo>
                                                        <a:pt x="38497" y="68659"/>
                                                        <a:pt x="42068" y="69849"/>
                                                        <a:pt x="42465" y="73818"/>
                                                      </a:cubicBezTo>
                                                      <a:cubicBezTo>
                                                        <a:pt x="42862" y="77787"/>
                                                        <a:pt x="44053" y="85725"/>
                                                        <a:pt x="40084" y="88106"/>
                                                      </a:cubicBezTo>
                                                      <a:cubicBezTo>
                                                        <a:pt x="36115" y="90487"/>
                                                        <a:pt x="25003" y="90884"/>
                                                        <a:pt x="18653" y="88106"/>
                                                      </a:cubicBezTo>
                                                      <a:cubicBezTo>
                                                        <a:pt x="12303" y="85328"/>
                                                        <a:pt x="3968" y="69850"/>
                                                        <a:pt x="1984" y="71437"/>
                                                      </a:cubicBezTo>
                                                      <a:cubicBezTo>
                                                        <a:pt x="0" y="73024"/>
                                                        <a:pt x="6746" y="97631"/>
                                                        <a:pt x="6746" y="97631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36" name="Freeform 1135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503319" y="4471988"/>
                                                  <a:ext cx="196453" cy="283368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35731 w 196453"/>
                                                    <a:gd name="connsiteY0" fmla="*/ 283368 h 283368"/>
                                                    <a:gd name="connsiteX1" fmla="*/ 138112 w 196453"/>
                                                    <a:gd name="connsiteY1" fmla="*/ 230981 h 283368"/>
                                                    <a:gd name="connsiteX2" fmla="*/ 164306 w 196453"/>
                                                    <a:gd name="connsiteY2" fmla="*/ 214312 h 283368"/>
                                                    <a:gd name="connsiteX3" fmla="*/ 190500 w 196453"/>
                                                    <a:gd name="connsiteY3" fmla="*/ 211931 h 283368"/>
                                                    <a:gd name="connsiteX4" fmla="*/ 190500 w 196453"/>
                                                    <a:gd name="connsiteY4" fmla="*/ 200025 h 283368"/>
                                                    <a:gd name="connsiteX5" fmla="*/ 154781 w 196453"/>
                                                    <a:gd name="connsiteY5" fmla="*/ 178593 h 283368"/>
                                                    <a:gd name="connsiteX6" fmla="*/ 140494 w 196453"/>
                                                    <a:gd name="connsiteY6" fmla="*/ 157162 h 283368"/>
                                                    <a:gd name="connsiteX7" fmla="*/ 135731 w 196453"/>
                                                    <a:gd name="connsiteY7" fmla="*/ 116681 h 283368"/>
                                                    <a:gd name="connsiteX8" fmla="*/ 161925 w 196453"/>
                                                    <a:gd name="connsiteY8" fmla="*/ 73818 h 283368"/>
                                                    <a:gd name="connsiteX9" fmla="*/ 154781 w 196453"/>
                                                    <a:gd name="connsiteY9" fmla="*/ 50006 h 283368"/>
                                                    <a:gd name="connsiteX10" fmla="*/ 147637 w 196453"/>
                                                    <a:gd name="connsiteY10" fmla="*/ 21431 h 283368"/>
                                                    <a:gd name="connsiteX11" fmla="*/ 130969 w 196453"/>
                                                    <a:gd name="connsiteY11" fmla="*/ 14287 h 283368"/>
                                                    <a:gd name="connsiteX12" fmla="*/ 102394 w 196453"/>
                                                    <a:gd name="connsiteY12" fmla="*/ 14287 h 283368"/>
                                                    <a:gd name="connsiteX13" fmla="*/ 71437 w 196453"/>
                                                    <a:gd name="connsiteY13" fmla="*/ 23812 h 283368"/>
                                                    <a:gd name="connsiteX14" fmla="*/ 52387 w 196453"/>
                                                    <a:gd name="connsiteY14" fmla="*/ 42862 h 283368"/>
                                                    <a:gd name="connsiteX15" fmla="*/ 35719 w 196453"/>
                                                    <a:gd name="connsiteY15" fmla="*/ 19050 h 283368"/>
                                                    <a:gd name="connsiteX16" fmla="*/ 23812 w 196453"/>
                                                    <a:gd name="connsiteY16" fmla="*/ 4762 h 283368"/>
                                                    <a:gd name="connsiteX17" fmla="*/ 0 w 196453"/>
                                                    <a:gd name="connsiteY17" fmla="*/ 0 h 283368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96453" h="283368">
                                                      <a:moveTo>
                                                        <a:pt x="135731" y="283368"/>
                                                      </a:moveTo>
                                                      <a:cubicBezTo>
                                                        <a:pt x="134540" y="262929"/>
                                                        <a:pt x="133349" y="242490"/>
                                                        <a:pt x="138112" y="230981"/>
                                                      </a:cubicBezTo>
                                                      <a:cubicBezTo>
                                                        <a:pt x="142875" y="219472"/>
                                                        <a:pt x="155575" y="217487"/>
                                                        <a:pt x="164306" y="214312"/>
                                                      </a:cubicBezTo>
                                                      <a:cubicBezTo>
                                                        <a:pt x="173037" y="211137"/>
                                                        <a:pt x="186134" y="214312"/>
                                                        <a:pt x="190500" y="211931"/>
                                                      </a:cubicBezTo>
                                                      <a:cubicBezTo>
                                                        <a:pt x="194866" y="209550"/>
                                                        <a:pt x="196453" y="205581"/>
                                                        <a:pt x="190500" y="200025"/>
                                                      </a:cubicBezTo>
                                                      <a:cubicBezTo>
                                                        <a:pt x="184547" y="194469"/>
                                                        <a:pt x="163115" y="185737"/>
                                                        <a:pt x="154781" y="178593"/>
                                                      </a:cubicBezTo>
                                                      <a:cubicBezTo>
                                                        <a:pt x="146447" y="171449"/>
                                                        <a:pt x="143669" y="167481"/>
                                                        <a:pt x="140494" y="157162"/>
                                                      </a:cubicBezTo>
                                                      <a:cubicBezTo>
                                                        <a:pt x="137319" y="146843"/>
                                                        <a:pt x="132159" y="130572"/>
                                                        <a:pt x="135731" y="116681"/>
                                                      </a:cubicBezTo>
                                                      <a:cubicBezTo>
                                                        <a:pt x="139303" y="102790"/>
                                                        <a:pt x="158750" y="84931"/>
                                                        <a:pt x="161925" y="73818"/>
                                                      </a:cubicBezTo>
                                                      <a:cubicBezTo>
                                                        <a:pt x="165100" y="62705"/>
                                                        <a:pt x="157162" y="58737"/>
                                                        <a:pt x="154781" y="50006"/>
                                                      </a:cubicBezTo>
                                                      <a:cubicBezTo>
                                                        <a:pt x="152400" y="41275"/>
                                                        <a:pt x="151606" y="27384"/>
                                                        <a:pt x="147637" y="21431"/>
                                                      </a:cubicBezTo>
                                                      <a:cubicBezTo>
                                                        <a:pt x="143668" y="15478"/>
                                                        <a:pt x="138509" y="15478"/>
                                                        <a:pt x="130969" y="14287"/>
                                                      </a:cubicBezTo>
                                                      <a:cubicBezTo>
                                                        <a:pt x="123429" y="13096"/>
                                                        <a:pt x="112316" y="12699"/>
                                                        <a:pt x="102394" y="14287"/>
                                                      </a:cubicBezTo>
                                                      <a:cubicBezTo>
                                                        <a:pt x="92472" y="15875"/>
                                                        <a:pt x="79772" y="19050"/>
                                                        <a:pt x="71437" y="23812"/>
                                                      </a:cubicBezTo>
                                                      <a:cubicBezTo>
                                                        <a:pt x="63103" y="28575"/>
                                                        <a:pt x="58340" y="43656"/>
                                                        <a:pt x="52387" y="42862"/>
                                                      </a:cubicBezTo>
                                                      <a:cubicBezTo>
                                                        <a:pt x="46434" y="42068"/>
                                                        <a:pt x="40481" y="25400"/>
                                                        <a:pt x="35719" y="19050"/>
                                                      </a:cubicBezTo>
                                                      <a:cubicBezTo>
                                                        <a:pt x="30957" y="12700"/>
                                                        <a:pt x="29765" y="7937"/>
                                                        <a:pt x="23812" y="4762"/>
                                                      </a:cubicBezTo>
                                                      <a:cubicBezTo>
                                                        <a:pt x="17859" y="1587"/>
                                                        <a:pt x="8929" y="793"/>
                                                        <a:pt x="0" y="0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37" name="Freeform 1136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431757" y="4323159"/>
                                                  <a:ext cx="1316831" cy="584201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316831 w 1316831"/>
                                                    <a:gd name="connsiteY0" fmla="*/ 577454 h 584201"/>
                                                    <a:gd name="connsiteX1" fmla="*/ 1226343 w 1316831"/>
                                                    <a:gd name="connsiteY1" fmla="*/ 582216 h 584201"/>
                                                    <a:gd name="connsiteX2" fmla="*/ 1204912 w 1316831"/>
                                                    <a:gd name="connsiteY2" fmla="*/ 565547 h 584201"/>
                                                    <a:gd name="connsiteX3" fmla="*/ 1183481 w 1316831"/>
                                                    <a:gd name="connsiteY3" fmla="*/ 567929 h 584201"/>
                                                    <a:gd name="connsiteX4" fmla="*/ 1133474 w 1316831"/>
                                                    <a:gd name="connsiteY4" fmla="*/ 567929 h 584201"/>
                                                    <a:gd name="connsiteX5" fmla="*/ 1090612 w 1316831"/>
                                                    <a:gd name="connsiteY5" fmla="*/ 570310 h 584201"/>
                                                    <a:gd name="connsiteX6" fmla="*/ 1054893 w 1316831"/>
                                                    <a:gd name="connsiteY6" fmla="*/ 553641 h 584201"/>
                                                    <a:gd name="connsiteX7" fmla="*/ 1026318 w 1316831"/>
                                                    <a:gd name="connsiteY7" fmla="*/ 544116 h 584201"/>
                                                    <a:gd name="connsiteX8" fmla="*/ 1000124 w 1316831"/>
                                                    <a:gd name="connsiteY8" fmla="*/ 534591 h 584201"/>
                                                    <a:gd name="connsiteX9" fmla="*/ 973931 w 1316831"/>
                                                    <a:gd name="connsiteY9" fmla="*/ 525066 h 584201"/>
                                                    <a:gd name="connsiteX10" fmla="*/ 969168 w 1316831"/>
                                                    <a:gd name="connsiteY10" fmla="*/ 517922 h 584201"/>
                                                    <a:gd name="connsiteX11" fmla="*/ 954881 w 1316831"/>
                                                    <a:gd name="connsiteY11" fmla="*/ 515541 h 584201"/>
                                                    <a:gd name="connsiteX12" fmla="*/ 921543 w 1316831"/>
                                                    <a:gd name="connsiteY12" fmla="*/ 506016 h 584201"/>
                                                    <a:gd name="connsiteX13" fmla="*/ 897731 w 1316831"/>
                                                    <a:gd name="connsiteY13" fmla="*/ 508397 h 584201"/>
                                                    <a:gd name="connsiteX14" fmla="*/ 892968 w 1316831"/>
                                                    <a:gd name="connsiteY14" fmla="*/ 498872 h 584201"/>
                                                    <a:gd name="connsiteX15" fmla="*/ 883443 w 1316831"/>
                                                    <a:gd name="connsiteY15" fmla="*/ 479822 h 584201"/>
                                                    <a:gd name="connsiteX16" fmla="*/ 862012 w 1316831"/>
                                                    <a:gd name="connsiteY16" fmla="*/ 460772 h 584201"/>
                                                    <a:gd name="connsiteX17" fmla="*/ 850106 w 1316831"/>
                                                    <a:gd name="connsiteY17" fmla="*/ 479822 h 584201"/>
                                                    <a:gd name="connsiteX18" fmla="*/ 823912 w 1316831"/>
                                                    <a:gd name="connsiteY18" fmla="*/ 489347 h 584201"/>
                                                    <a:gd name="connsiteX19" fmla="*/ 812006 w 1316831"/>
                                                    <a:gd name="connsiteY19" fmla="*/ 506016 h 584201"/>
                                                    <a:gd name="connsiteX20" fmla="*/ 783431 w 1316831"/>
                                                    <a:gd name="connsiteY20" fmla="*/ 520304 h 584201"/>
                                                    <a:gd name="connsiteX21" fmla="*/ 766762 w 1316831"/>
                                                    <a:gd name="connsiteY21" fmla="*/ 522685 h 584201"/>
                                                    <a:gd name="connsiteX22" fmla="*/ 752474 w 1316831"/>
                                                    <a:gd name="connsiteY22" fmla="*/ 527447 h 584201"/>
                                                    <a:gd name="connsiteX23" fmla="*/ 733424 w 1316831"/>
                                                    <a:gd name="connsiteY23" fmla="*/ 517922 h 584201"/>
                                                    <a:gd name="connsiteX24" fmla="*/ 714374 w 1316831"/>
                                                    <a:gd name="connsiteY24" fmla="*/ 506016 h 584201"/>
                                                    <a:gd name="connsiteX25" fmla="*/ 676274 w 1316831"/>
                                                    <a:gd name="connsiteY25" fmla="*/ 484585 h 584201"/>
                                                    <a:gd name="connsiteX26" fmla="*/ 654843 w 1316831"/>
                                                    <a:gd name="connsiteY26" fmla="*/ 477441 h 584201"/>
                                                    <a:gd name="connsiteX27" fmla="*/ 626268 w 1316831"/>
                                                    <a:gd name="connsiteY27" fmla="*/ 470297 h 584201"/>
                                                    <a:gd name="connsiteX28" fmla="*/ 602456 w 1316831"/>
                                                    <a:gd name="connsiteY28" fmla="*/ 472679 h 584201"/>
                                                    <a:gd name="connsiteX29" fmla="*/ 564356 w 1316831"/>
                                                    <a:gd name="connsiteY29" fmla="*/ 479822 h 584201"/>
                                                    <a:gd name="connsiteX30" fmla="*/ 547687 w 1316831"/>
                                                    <a:gd name="connsiteY30" fmla="*/ 494110 h 584201"/>
                                                    <a:gd name="connsiteX31" fmla="*/ 528637 w 1316831"/>
                                                    <a:gd name="connsiteY31" fmla="*/ 498872 h 584201"/>
                                                    <a:gd name="connsiteX32" fmla="*/ 507206 w 1316831"/>
                                                    <a:gd name="connsiteY32" fmla="*/ 520304 h 584201"/>
                                                    <a:gd name="connsiteX33" fmla="*/ 497681 w 1316831"/>
                                                    <a:gd name="connsiteY33" fmla="*/ 529829 h 584201"/>
                                                    <a:gd name="connsiteX34" fmla="*/ 435768 w 1316831"/>
                                                    <a:gd name="connsiteY34" fmla="*/ 529829 h 584201"/>
                                                    <a:gd name="connsiteX35" fmla="*/ 390524 w 1316831"/>
                                                    <a:gd name="connsiteY35" fmla="*/ 529829 h 584201"/>
                                                    <a:gd name="connsiteX36" fmla="*/ 335756 w 1316831"/>
                                                    <a:gd name="connsiteY36" fmla="*/ 534591 h 584201"/>
                                                    <a:gd name="connsiteX37" fmla="*/ 280987 w 1316831"/>
                                                    <a:gd name="connsiteY37" fmla="*/ 534591 h 584201"/>
                                                    <a:gd name="connsiteX38" fmla="*/ 235743 w 1316831"/>
                                                    <a:gd name="connsiteY38" fmla="*/ 534591 h 584201"/>
                                                    <a:gd name="connsiteX39" fmla="*/ 188118 w 1316831"/>
                                                    <a:gd name="connsiteY39" fmla="*/ 539354 h 584201"/>
                                                    <a:gd name="connsiteX40" fmla="*/ 164306 w 1316831"/>
                                                    <a:gd name="connsiteY40" fmla="*/ 541735 h 584201"/>
                                                    <a:gd name="connsiteX41" fmla="*/ 121443 w 1316831"/>
                                                    <a:gd name="connsiteY41" fmla="*/ 548879 h 584201"/>
                                                    <a:gd name="connsiteX42" fmla="*/ 111918 w 1316831"/>
                                                    <a:gd name="connsiteY42" fmla="*/ 553641 h 584201"/>
                                                    <a:gd name="connsiteX43" fmla="*/ 83343 w 1316831"/>
                                                    <a:gd name="connsiteY43" fmla="*/ 553641 h 584201"/>
                                                    <a:gd name="connsiteX44" fmla="*/ 66674 w 1316831"/>
                                                    <a:gd name="connsiteY44" fmla="*/ 560785 h 584201"/>
                                                    <a:gd name="connsiteX45" fmla="*/ 50006 w 1316831"/>
                                                    <a:gd name="connsiteY45" fmla="*/ 567929 h 584201"/>
                                                    <a:gd name="connsiteX46" fmla="*/ 16668 w 1316831"/>
                                                    <a:gd name="connsiteY46" fmla="*/ 567929 h 584201"/>
                                                    <a:gd name="connsiteX47" fmla="*/ 9524 w 1316831"/>
                                                    <a:gd name="connsiteY47" fmla="*/ 551260 h 584201"/>
                                                    <a:gd name="connsiteX48" fmla="*/ 2381 w 1316831"/>
                                                    <a:gd name="connsiteY48" fmla="*/ 532210 h 584201"/>
                                                    <a:gd name="connsiteX49" fmla="*/ 4762 w 1316831"/>
                                                    <a:gd name="connsiteY49" fmla="*/ 513160 h 584201"/>
                                                    <a:gd name="connsiteX50" fmla="*/ 30956 w 1316831"/>
                                                    <a:gd name="connsiteY50" fmla="*/ 498872 h 584201"/>
                                                    <a:gd name="connsiteX51" fmla="*/ 57149 w 1316831"/>
                                                    <a:gd name="connsiteY51" fmla="*/ 484585 h 584201"/>
                                                    <a:gd name="connsiteX52" fmla="*/ 80962 w 1316831"/>
                                                    <a:gd name="connsiteY52" fmla="*/ 475060 h 584201"/>
                                                    <a:gd name="connsiteX53" fmla="*/ 90487 w 1316831"/>
                                                    <a:gd name="connsiteY53" fmla="*/ 465535 h 584201"/>
                                                    <a:gd name="connsiteX54" fmla="*/ 97631 w 1316831"/>
                                                    <a:gd name="connsiteY54" fmla="*/ 453629 h 584201"/>
                                                    <a:gd name="connsiteX55" fmla="*/ 121443 w 1316831"/>
                                                    <a:gd name="connsiteY55" fmla="*/ 446485 h 584201"/>
                                                    <a:gd name="connsiteX56" fmla="*/ 142874 w 1316831"/>
                                                    <a:gd name="connsiteY56" fmla="*/ 439341 h 584201"/>
                                                    <a:gd name="connsiteX57" fmla="*/ 195262 w 1316831"/>
                                                    <a:gd name="connsiteY57" fmla="*/ 429816 h 584201"/>
                                                    <a:gd name="connsiteX58" fmla="*/ 235743 w 1316831"/>
                                                    <a:gd name="connsiteY58" fmla="*/ 427435 h 584201"/>
                                                    <a:gd name="connsiteX59" fmla="*/ 264318 w 1316831"/>
                                                    <a:gd name="connsiteY59" fmla="*/ 434579 h 584201"/>
                                                    <a:gd name="connsiteX60" fmla="*/ 292893 w 1316831"/>
                                                    <a:gd name="connsiteY60" fmla="*/ 439341 h 584201"/>
                                                    <a:gd name="connsiteX61" fmla="*/ 321468 w 1316831"/>
                                                    <a:gd name="connsiteY61" fmla="*/ 441722 h 584201"/>
                                                    <a:gd name="connsiteX62" fmla="*/ 345281 w 1316831"/>
                                                    <a:gd name="connsiteY62" fmla="*/ 441722 h 584201"/>
                                                    <a:gd name="connsiteX63" fmla="*/ 364331 w 1316831"/>
                                                    <a:gd name="connsiteY63" fmla="*/ 429816 h 584201"/>
                                                    <a:gd name="connsiteX64" fmla="*/ 392906 w 1316831"/>
                                                    <a:gd name="connsiteY64" fmla="*/ 417910 h 584201"/>
                                                    <a:gd name="connsiteX65" fmla="*/ 426243 w 1316831"/>
                                                    <a:gd name="connsiteY65" fmla="*/ 415529 h 584201"/>
                                                    <a:gd name="connsiteX66" fmla="*/ 447674 w 1316831"/>
                                                    <a:gd name="connsiteY66" fmla="*/ 415529 h 584201"/>
                                                    <a:gd name="connsiteX67" fmla="*/ 478631 w 1316831"/>
                                                    <a:gd name="connsiteY67" fmla="*/ 413147 h 584201"/>
                                                    <a:gd name="connsiteX68" fmla="*/ 500062 w 1316831"/>
                                                    <a:gd name="connsiteY68" fmla="*/ 391716 h 584201"/>
                                                    <a:gd name="connsiteX69" fmla="*/ 500062 w 1316831"/>
                                                    <a:gd name="connsiteY69" fmla="*/ 365522 h 584201"/>
                                                    <a:gd name="connsiteX70" fmla="*/ 495299 w 1316831"/>
                                                    <a:gd name="connsiteY70" fmla="*/ 336947 h 584201"/>
                                                    <a:gd name="connsiteX71" fmla="*/ 495299 w 1316831"/>
                                                    <a:gd name="connsiteY71" fmla="*/ 310754 h 584201"/>
                                                    <a:gd name="connsiteX72" fmla="*/ 504824 w 1316831"/>
                                                    <a:gd name="connsiteY72" fmla="*/ 277416 h 584201"/>
                                                    <a:gd name="connsiteX73" fmla="*/ 526256 w 1316831"/>
                                                    <a:gd name="connsiteY73" fmla="*/ 213122 h 584201"/>
                                                    <a:gd name="connsiteX74" fmla="*/ 526256 w 1316831"/>
                                                    <a:gd name="connsiteY74" fmla="*/ 194072 h 584201"/>
                                                    <a:gd name="connsiteX75" fmla="*/ 533399 w 1316831"/>
                                                    <a:gd name="connsiteY75" fmla="*/ 172641 h 584201"/>
                                                    <a:gd name="connsiteX76" fmla="*/ 545306 w 1316831"/>
                                                    <a:gd name="connsiteY76" fmla="*/ 148829 h 584201"/>
                                                    <a:gd name="connsiteX77" fmla="*/ 557212 w 1316831"/>
                                                    <a:gd name="connsiteY77" fmla="*/ 146447 h 584201"/>
                                                    <a:gd name="connsiteX78" fmla="*/ 573881 w 1316831"/>
                                                    <a:gd name="connsiteY78" fmla="*/ 148829 h 584201"/>
                                                    <a:gd name="connsiteX79" fmla="*/ 602456 w 1316831"/>
                                                    <a:gd name="connsiteY79" fmla="*/ 141685 h 584201"/>
                                                    <a:gd name="connsiteX80" fmla="*/ 611981 w 1316831"/>
                                                    <a:gd name="connsiteY80" fmla="*/ 134541 h 584201"/>
                                                    <a:gd name="connsiteX81" fmla="*/ 616743 w 1316831"/>
                                                    <a:gd name="connsiteY81" fmla="*/ 108347 h 584201"/>
                                                    <a:gd name="connsiteX82" fmla="*/ 626268 w 1316831"/>
                                                    <a:gd name="connsiteY82" fmla="*/ 91679 h 584201"/>
                                                    <a:gd name="connsiteX83" fmla="*/ 640556 w 1316831"/>
                                                    <a:gd name="connsiteY83" fmla="*/ 86916 h 584201"/>
                                                    <a:gd name="connsiteX84" fmla="*/ 659606 w 1316831"/>
                                                    <a:gd name="connsiteY84" fmla="*/ 84535 h 584201"/>
                                                    <a:gd name="connsiteX85" fmla="*/ 683418 w 1316831"/>
                                                    <a:gd name="connsiteY85" fmla="*/ 82154 h 584201"/>
                                                    <a:gd name="connsiteX86" fmla="*/ 702468 w 1316831"/>
                                                    <a:gd name="connsiteY86" fmla="*/ 86916 h 584201"/>
                                                    <a:gd name="connsiteX87" fmla="*/ 707231 w 1316831"/>
                                                    <a:gd name="connsiteY87" fmla="*/ 96441 h 584201"/>
                                                    <a:gd name="connsiteX88" fmla="*/ 714374 w 1316831"/>
                                                    <a:gd name="connsiteY88" fmla="*/ 101204 h 584201"/>
                                                    <a:gd name="connsiteX89" fmla="*/ 719137 w 1316831"/>
                                                    <a:gd name="connsiteY89" fmla="*/ 105966 h 584201"/>
                                                    <a:gd name="connsiteX90" fmla="*/ 728662 w 1316831"/>
                                                    <a:gd name="connsiteY90" fmla="*/ 86916 h 584201"/>
                                                    <a:gd name="connsiteX91" fmla="*/ 731043 w 1316831"/>
                                                    <a:gd name="connsiteY91" fmla="*/ 65485 h 584201"/>
                                                    <a:gd name="connsiteX92" fmla="*/ 723899 w 1316831"/>
                                                    <a:gd name="connsiteY92" fmla="*/ 48816 h 584201"/>
                                                    <a:gd name="connsiteX93" fmla="*/ 723899 w 1316831"/>
                                                    <a:gd name="connsiteY93" fmla="*/ 36910 h 584201"/>
                                                    <a:gd name="connsiteX94" fmla="*/ 735806 w 1316831"/>
                                                    <a:gd name="connsiteY94" fmla="*/ 17860 h 584201"/>
                                                    <a:gd name="connsiteX95" fmla="*/ 745331 w 1316831"/>
                                                    <a:gd name="connsiteY95" fmla="*/ 8335 h 584201"/>
                                                    <a:gd name="connsiteX96" fmla="*/ 750093 w 1316831"/>
                                                    <a:gd name="connsiteY96" fmla="*/ 3572 h 584201"/>
                                                    <a:gd name="connsiteX97" fmla="*/ 757237 w 1316831"/>
                                                    <a:gd name="connsiteY97" fmla="*/ 1191 h 584201"/>
                                                    <a:gd name="connsiteX98" fmla="*/ 778668 w 1316831"/>
                                                    <a:gd name="connsiteY98" fmla="*/ 10716 h 584201"/>
                                                    <a:gd name="connsiteX99" fmla="*/ 807243 w 1316831"/>
                                                    <a:gd name="connsiteY99" fmla="*/ 36910 h 584201"/>
                                                    <a:gd name="connsiteX100" fmla="*/ 835818 w 1316831"/>
                                                    <a:gd name="connsiteY100" fmla="*/ 63104 h 584201"/>
                                                    <a:gd name="connsiteX101" fmla="*/ 878681 w 1316831"/>
                                                    <a:gd name="connsiteY101" fmla="*/ 129779 h 584201"/>
                                                    <a:gd name="connsiteX102" fmla="*/ 892968 w 1316831"/>
                                                    <a:gd name="connsiteY102" fmla="*/ 153591 h 584201"/>
                                                    <a:gd name="connsiteX103" fmla="*/ 912018 w 1316831"/>
                                                    <a:gd name="connsiteY103" fmla="*/ 163116 h 584201"/>
                                                    <a:gd name="connsiteX104" fmla="*/ 938212 w 1316831"/>
                                                    <a:gd name="connsiteY104" fmla="*/ 155972 h 584201"/>
                                                    <a:gd name="connsiteX105" fmla="*/ 971549 w 1316831"/>
                                                    <a:gd name="connsiteY105" fmla="*/ 158354 h 584201"/>
                                                    <a:gd name="connsiteX106" fmla="*/ 988218 w 1316831"/>
                                                    <a:gd name="connsiteY106" fmla="*/ 139304 h 584201"/>
                                                    <a:gd name="connsiteX107" fmla="*/ 1000124 w 1316831"/>
                                                    <a:gd name="connsiteY107" fmla="*/ 129779 h 584201"/>
                                                    <a:gd name="connsiteX108" fmla="*/ 1028699 w 1316831"/>
                                                    <a:gd name="connsiteY108" fmla="*/ 127397 h 584201"/>
                                                    <a:gd name="connsiteX109" fmla="*/ 1071562 w 1316831"/>
                                                    <a:gd name="connsiteY109" fmla="*/ 120254 h 584201"/>
                                                    <a:gd name="connsiteX110" fmla="*/ 1102518 w 1316831"/>
                                                    <a:gd name="connsiteY110" fmla="*/ 98822 h 584201"/>
                                                    <a:gd name="connsiteX111" fmla="*/ 1128712 w 1316831"/>
                                                    <a:gd name="connsiteY111" fmla="*/ 65485 h 584201"/>
                                                    <a:gd name="connsiteX112" fmla="*/ 1154906 w 1316831"/>
                                                    <a:gd name="connsiteY112" fmla="*/ 55960 h 584201"/>
                                                    <a:gd name="connsiteX113" fmla="*/ 1181099 w 1316831"/>
                                                    <a:gd name="connsiteY113" fmla="*/ 46435 h 584201"/>
                                                    <a:gd name="connsiteX114" fmla="*/ 1202531 w 1316831"/>
                                                    <a:gd name="connsiteY114" fmla="*/ 41672 h 584201"/>
                                                    <a:gd name="connsiteX115" fmla="*/ 1235868 w 1316831"/>
                                                    <a:gd name="connsiteY115" fmla="*/ 39291 h 584201"/>
                                                    <a:gd name="connsiteX116" fmla="*/ 1252537 w 1316831"/>
                                                    <a:gd name="connsiteY116" fmla="*/ 39291 h 584201"/>
                                                    <a:gd name="connsiteX117" fmla="*/ 1254918 w 1316831"/>
                                                    <a:gd name="connsiteY117" fmla="*/ 58341 h 584201"/>
                                                    <a:gd name="connsiteX118" fmla="*/ 1245393 w 1316831"/>
                                                    <a:gd name="connsiteY118" fmla="*/ 79772 h 584201"/>
                                                    <a:gd name="connsiteX119" fmla="*/ 1245393 w 1316831"/>
                                                    <a:gd name="connsiteY119" fmla="*/ 89297 h 584201"/>
                                                    <a:gd name="connsiteX120" fmla="*/ 1264443 w 1316831"/>
                                                    <a:gd name="connsiteY120" fmla="*/ 113110 h 584201"/>
                                                    <a:gd name="connsiteX121" fmla="*/ 1281112 w 1316831"/>
                                                    <a:gd name="connsiteY121" fmla="*/ 129779 h 584201"/>
                                                    <a:gd name="connsiteX122" fmla="*/ 1293018 w 1316831"/>
                                                    <a:gd name="connsiteY122" fmla="*/ 134541 h 584201"/>
                                                    <a:gd name="connsiteX123" fmla="*/ 1283493 w 1316831"/>
                                                    <a:gd name="connsiteY123" fmla="*/ 144066 h 584201"/>
                                                    <a:gd name="connsiteX124" fmla="*/ 1269206 w 1316831"/>
                                                    <a:gd name="connsiteY124" fmla="*/ 163116 h 584201"/>
                                                    <a:gd name="connsiteX125" fmla="*/ 1250156 w 1316831"/>
                                                    <a:gd name="connsiteY125" fmla="*/ 172641 h 584201"/>
                                                    <a:gd name="connsiteX126" fmla="*/ 1231106 w 1316831"/>
                                                    <a:gd name="connsiteY126" fmla="*/ 182166 h 584201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  <a:cxn ang="0">
                                                      <a:pos x="connsiteX18" y="connsiteY18"/>
                                                    </a:cxn>
                                                    <a:cxn ang="0">
                                                      <a:pos x="connsiteX19" y="connsiteY19"/>
                                                    </a:cxn>
                                                    <a:cxn ang="0">
                                                      <a:pos x="connsiteX20" y="connsiteY20"/>
                                                    </a:cxn>
                                                    <a:cxn ang="0">
                                                      <a:pos x="connsiteX21" y="connsiteY21"/>
                                                    </a:cxn>
                                                    <a:cxn ang="0">
                                                      <a:pos x="connsiteX22" y="connsiteY22"/>
                                                    </a:cxn>
                                                    <a:cxn ang="0">
                                                      <a:pos x="connsiteX23" y="connsiteY23"/>
                                                    </a:cxn>
                                                    <a:cxn ang="0">
                                                      <a:pos x="connsiteX24" y="connsiteY24"/>
                                                    </a:cxn>
                                                    <a:cxn ang="0">
                                                      <a:pos x="connsiteX25" y="connsiteY25"/>
                                                    </a:cxn>
                                                    <a:cxn ang="0">
                                                      <a:pos x="connsiteX26" y="connsiteY26"/>
                                                    </a:cxn>
                                                    <a:cxn ang="0">
                                                      <a:pos x="connsiteX27" y="connsiteY27"/>
                                                    </a:cxn>
                                                    <a:cxn ang="0">
                                                      <a:pos x="connsiteX28" y="connsiteY28"/>
                                                    </a:cxn>
                                                    <a:cxn ang="0">
                                                      <a:pos x="connsiteX29" y="connsiteY29"/>
                                                    </a:cxn>
                                                    <a:cxn ang="0">
                                                      <a:pos x="connsiteX30" y="connsiteY30"/>
                                                    </a:cxn>
                                                    <a:cxn ang="0">
                                                      <a:pos x="connsiteX31" y="connsiteY31"/>
                                                    </a:cxn>
                                                    <a:cxn ang="0">
                                                      <a:pos x="connsiteX32" y="connsiteY32"/>
                                                    </a:cxn>
                                                    <a:cxn ang="0">
                                                      <a:pos x="connsiteX33" y="connsiteY33"/>
                                                    </a:cxn>
                                                    <a:cxn ang="0">
                                                      <a:pos x="connsiteX34" y="connsiteY34"/>
                                                    </a:cxn>
                                                    <a:cxn ang="0">
                                                      <a:pos x="connsiteX35" y="connsiteY35"/>
                                                    </a:cxn>
                                                    <a:cxn ang="0">
                                                      <a:pos x="connsiteX36" y="connsiteY36"/>
                                                    </a:cxn>
                                                    <a:cxn ang="0">
                                                      <a:pos x="connsiteX37" y="connsiteY37"/>
                                                    </a:cxn>
                                                    <a:cxn ang="0">
                                                      <a:pos x="connsiteX38" y="connsiteY38"/>
                                                    </a:cxn>
                                                    <a:cxn ang="0">
                                                      <a:pos x="connsiteX39" y="connsiteY39"/>
                                                    </a:cxn>
                                                    <a:cxn ang="0">
                                                      <a:pos x="connsiteX40" y="connsiteY40"/>
                                                    </a:cxn>
                                                    <a:cxn ang="0">
                                                      <a:pos x="connsiteX41" y="connsiteY41"/>
                                                    </a:cxn>
                                                    <a:cxn ang="0">
                                                      <a:pos x="connsiteX42" y="connsiteY42"/>
                                                    </a:cxn>
                                                    <a:cxn ang="0">
                                                      <a:pos x="connsiteX43" y="connsiteY43"/>
                                                    </a:cxn>
                                                    <a:cxn ang="0">
                                                      <a:pos x="connsiteX44" y="connsiteY44"/>
                                                    </a:cxn>
                                                    <a:cxn ang="0">
                                                      <a:pos x="connsiteX45" y="connsiteY45"/>
                                                    </a:cxn>
                                                    <a:cxn ang="0">
                                                      <a:pos x="connsiteX46" y="connsiteY46"/>
                                                    </a:cxn>
                                                    <a:cxn ang="0">
                                                      <a:pos x="connsiteX47" y="connsiteY47"/>
                                                    </a:cxn>
                                                    <a:cxn ang="0">
                                                      <a:pos x="connsiteX48" y="connsiteY48"/>
                                                    </a:cxn>
                                                    <a:cxn ang="0">
                                                      <a:pos x="connsiteX49" y="connsiteY49"/>
                                                    </a:cxn>
                                                    <a:cxn ang="0">
                                                      <a:pos x="connsiteX50" y="connsiteY50"/>
                                                    </a:cxn>
                                                    <a:cxn ang="0">
                                                      <a:pos x="connsiteX51" y="connsiteY51"/>
                                                    </a:cxn>
                                                    <a:cxn ang="0">
                                                      <a:pos x="connsiteX52" y="connsiteY52"/>
                                                    </a:cxn>
                                                    <a:cxn ang="0">
                                                      <a:pos x="connsiteX53" y="connsiteY53"/>
                                                    </a:cxn>
                                                    <a:cxn ang="0">
                                                      <a:pos x="connsiteX54" y="connsiteY54"/>
                                                    </a:cxn>
                                                    <a:cxn ang="0">
                                                      <a:pos x="connsiteX55" y="connsiteY55"/>
                                                    </a:cxn>
                                                    <a:cxn ang="0">
                                                      <a:pos x="connsiteX56" y="connsiteY56"/>
                                                    </a:cxn>
                                                    <a:cxn ang="0">
                                                      <a:pos x="connsiteX57" y="connsiteY57"/>
                                                    </a:cxn>
                                                    <a:cxn ang="0">
                                                      <a:pos x="connsiteX58" y="connsiteY58"/>
                                                    </a:cxn>
                                                    <a:cxn ang="0">
                                                      <a:pos x="connsiteX59" y="connsiteY59"/>
                                                    </a:cxn>
                                                    <a:cxn ang="0">
                                                      <a:pos x="connsiteX60" y="connsiteY60"/>
                                                    </a:cxn>
                                                    <a:cxn ang="0">
                                                      <a:pos x="connsiteX61" y="connsiteY61"/>
                                                    </a:cxn>
                                                    <a:cxn ang="0">
                                                      <a:pos x="connsiteX62" y="connsiteY62"/>
                                                    </a:cxn>
                                                    <a:cxn ang="0">
                                                      <a:pos x="connsiteX63" y="connsiteY63"/>
                                                    </a:cxn>
                                                    <a:cxn ang="0">
                                                      <a:pos x="connsiteX64" y="connsiteY64"/>
                                                    </a:cxn>
                                                    <a:cxn ang="0">
                                                      <a:pos x="connsiteX65" y="connsiteY65"/>
                                                    </a:cxn>
                                                    <a:cxn ang="0">
                                                      <a:pos x="connsiteX66" y="connsiteY66"/>
                                                    </a:cxn>
                                                    <a:cxn ang="0">
                                                      <a:pos x="connsiteX67" y="connsiteY67"/>
                                                    </a:cxn>
                                                    <a:cxn ang="0">
                                                      <a:pos x="connsiteX68" y="connsiteY68"/>
                                                    </a:cxn>
                                                    <a:cxn ang="0">
                                                      <a:pos x="connsiteX69" y="connsiteY69"/>
                                                    </a:cxn>
                                                    <a:cxn ang="0">
                                                      <a:pos x="connsiteX70" y="connsiteY70"/>
                                                    </a:cxn>
                                                    <a:cxn ang="0">
                                                      <a:pos x="connsiteX71" y="connsiteY71"/>
                                                    </a:cxn>
                                                    <a:cxn ang="0">
                                                      <a:pos x="connsiteX72" y="connsiteY72"/>
                                                    </a:cxn>
                                                    <a:cxn ang="0">
                                                      <a:pos x="connsiteX73" y="connsiteY73"/>
                                                    </a:cxn>
                                                    <a:cxn ang="0">
                                                      <a:pos x="connsiteX74" y="connsiteY74"/>
                                                    </a:cxn>
                                                    <a:cxn ang="0">
                                                      <a:pos x="connsiteX75" y="connsiteY75"/>
                                                    </a:cxn>
                                                    <a:cxn ang="0">
                                                      <a:pos x="connsiteX76" y="connsiteY76"/>
                                                    </a:cxn>
                                                    <a:cxn ang="0">
                                                      <a:pos x="connsiteX77" y="connsiteY77"/>
                                                    </a:cxn>
                                                    <a:cxn ang="0">
                                                      <a:pos x="connsiteX78" y="connsiteY78"/>
                                                    </a:cxn>
                                                    <a:cxn ang="0">
                                                      <a:pos x="connsiteX79" y="connsiteY79"/>
                                                    </a:cxn>
                                                    <a:cxn ang="0">
                                                      <a:pos x="connsiteX80" y="connsiteY80"/>
                                                    </a:cxn>
                                                    <a:cxn ang="0">
                                                      <a:pos x="connsiteX81" y="connsiteY81"/>
                                                    </a:cxn>
                                                    <a:cxn ang="0">
                                                      <a:pos x="connsiteX82" y="connsiteY82"/>
                                                    </a:cxn>
                                                    <a:cxn ang="0">
                                                      <a:pos x="connsiteX83" y="connsiteY83"/>
                                                    </a:cxn>
                                                    <a:cxn ang="0">
                                                      <a:pos x="connsiteX84" y="connsiteY84"/>
                                                    </a:cxn>
                                                    <a:cxn ang="0">
                                                      <a:pos x="connsiteX85" y="connsiteY85"/>
                                                    </a:cxn>
                                                    <a:cxn ang="0">
                                                      <a:pos x="connsiteX86" y="connsiteY86"/>
                                                    </a:cxn>
                                                    <a:cxn ang="0">
                                                      <a:pos x="connsiteX87" y="connsiteY87"/>
                                                    </a:cxn>
                                                    <a:cxn ang="0">
                                                      <a:pos x="connsiteX88" y="connsiteY88"/>
                                                    </a:cxn>
                                                    <a:cxn ang="0">
                                                      <a:pos x="connsiteX89" y="connsiteY89"/>
                                                    </a:cxn>
                                                    <a:cxn ang="0">
                                                      <a:pos x="connsiteX90" y="connsiteY90"/>
                                                    </a:cxn>
                                                    <a:cxn ang="0">
                                                      <a:pos x="connsiteX91" y="connsiteY91"/>
                                                    </a:cxn>
                                                    <a:cxn ang="0">
                                                      <a:pos x="connsiteX92" y="connsiteY92"/>
                                                    </a:cxn>
                                                    <a:cxn ang="0">
                                                      <a:pos x="connsiteX93" y="connsiteY93"/>
                                                    </a:cxn>
                                                    <a:cxn ang="0">
                                                      <a:pos x="connsiteX94" y="connsiteY94"/>
                                                    </a:cxn>
                                                    <a:cxn ang="0">
                                                      <a:pos x="connsiteX95" y="connsiteY95"/>
                                                    </a:cxn>
                                                    <a:cxn ang="0">
                                                      <a:pos x="connsiteX96" y="connsiteY96"/>
                                                    </a:cxn>
                                                    <a:cxn ang="0">
                                                      <a:pos x="connsiteX97" y="connsiteY97"/>
                                                    </a:cxn>
                                                    <a:cxn ang="0">
                                                      <a:pos x="connsiteX98" y="connsiteY98"/>
                                                    </a:cxn>
                                                    <a:cxn ang="0">
                                                      <a:pos x="connsiteX99" y="connsiteY99"/>
                                                    </a:cxn>
                                                    <a:cxn ang="0">
                                                      <a:pos x="connsiteX100" y="connsiteY100"/>
                                                    </a:cxn>
                                                    <a:cxn ang="0">
                                                      <a:pos x="connsiteX101" y="connsiteY101"/>
                                                    </a:cxn>
                                                    <a:cxn ang="0">
                                                      <a:pos x="connsiteX102" y="connsiteY102"/>
                                                    </a:cxn>
                                                    <a:cxn ang="0">
                                                      <a:pos x="connsiteX103" y="connsiteY103"/>
                                                    </a:cxn>
                                                    <a:cxn ang="0">
                                                      <a:pos x="connsiteX104" y="connsiteY104"/>
                                                    </a:cxn>
                                                    <a:cxn ang="0">
                                                      <a:pos x="connsiteX105" y="connsiteY105"/>
                                                    </a:cxn>
                                                    <a:cxn ang="0">
                                                      <a:pos x="connsiteX106" y="connsiteY106"/>
                                                    </a:cxn>
                                                    <a:cxn ang="0">
                                                      <a:pos x="connsiteX107" y="connsiteY107"/>
                                                    </a:cxn>
                                                    <a:cxn ang="0">
                                                      <a:pos x="connsiteX108" y="connsiteY108"/>
                                                    </a:cxn>
                                                    <a:cxn ang="0">
                                                      <a:pos x="connsiteX109" y="connsiteY109"/>
                                                    </a:cxn>
                                                    <a:cxn ang="0">
                                                      <a:pos x="connsiteX110" y="connsiteY110"/>
                                                    </a:cxn>
                                                    <a:cxn ang="0">
                                                      <a:pos x="connsiteX111" y="connsiteY111"/>
                                                    </a:cxn>
                                                    <a:cxn ang="0">
                                                      <a:pos x="connsiteX112" y="connsiteY112"/>
                                                    </a:cxn>
                                                    <a:cxn ang="0">
                                                      <a:pos x="connsiteX113" y="connsiteY113"/>
                                                    </a:cxn>
                                                    <a:cxn ang="0">
                                                      <a:pos x="connsiteX114" y="connsiteY114"/>
                                                    </a:cxn>
                                                    <a:cxn ang="0">
                                                      <a:pos x="connsiteX115" y="connsiteY115"/>
                                                    </a:cxn>
                                                    <a:cxn ang="0">
                                                      <a:pos x="connsiteX116" y="connsiteY116"/>
                                                    </a:cxn>
                                                    <a:cxn ang="0">
                                                      <a:pos x="connsiteX117" y="connsiteY117"/>
                                                    </a:cxn>
                                                    <a:cxn ang="0">
                                                      <a:pos x="connsiteX118" y="connsiteY118"/>
                                                    </a:cxn>
                                                    <a:cxn ang="0">
                                                      <a:pos x="connsiteX119" y="connsiteY119"/>
                                                    </a:cxn>
                                                    <a:cxn ang="0">
                                                      <a:pos x="connsiteX120" y="connsiteY120"/>
                                                    </a:cxn>
                                                    <a:cxn ang="0">
                                                      <a:pos x="connsiteX121" y="connsiteY121"/>
                                                    </a:cxn>
                                                    <a:cxn ang="0">
                                                      <a:pos x="connsiteX122" y="connsiteY122"/>
                                                    </a:cxn>
                                                    <a:cxn ang="0">
                                                      <a:pos x="connsiteX123" y="connsiteY123"/>
                                                    </a:cxn>
                                                    <a:cxn ang="0">
                                                      <a:pos x="connsiteX124" y="connsiteY124"/>
                                                    </a:cxn>
                                                    <a:cxn ang="0">
                                                      <a:pos x="connsiteX125" y="connsiteY125"/>
                                                    </a:cxn>
                                                    <a:cxn ang="0">
                                                      <a:pos x="connsiteX126" y="connsiteY126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316831" h="584201">
                                                      <a:moveTo>
                                                        <a:pt x="1316831" y="577454"/>
                                                      </a:moveTo>
                                                      <a:cubicBezTo>
                                                        <a:pt x="1280913" y="580827"/>
                                                        <a:pt x="1244996" y="584201"/>
                                                        <a:pt x="1226343" y="582216"/>
                                                      </a:cubicBezTo>
                                                      <a:cubicBezTo>
                                                        <a:pt x="1207690" y="580232"/>
                                                        <a:pt x="1212056" y="567928"/>
                                                        <a:pt x="1204912" y="565547"/>
                                                      </a:cubicBezTo>
                                                      <a:cubicBezTo>
                                                        <a:pt x="1197768" y="563166"/>
                                                        <a:pt x="1195387" y="567532"/>
                                                        <a:pt x="1183481" y="567929"/>
                                                      </a:cubicBezTo>
                                                      <a:cubicBezTo>
                                                        <a:pt x="1171575" y="568326"/>
                                                        <a:pt x="1148952" y="567532"/>
                                                        <a:pt x="1133474" y="567929"/>
                                                      </a:cubicBezTo>
                                                      <a:cubicBezTo>
                                                        <a:pt x="1117996" y="568326"/>
                                                        <a:pt x="1103709" y="572691"/>
                                                        <a:pt x="1090612" y="570310"/>
                                                      </a:cubicBezTo>
                                                      <a:cubicBezTo>
                                                        <a:pt x="1077515" y="567929"/>
                                                        <a:pt x="1065609" y="558007"/>
                                                        <a:pt x="1054893" y="553641"/>
                                                      </a:cubicBezTo>
                                                      <a:cubicBezTo>
                                                        <a:pt x="1044177" y="549275"/>
                                                        <a:pt x="1035446" y="547291"/>
                                                        <a:pt x="1026318" y="544116"/>
                                                      </a:cubicBezTo>
                                                      <a:cubicBezTo>
                                                        <a:pt x="1017190" y="540941"/>
                                                        <a:pt x="1000124" y="534591"/>
                                                        <a:pt x="1000124" y="534591"/>
                                                      </a:cubicBezTo>
                                                      <a:cubicBezTo>
                                                        <a:pt x="991393" y="531416"/>
                                                        <a:pt x="979090" y="527844"/>
                                                        <a:pt x="973931" y="525066"/>
                                                      </a:cubicBezTo>
                                                      <a:cubicBezTo>
                                                        <a:pt x="968772" y="522288"/>
                                                        <a:pt x="972343" y="519509"/>
                                                        <a:pt x="969168" y="517922"/>
                                                      </a:cubicBezTo>
                                                      <a:cubicBezTo>
                                                        <a:pt x="965993" y="516335"/>
                                                        <a:pt x="962818" y="517525"/>
                                                        <a:pt x="954881" y="515541"/>
                                                      </a:cubicBezTo>
                                                      <a:cubicBezTo>
                                                        <a:pt x="946944" y="513557"/>
                                                        <a:pt x="931068" y="507207"/>
                                                        <a:pt x="921543" y="506016"/>
                                                      </a:cubicBezTo>
                                                      <a:cubicBezTo>
                                                        <a:pt x="912018" y="504825"/>
                                                        <a:pt x="902493" y="509588"/>
                                                        <a:pt x="897731" y="508397"/>
                                                      </a:cubicBezTo>
                                                      <a:cubicBezTo>
                                                        <a:pt x="892969" y="507206"/>
                                                        <a:pt x="892968" y="498872"/>
                                                        <a:pt x="892968" y="498872"/>
                                                      </a:cubicBezTo>
                                                      <a:cubicBezTo>
                                                        <a:pt x="890587" y="494110"/>
                                                        <a:pt x="888602" y="486172"/>
                                                        <a:pt x="883443" y="479822"/>
                                                      </a:cubicBezTo>
                                                      <a:cubicBezTo>
                                                        <a:pt x="878284" y="473472"/>
                                                        <a:pt x="867568" y="460772"/>
                                                        <a:pt x="862012" y="460772"/>
                                                      </a:cubicBezTo>
                                                      <a:cubicBezTo>
                                                        <a:pt x="856456" y="460772"/>
                                                        <a:pt x="856456" y="475060"/>
                                                        <a:pt x="850106" y="479822"/>
                                                      </a:cubicBezTo>
                                                      <a:cubicBezTo>
                                                        <a:pt x="843756" y="484584"/>
                                                        <a:pt x="830262" y="484981"/>
                                                        <a:pt x="823912" y="489347"/>
                                                      </a:cubicBezTo>
                                                      <a:cubicBezTo>
                                                        <a:pt x="817562" y="493713"/>
                                                        <a:pt x="818753" y="500857"/>
                                                        <a:pt x="812006" y="506016"/>
                                                      </a:cubicBezTo>
                                                      <a:cubicBezTo>
                                                        <a:pt x="805259" y="511176"/>
                                                        <a:pt x="790972" y="517526"/>
                                                        <a:pt x="783431" y="520304"/>
                                                      </a:cubicBezTo>
                                                      <a:cubicBezTo>
                                                        <a:pt x="775890" y="523082"/>
                                                        <a:pt x="771921" y="521495"/>
                                                        <a:pt x="766762" y="522685"/>
                                                      </a:cubicBezTo>
                                                      <a:cubicBezTo>
                                                        <a:pt x="761603" y="523875"/>
                                                        <a:pt x="758030" y="528241"/>
                                                        <a:pt x="752474" y="527447"/>
                                                      </a:cubicBezTo>
                                                      <a:cubicBezTo>
                                                        <a:pt x="746918" y="526653"/>
                                                        <a:pt x="739774" y="521494"/>
                                                        <a:pt x="733424" y="517922"/>
                                                      </a:cubicBezTo>
                                                      <a:cubicBezTo>
                                                        <a:pt x="727074" y="514350"/>
                                                        <a:pt x="723899" y="511572"/>
                                                        <a:pt x="714374" y="506016"/>
                                                      </a:cubicBezTo>
                                                      <a:cubicBezTo>
                                                        <a:pt x="704849" y="500460"/>
                                                        <a:pt x="686196" y="489347"/>
                                                        <a:pt x="676274" y="484585"/>
                                                      </a:cubicBezTo>
                                                      <a:cubicBezTo>
                                                        <a:pt x="666352" y="479823"/>
                                                        <a:pt x="663177" y="479822"/>
                                                        <a:pt x="654843" y="477441"/>
                                                      </a:cubicBezTo>
                                                      <a:cubicBezTo>
                                                        <a:pt x="646509" y="475060"/>
                                                        <a:pt x="634999" y="471091"/>
                                                        <a:pt x="626268" y="470297"/>
                                                      </a:cubicBezTo>
                                                      <a:cubicBezTo>
                                                        <a:pt x="617537" y="469503"/>
                                                        <a:pt x="612775" y="471092"/>
                                                        <a:pt x="602456" y="472679"/>
                                                      </a:cubicBezTo>
                                                      <a:cubicBezTo>
                                                        <a:pt x="592137" y="474267"/>
                                                        <a:pt x="573484" y="476250"/>
                                                        <a:pt x="564356" y="479822"/>
                                                      </a:cubicBezTo>
                                                      <a:cubicBezTo>
                                                        <a:pt x="555228" y="483394"/>
                                                        <a:pt x="553640" y="490935"/>
                                                        <a:pt x="547687" y="494110"/>
                                                      </a:cubicBezTo>
                                                      <a:cubicBezTo>
                                                        <a:pt x="541734" y="497285"/>
                                                        <a:pt x="535384" y="494506"/>
                                                        <a:pt x="528637" y="498872"/>
                                                      </a:cubicBezTo>
                                                      <a:cubicBezTo>
                                                        <a:pt x="521890" y="503238"/>
                                                        <a:pt x="507206" y="520304"/>
                                                        <a:pt x="507206" y="520304"/>
                                                      </a:cubicBezTo>
                                                      <a:cubicBezTo>
                                                        <a:pt x="502047" y="525463"/>
                                                        <a:pt x="509587" y="528242"/>
                                                        <a:pt x="497681" y="529829"/>
                                                      </a:cubicBezTo>
                                                      <a:cubicBezTo>
                                                        <a:pt x="485775" y="531416"/>
                                                        <a:pt x="435768" y="529829"/>
                                                        <a:pt x="435768" y="529829"/>
                                                      </a:cubicBezTo>
                                                      <a:cubicBezTo>
                                                        <a:pt x="417909" y="529829"/>
                                                        <a:pt x="407193" y="529035"/>
                                                        <a:pt x="390524" y="529829"/>
                                                      </a:cubicBezTo>
                                                      <a:cubicBezTo>
                                                        <a:pt x="373855" y="530623"/>
                                                        <a:pt x="354012" y="533797"/>
                                                        <a:pt x="335756" y="534591"/>
                                                      </a:cubicBezTo>
                                                      <a:cubicBezTo>
                                                        <a:pt x="317500" y="535385"/>
                                                        <a:pt x="280987" y="534591"/>
                                                        <a:pt x="280987" y="534591"/>
                                                      </a:cubicBezTo>
                                                      <a:cubicBezTo>
                                                        <a:pt x="264318" y="534591"/>
                                                        <a:pt x="251221" y="533797"/>
                                                        <a:pt x="235743" y="534591"/>
                                                      </a:cubicBezTo>
                                                      <a:cubicBezTo>
                                                        <a:pt x="220265" y="535385"/>
                                                        <a:pt x="188118" y="539354"/>
                                                        <a:pt x="188118" y="539354"/>
                                                      </a:cubicBezTo>
                                                      <a:cubicBezTo>
                                                        <a:pt x="176212" y="540545"/>
                                                        <a:pt x="175418" y="540148"/>
                                                        <a:pt x="164306" y="541735"/>
                                                      </a:cubicBezTo>
                                                      <a:cubicBezTo>
                                                        <a:pt x="153194" y="543322"/>
                                                        <a:pt x="130174" y="546895"/>
                                                        <a:pt x="121443" y="548879"/>
                                                      </a:cubicBezTo>
                                                      <a:cubicBezTo>
                                                        <a:pt x="112712" y="550863"/>
                                                        <a:pt x="118268" y="552847"/>
                                                        <a:pt x="111918" y="553641"/>
                                                      </a:cubicBezTo>
                                                      <a:cubicBezTo>
                                                        <a:pt x="105568" y="554435"/>
                                                        <a:pt x="90884" y="552450"/>
                                                        <a:pt x="83343" y="553641"/>
                                                      </a:cubicBezTo>
                                                      <a:cubicBezTo>
                                                        <a:pt x="75802" y="554832"/>
                                                        <a:pt x="66674" y="560785"/>
                                                        <a:pt x="66674" y="560785"/>
                                                      </a:cubicBezTo>
                                                      <a:cubicBezTo>
                                                        <a:pt x="61118" y="563166"/>
                                                        <a:pt x="58340" y="566738"/>
                                                        <a:pt x="50006" y="567929"/>
                                                      </a:cubicBezTo>
                                                      <a:cubicBezTo>
                                                        <a:pt x="41672" y="569120"/>
                                                        <a:pt x="23415" y="570707"/>
                                                        <a:pt x="16668" y="567929"/>
                                                      </a:cubicBezTo>
                                                      <a:cubicBezTo>
                                                        <a:pt x="9921" y="565151"/>
                                                        <a:pt x="11905" y="557213"/>
                                                        <a:pt x="9524" y="551260"/>
                                                      </a:cubicBezTo>
                                                      <a:cubicBezTo>
                                                        <a:pt x="7143" y="545307"/>
                                                        <a:pt x="3175" y="538560"/>
                                                        <a:pt x="2381" y="532210"/>
                                                      </a:cubicBezTo>
                                                      <a:cubicBezTo>
                                                        <a:pt x="1587" y="525860"/>
                                                        <a:pt x="0" y="518716"/>
                                                        <a:pt x="4762" y="513160"/>
                                                      </a:cubicBezTo>
                                                      <a:cubicBezTo>
                                                        <a:pt x="9525" y="507604"/>
                                                        <a:pt x="30956" y="498872"/>
                                                        <a:pt x="30956" y="498872"/>
                                                      </a:cubicBezTo>
                                                      <a:cubicBezTo>
                                                        <a:pt x="39687" y="494110"/>
                                                        <a:pt x="48815" y="488554"/>
                                                        <a:pt x="57149" y="484585"/>
                                                      </a:cubicBezTo>
                                                      <a:cubicBezTo>
                                                        <a:pt x="65483" y="480616"/>
                                                        <a:pt x="75406" y="478235"/>
                                                        <a:pt x="80962" y="475060"/>
                                                      </a:cubicBezTo>
                                                      <a:cubicBezTo>
                                                        <a:pt x="86518" y="471885"/>
                                                        <a:pt x="87709" y="469107"/>
                                                        <a:pt x="90487" y="465535"/>
                                                      </a:cubicBezTo>
                                                      <a:cubicBezTo>
                                                        <a:pt x="93265" y="461963"/>
                                                        <a:pt x="92472" y="456804"/>
                                                        <a:pt x="97631" y="453629"/>
                                                      </a:cubicBezTo>
                                                      <a:cubicBezTo>
                                                        <a:pt x="102790" y="450454"/>
                                                        <a:pt x="113903" y="448866"/>
                                                        <a:pt x="121443" y="446485"/>
                                                      </a:cubicBezTo>
                                                      <a:cubicBezTo>
                                                        <a:pt x="128983" y="444104"/>
                                                        <a:pt x="130571" y="442119"/>
                                                        <a:pt x="142874" y="439341"/>
                                                      </a:cubicBezTo>
                                                      <a:cubicBezTo>
                                                        <a:pt x="155177" y="436563"/>
                                                        <a:pt x="179784" y="431800"/>
                                                        <a:pt x="195262" y="429816"/>
                                                      </a:cubicBezTo>
                                                      <a:cubicBezTo>
                                                        <a:pt x="210740" y="427832"/>
                                                        <a:pt x="224234" y="426641"/>
                                                        <a:pt x="235743" y="427435"/>
                                                      </a:cubicBezTo>
                                                      <a:cubicBezTo>
                                                        <a:pt x="247252" y="428229"/>
                                                        <a:pt x="254793" y="432595"/>
                                                        <a:pt x="264318" y="434579"/>
                                                      </a:cubicBezTo>
                                                      <a:cubicBezTo>
                                                        <a:pt x="273843" y="436563"/>
                                                        <a:pt x="283368" y="438151"/>
                                                        <a:pt x="292893" y="439341"/>
                                                      </a:cubicBezTo>
                                                      <a:cubicBezTo>
                                                        <a:pt x="302418" y="440531"/>
                                                        <a:pt x="312737" y="441325"/>
                                                        <a:pt x="321468" y="441722"/>
                                                      </a:cubicBezTo>
                                                      <a:cubicBezTo>
                                                        <a:pt x="330199" y="442119"/>
                                                        <a:pt x="338137" y="443706"/>
                                                        <a:pt x="345281" y="441722"/>
                                                      </a:cubicBezTo>
                                                      <a:cubicBezTo>
                                                        <a:pt x="352425" y="439738"/>
                                                        <a:pt x="356394" y="433785"/>
                                                        <a:pt x="364331" y="429816"/>
                                                      </a:cubicBezTo>
                                                      <a:cubicBezTo>
                                                        <a:pt x="372268" y="425847"/>
                                                        <a:pt x="382587" y="420291"/>
                                                        <a:pt x="392906" y="417910"/>
                                                      </a:cubicBezTo>
                                                      <a:cubicBezTo>
                                                        <a:pt x="403225" y="415529"/>
                                                        <a:pt x="417115" y="415926"/>
                                                        <a:pt x="426243" y="415529"/>
                                                      </a:cubicBezTo>
                                                      <a:cubicBezTo>
                                                        <a:pt x="435371" y="415132"/>
                                                        <a:pt x="438943" y="415926"/>
                                                        <a:pt x="447674" y="415529"/>
                                                      </a:cubicBezTo>
                                                      <a:cubicBezTo>
                                                        <a:pt x="456405" y="415132"/>
                                                        <a:pt x="469900" y="417116"/>
                                                        <a:pt x="478631" y="413147"/>
                                                      </a:cubicBezTo>
                                                      <a:cubicBezTo>
                                                        <a:pt x="487362" y="409178"/>
                                                        <a:pt x="496490" y="399653"/>
                                                        <a:pt x="500062" y="391716"/>
                                                      </a:cubicBezTo>
                                                      <a:cubicBezTo>
                                                        <a:pt x="503634" y="383779"/>
                                                        <a:pt x="500856" y="374650"/>
                                                        <a:pt x="500062" y="365522"/>
                                                      </a:cubicBezTo>
                                                      <a:cubicBezTo>
                                                        <a:pt x="499268" y="356394"/>
                                                        <a:pt x="496093" y="346075"/>
                                                        <a:pt x="495299" y="336947"/>
                                                      </a:cubicBezTo>
                                                      <a:cubicBezTo>
                                                        <a:pt x="494505" y="327819"/>
                                                        <a:pt x="493711" y="320676"/>
                                                        <a:pt x="495299" y="310754"/>
                                                      </a:cubicBezTo>
                                                      <a:cubicBezTo>
                                                        <a:pt x="496887" y="300832"/>
                                                        <a:pt x="499665" y="293688"/>
                                                        <a:pt x="504824" y="277416"/>
                                                      </a:cubicBezTo>
                                                      <a:cubicBezTo>
                                                        <a:pt x="509983" y="261144"/>
                                                        <a:pt x="522684" y="227013"/>
                                                        <a:pt x="526256" y="213122"/>
                                                      </a:cubicBezTo>
                                                      <a:cubicBezTo>
                                                        <a:pt x="529828" y="199231"/>
                                                        <a:pt x="525066" y="200819"/>
                                                        <a:pt x="526256" y="194072"/>
                                                      </a:cubicBezTo>
                                                      <a:cubicBezTo>
                                                        <a:pt x="527447" y="187325"/>
                                                        <a:pt x="530224" y="180182"/>
                                                        <a:pt x="533399" y="172641"/>
                                                      </a:cubicBezTo>
                                                      <a:cubicBezTo>
                                                        <a:pt x="536574" y="165101"/>
                                                        <a:pt x="541337" y="153195"/>
                                                        <a:pt x="545306" y="148829"/>
                                                      </a:cubicBezTo>
                                                      <a:cubicBezTo>
                                                        <a:pt x="549275" y="144463"/>
                                                        <a:pt x="552450" y="146447"/>
                                                        <a:pt x="557212" y="146447"/>
                                                      </a:cubicBezTo>
                                                      <a:cubicBezTo>
                                                        <a:pt x="561974" y="146447"/>
                                                        <a:pt x="566340" y="149623"/>
                                                        <a:pt x="573881" y="148829"/>
                                                      </a:cubicBezTo>
                                                      <a:cubicBezTo>
                                                        <a:pt x="581422" y="148035"/>
                                                        <a:pt x="596106" y="144066"/>
                                                        <a:pt x="602456" y="141685"/>
                                                      </a:cubicBezTo>
                                                      <a:cubicBezTo>
                                                        <a:pt x="608806" y="139304"/>
                                                        <a:pt x="609600" y="140097"/>
                                                        <a:pt x="611981" y="134541"/>
                                                      </a:cubicBezTo>
                                                      <a:cubicBezTo>
                                                        <a:pt x="614362" y="128985"/>
                                                        <a:pt x="614362" y="115491"/>
                                                        <a:pt x="616743" y="108347"/>
                                                      </a:cubicBezTo>
                                                      <a:cubicBezTo>
                                                        <a:pt x="619124" y="101203"/>
                                                        <a:pt x="622299" y="95251"/>
                                                        <a:pt x="626268" y="91679"/>
                                                      </a:cubicBezTo>
                                                      <a:cubicBezTo>
                                                        <a:pt x="630237" y="88107"/>
                                                        <a:pt x="635000" y="88107"/>
                                                        <a:pt x="640556" y="86916"/>
                                                      </a:cubicBezTo>
                                                      <a:cubicBezTo>
                                                        <a:pt x="646112" y="85725"/>
                                                        <a:pt x="652462" y="85329"/>
                                                        <a:pt x="659606" y="84535"/>
                                                      </a:cubicBezTo>
                                                      <a:cubicBezTo>
                                                        <a:pt x="666750" y="83741"/>
                                                        <a:pt x="676274" y="81757"/>
                                                        <a:pt x="683418" y="82154"/>
                                                      </a:cubicBezTo>
                                                      <a:cubicBezTo>
                                                        <a:pt x="690562" y="82551"/>
                                                        <a:pt x="698499" y="84535"/>
                                                        <a:pt x="702468" y="86916"/>
                                                      </a:cubicBezTo>
                                                      <a:cubicBezTo>
                                                        <a:pt x="706437" y="89297"/>
                                                        <a:pt x="705247" y="94060"/>
                                                        <a:pt x="707231" y="96441"/>
                                                      </a:cubicBezTo>
                                                      <a:cubicBezTo>
                                                        <a:pt x="709215" y="98822"/>
                                                        <a:pt x="712390" y="99617"/>
                                                        <a:pt x="714374" y="101204"/>
                                                      </a:cubicBezTo>
                                                      <a:cubicBezTo>
                                                        <a:pt x="716358" y="102792"/>
                                                        <a:pt x="716756" y="108347"/>
                                                        <a:pt x="719137" y="105966"/>
                                                      </a:cubicBezTo>
                                                      <a:cubicBezTo>
                                                        <a:pt x="721518" y="103585"/>
                                                        <a:pt x="726678" y="93663"/>
                                                        <a:pt x="728662" y="86916"/>
                                                      </a:cubicBezTo>
                                                      <a:cubicBezTo>
                                                        <a:pt x="730646" y="80169"/>
                                                        <a:pt x="731837" y="71835"/>
                                                        <a:pt x="731043" y="65485"/>
                                                      </a:cubicBezTo>
                                                      <a:cubicBezTo>
                                                        <a:pt x="730249" y="59135"/>
                                                        <a:pt x="725090" y="53578"/>
                                                        <a:pt x="723899" y="48816"/>
                                                      </a:cubicBezTo>
                                                      <a:cubicBezTo>
                                                        <a:pt x="722708" y="44054"/>
                                                        <a:pt x="721914" y="42069"/>
                                                        <a:pt x="723899" y="36910"/>
                                                      </a:cubicBezTo>
                                                      <a:cubicBezTo>
                                                        <a:pt x="725884" y="31751"/>
                                                        <a:pt x="732234" y="22622"/>
                                                        <a:pt x="735806" y="17860"/>
                                                      </a:cubicBezTo>
                                                      <a:cubicBezTo>
                                                        <a:pt x="739378" y="13098"/>
                                                        <a:pt x="745331" y="8335"/>
                                                        <a:pt x="745331" y="8335"/>
                                                      </a:cubicBezTo>
                                                      <a:cubicBezTo>
                                                        <a:pt x="747712" y="5954"/>
                                                        <a:pt x="748109" y="4763"/>
                                                        <a:pt x="750093" y="3572"/>
                                                      </a:cubicBezTo>
                                                      <a:cubicBezTo>
                                                        <a:pt x="752077" y="2381"/>
                                                        <a:pt x="752475" y="0"/>
                                                        <a:pt x="757237" y="1191"/>
                                                      </a:cubicBezTo>
                                                      <a:cubicBezTo>
                                                        <a:pt x="761999" y="2382"/>
                                                        <a:pt x="770334" y="4763"/>
                                                        <a:pt x="778668" y="10716"/>
                                                      </a:cubicBezTo>
                                                      <a:cubicBezTo>
                                                        <a:pt x="787002" y="16669"/>
                                                        <a:pt x="807243" y="36910"/>
                                                        <a:pt x="807243" y="36910"/>
                                                      </a:cubicBezTo>
                                                      <a:cubicBezTo>
                                                        <a:pt x="816768" y="45641"/>
                                                        <a:pt x="823912" y="47626"/>
                                                        <a:pt x="835818" y="63104"/>
                                                      </a:cubicBezTo>
                                                      <a:cubicBezTo>
                                                        <a:pt x="847724" y="78582"/>
                                                        <a:pt x="869156" y="114698"/>
                                                        <a:pt x="878681" y="129779"/>
                                                      </a:cubicBezTo>
                                                      <a:cubicBezTo>
                                                        <a:pt x="888206" y="144860"/>
                                                        <a:pt x="887412" y="148035"/>
                                                        <a:pt x="892968" y="153591"/>
                                                      </a:cubicBezTo>
                                                      <a:cubicBezTo>
                                                        <a:pt x="898524" y="159147"/>
                                                        <a:pt x="904477" y="162719"/>
                                                        <a:pt x="912018" y="163116"/>
                                                      </a:cubicBezTo>
                                                      <a:cubicBezTo>
                                                        <a:pt x="919559" y="163513"/>
                                                        <a:pt x="928290" y="156766"/>
                                                        <a:pt x="938212" y="155972"/>
                                                      </a:cubicBezTo>
                                                      <a:cubicBezTo>
                                                        <a:pt x="948134" y="155178"/>
                                                        <a:pt x="963215" y="161132"/>
                                                        <a:pt x="971549" y="158354"/>
                                                      </a:cubicBezTo>
                                                      <a:cubicBezTo>
                                                        <a:pt x="979883" y="155576"/>
                                                        <a:pt x="983456" y="144066"/>
                                                        <a:pt x="988218" y="139304"/>
                                                      </a:cubicBezTo>
                                                      <a:cubicBezTo>
                                                        <a:pt x="992980" y="134542"/>
                                                        <a:pt x="993377" y="131763"/>
                                                        <a:pt x="1000124" y="129779"/>
                                                      </a:cubicBezTo>
                                                      <a:cubicBezTo>
                                                        <a:pt x="1006871" y="127795"/>
                                                        <a:pt x="1016793" y="128984"/>
                                                        <a:pt x="1028699" y="127397"/>
                                                      </a:cubicBezTo>
                                                      <a:cubicBezTo>
                                                        <a:pt x="1040605" y="125810"/>
                                                        <a:pt x="1059259" y="125016"/>
                                                        <a:pt x="1071562" y="120254"/>
                                                      </a:cubicBezTo>
                                                      <a:cubicBezTo>
                                                        <a:pt x="1083865" y="115492"/>
                                                        <a:pt x="1092993" y="107950"/>
                                                        <a:pt x="1102518" y="98822"/>
                                                      </a:cubicBezTo>
                                                      <a:cubicBezTo>
                                                        <a:pt x="1112043" y="89694"/>
                                                        <a:pt x="1119981" y="72629"/>
                                                        <a:pt x="1128712" y="65485"/>
                                                      </a:cubicBezTo>
                                                      <a:cubicBezTo>
                                                        <a:pt x="1137443" y="58341"/>
                                                        <a:pt x="1154906" y="55960"/>
                                                        <a:pt x="1154906" y="55960"/>
                                                      </a:cubicBezTo>
                                                      <a:cubicBezTo>
                                                        <a:pt x="1163637" y="52785"/>
                                                        <a:pt x="1173162" y="48816"/>
                                                        <a:pt x="1181099" y="46435"/>
                                                      </a:cubicBezTo>
                                                      <a:cubicBezTo>
                                                        <a:pt x="1189036" y="44054"/>
                                                        <a:pt x="1193403" y="42863"/>
                                                        <a:pt x="1202531" y="41672"/>
                                                      </a:cubicBezTo>
                                                      <a:cubicBezTo>
                                                        <a:pt x="1211659" y="40481"/>
                                                        <a:pt x="1227534" y="39688"/>
                                                        <a:pt x="1235868" y="39291"/>
                                                      </a:cubicBezTo>
                                                      <a:cubicBezTo>
                                                        <a:pt x="1244202" y="38894"/>
                                                        <a:pt x="1249362" y="36116"/>
                                                        <a:pt x="1252537" y="39291"/>
                                                      </a:cubicBezTo>
                                                      <a:cubicBezTo>
                                                        <a:pt x="1255712" y="42466"/>
                                                        <a:pt x="1256109" y="51594"/>
                                                        <a:pt x="1254918" y="58341"/>
                                                      </a:cubicBezTo>
                                                      <a:cubicBezTo>
                                                        <a:pt x="1253727" y="65088"/>
                                                        <a:pt x="1246980" y="74613"/>
                                                        <a:pt x="1245393" y="79772"/>
                                                      </a:cubicBezTo>
                                                      <a:cubicBezTo>
                                                        <a:pt x="1243806" y="84931"/>
                                                        <a:pt x="1242218" y="83741"/>
                                                        <a:pt x="1245393" y="89297"/>
                                                      </a:cubicBezTo>
                                                      <a:cubicBezTo>
                                                        <a:pt x="1248568" y="94853"/>
                                                        <a:pt x="1258490" y="106363"/>
                                                        <a:pt x="1264443" y="113110"/>
                                                      </a:cubicBezTo>
                                                      <a:cubicBezTo>
                                                        <a:pt x="1270396" y="119857"/>
                                                        <a:pt x="1276350" y="126207"/>
                                                        <a:pt x="1281112" y="129779"/>
                                                      </a:cubicBezTo>
                                                      <a:cubicBezTo>
                                                        <a:pt x="1285874" y="133351"/>
                                                        <a:pt x="1292621" y="132160"/>
                                                        <a:pt x="1293018" y="134541"/>
                                                      </a:cubicBezTo>
                                                      <a:cubicBezTo>
                                                        <a:pt x="1293415" y="136922"/>
                                                        <a:pt x="1287462" y="139304"/>
                                                        <a:pt x="1283493" y="144066"/>
                                                      </a:cubicBezTo>
                                                      <a:cubicBezTo>
                                                        <a:pt x="1279524" y="148828"/>
                                                        <a:pt x="1274762" y="158354"/>
                                                        <a:pt x="1269206" y="163116"/>
                                                      </a:cubicBezTo>
                                                      <a:cubicBezTo>
                                                        <a:pt x="1263650" y="167878"/>
                                                        <a:pt x="1250156" y="172641"/>
                                                        <a:pt x="1250156" y="172641"/>
                                                      </a:cubicBezTo>
                                                      <a:cubicBezTo>
                                                        <a:pt x="1243806" y="175816"/>
                                                        <a:pt x="1225947" y="195263"/>
                                                        <a:pt x="1231106" y="182166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</p:grpSp>
                                        </p:grpSp>
                                      </p:grpSp>
                                      <p:grpSp>
                                        <p:nvGrpSpPr>
                                          <p:cNvPr id="1090" name="Group 1106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7635478" y="4305698"/>
                                            <a:ext cx="944960" cy="590549"/>
                                            <a:chOff x="7635478" y="4305698"/>
                                            <a:chExt cx="944960" cy="590549"/>
                                          </a:xfrm>
                                        </p:grpSpPr>
                                        <p:sp>
                                          <p:nvSpPr>
                                            <p:cNvPr id="1108" name="Freeform 1107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8186738" y="4550569"/>
                                              <a:ext cx="66675" cy="28575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66675 w 66675"/>
                                                <a:gd name="connsiteY0" fmla="*/ 14287 h 28575"/>
                                                <a:gd name="connsiteX1" fmla="*/ 16668 w 66675"/>
                                                <a:gd name="connsiteY1" fmla="*/ 26194 h 28575"/>
                                                <a:gd name="connsiteX2" fmla="*/ 0 w 66675"/>
                                                <a:gd name="connsiteY2" fmla="*/ 0 h 28575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66675" h="28575">
                                                  <a:moveTo>
                                                    <a:pt x="66675" y="14287"/>
                                                  </a:moveTo>
                                                  <a:cubicBezTo>
                                                    <a:pt x="47228" y="21431"/>
                                                    <a:pt x="27781" y="28575"/>
                                                    <a:pt x="16668" y="26194"/>
                                                  </a:cubicBezTo>
                                                  <a:cubicBezTo>
                                                    <a:pt x="5556" y="23813"/>
                                                    <a:pt x="5556" y="10319"/>
                                                    <a:pt x="0" y="0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 cap="flat" cmpd="sng" algn="ctr">
                                              <a:solidFill>
                                                <a:sysClr val="windowText" lastClr="000000"/>
                                              </a:solidFill>
                                              <a:prstDash val="solid"/>
                                            </a:ln>
                                            <a:effectLst/>
                                          </p:spPr>
                                          <p:txBody>
                                            <a:bodyPr rtlCol="0" anchor="ctr"/>
                                            <a:lstStyle>
                                              <a:defPPr>
                                                <a:defRPr lang="en-US"/>
                                              </a:defPPr>
                                              <a:lvl1pPr marL="0" algn="l" defTabSz="914400" rtl="0" eaLnBrk="1" latinLnBrk="0" hangingPunct="1">
                                                <a:defRPr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defRPr>
                                              </a:lvl1pPr>
                                              <a:lvl2pPr marL="457200" algn="l" defTabSz="914400" rtl="0" eaLnBrk="1" latinLnBrk="0" hangingPunct="1">
                                                <a:defRPr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defRPr>
                                              </a:lvl2pPr>
                                              <a:lvl3pPr marL="914400" algn="l" defTabSz="914400" rtl="0" eaLnBrk="1" latinLnBrk="0" hangingPunct="1">
                                                <a:defRPr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defRPr>
                                              </a:lvl3pPr>
                                              <a:lvl4pPr marL="1371600" algn="l" defTabSz="914400" rtl="0" eaLnBrk="1" latinLnBrk="0" hangingPunct="1">
                                                <a:defRPr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defRPr>
                                              </a:lvl4pPr>
                                              <a:lvl5pPr marL="1828800" algn="l" defTabSz="914400" rtl="0" eaLnBrk="1" latinLnBrk="0" hangingPunct="1">
                                                <a:defRPr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defRPr>
                                              </a:lvl5pPr>
                                              <a:lvl6pPr marL="2286000" algn="l" defTabSz="914400" rtl="0" eaLnBrk="1" latinLnBrk="0" hangingPunct="1">
                                                <a:defRPr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defRPr>
                                              </a:lvl6pPr>
                                              <a:lvl7pPr marL="2743200" algn="l" defTabSz="914400" rtl="0" eaLnBrk="1" latinLnBrk="0" hangingPunct="1">
                                                <a:defRPr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defRPr>
                                              </a:lvl7pPr>
                                              <a:lvl8pPr marL="3200400" algn="l" defTabSz="914400" rtl="0" eaLnBrk="1" latinLnBrk="0" hangingPunct="1">
                                                <a:defRPr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defRPr>
                                              </a:lvl8pPr>
                                              <a:lvl9pPr marL="3657600" algn="l" defTabSz="914400" rtl="0" eaLnBrk="1" latinLnBrk="0" hangingPunct="1">
                                                <a:defRPr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defRPr>
                                              </a:lvl9pPr>
                                            </a:lstStyle>
                                            <a:p>
                                              <a:pPr marL="0" marR="0" lvl="0" indent="0" algn="ctr" defTabSz="914400" rtl="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  <a:defRPr/>
                                              </a:pPr>
                                              <a:endParaRPr kumimoji="0" lang="en-US" sz="18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092" name="Group 1108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7635478" y="4305698"/>
                                              <a:ext cx="944960" cy="590549"/>
                                              <a:chOff x="7635478" y="4305698"/>
                                              <a:chExt cx="944960" cy="590549"/>
                                            </a:xfrm>
                                          </p:grpSpPr>
                                          <p:sp>
                                            <p:nvSpPr>
                                              <p:cNvPr id="1110" name="Freeform 1109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8168085" y="4305698"/>
                                                <a:ext cx="75803" cy="40083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75803 w 75803"/>
                                                  <a:gd name="connsiteY0" fmla="*/ 40083 h 40083"/>
                                                  <a:gd name="connsiteX1" fmla="*/ 11509 w 75803"/>
                                                  <a:gd name="connsiteY1" fmla="*/ 4365 h 40083"/>
                                                  <a:gd name="connsiteX2" fmla="*/ 6746 w 75803"/>
                                                  <a:gd name="connsiteY2" fmla="*/ 13890 h 40083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75803" h="40083">
                                                    <a:moveTo>
                                                      <a:pt x="75803" y="40083"/>
                                                    </a:moveTo>
                                                    <a:cubicBezTo>
                                                      <a:pt x="49410" y="24406"/>
                                                      <a:pt x="23018" y="8730"/>
                                                      <a:pt x="11509" y="4365"/>
                                                    </a:cubicBezTo>
                                                    <a:cubicBezTo>
                                                      <a:pt x="0" y="0"/>
                                                      <a:pt x="9127" y="13096"/>
                                                      <a:pt x="6746" y="13890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 cap="flat" cmpd="sng" algn="ctr">
                                                <a:solidFill>
                                                  <a:sysClr val="windowText" lastClr="000000"/>
                                                </a:solidFill>
                                                <a:prstDash val="solid"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rtlCol="0" anchor="ctr"/>
                                              <a:lstStyle>
                                                <a:defPPr>
                                                  <a:defRPr lang="en-US"/>
                                                </a:defPPr>
                                                <a:lvl1pPr marL="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1pPr>
                                                <a:lvl2pPr marL="4572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2pPr>
                                                <a:lvl3pPr marL="9144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3pPr>
                                                <a:lvl4pPr marL="13716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4pPr>
                                                <a:lvl5pPr marL="18288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5pPr>
                                                <a:lvl6pPr marL="22860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6pPr>
                                                <a:lvl7pPr marL="27432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7pPr>
                                                <a:lvl8pPr marL="32004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8pPr>
                                                <a:lvl9pPr marL="3657600" algn="l" defTabSz="914400" rtl="0" eaLnBrk="1" latinLnBrk="0" hangingPunct="1">
                                                  <a:defRPr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defRPr>
                                                </a:lvl9pPr>
                                              </a:lstStyle>
                                              <a:p>
                                                <a:pPr marL="0" marR="0" lvl="0" indent="0" algn="ctr" defTabSz="914400" rtl="0" eaLnBrk="1" fontAlgn="auto" latinLnBrk="0" hangingPunct="1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tabLst/>
                                                  <a:defRPr/>
                                                </a:pPr>
                                                <a:endParaRPr kumimoji="0" lang="en-US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libri"/>
                                                  <a:ea typeface="+mn-ea"/>
                                                  <a:cs typeface="+mn-cs"/>
                                                </a:endParaRP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1094" name="Group 1110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7635478" y="4310063"/>
                                                <a:ext cx="944960" cy="586184"/>
                                                <a:chOff x="7635478" y="4310063"/>
                                                <a:chExt cx="944960" cy="586184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1112" name="Freeform 1111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635478" y="4310063"/>
                                                  <a:ext cx="944960" cy="586184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546497 w 944960"/>
                                                    <a:gd name="connsiteY0" fmla="*/ 0 h 586184"/>
                                                    <a:gd name="connsiteX1" fmla="*/ 503635 w 944960"/>
                                                    <a:gd name="connsiteY1" fmla="*/ 64293 h 586184"/>
                                                    <a:gd name="connsiteX2" fmla="*/ 498872 w 944960"/>
                                                    <a:gd name="connsiteY2" fmla="*/ 80962 h 586184"/>
                                                    <a:gd name="connsiteX3" fmla="*/ 508397 w 944960"/>
                                                    <a:gd name="connsiteY3" fmla="*/ 100012 h 586184"/>
                                                    <a:gd name="connsiteX4" fmla="*/ 494110 w 944960"/>
                                                    <a:gd name="connsiteY4" fmla="*/ 119062 h 586184"/>
                                                    <a:gd name="connsiteX5" fmla="*/ 467916 w 944960"/>
                                                    <a:gd name="connsiteY5" fmla="*/ 135731 h 586184"/>
                                                    <a:gd name="connsiteX6" fmla="*/ 446485 w 944960"/>
                                                    <a:gd name="connsiteY6" fmla="*/ 138112 h 586184"/>
                                                    <a:gd name="connsiteX7" fmla="*/ 422672 w 944960"/>
                                                    <a:gd name="connsiteY7" fmla="*/ 121443 h 586184"/>
                                                    <a:gd name="connsiteX8" fmla="*/ 389335 w 944960"/>
                                                    <a:gd name="connsiteY8" fmla="*/ 100012 h 586184"/>
                                                    <a:gd name="connsiteX9" fmla="*/ 370285 w 944960"/>
                                                    <a:gd name="connsiteY9" fmla="*/ 92868 h 586184"/>
                                                    <a:gd name="connsiteX10" fmla="*/ 341710 w 944960"/>
                                                    <a:gd name="connsiteY10" fmla="*/ 107156 h 586184"/>
                                                    <a:gd name="connsiteX11" fmla="*/ 317897 w 944960"/>
                                                    <a:gd name="connsiteY11" fmla="*/ 121443 h 586184"/>
                                                    <a:gd name="connsiteX12" fmla="*/ 301228 w 944960"/>
                                                    <a:gd name="connsiteY12" fmla="*/ 111918 h 586184"/>
                                                    <a:gd name="connsiteX13" fmla="*/ 284560 w 944960"/>
                                                    <a:gd name="connsiteY13" fmla="*/ 102393 h 586184"/>
                                                    <a:gd name="connsiteX14" fmla="*/ 251222 w 944960"/>
                                                    <a:gd name="connsiteY14" fmla="*/ 102393 h 586184"/>
                                                    <a:gd name="connsiteX15" fmla="*/ 225028 w 944960"/>
                                                    <a:gd name="connsiteY15" fmla="*/ 107156 h 586184"/>
                                                    <a:gd name="connsiteX16" fmla="*/ 189310 w 944960"/>
                                                    <a:gd name="connsiteY16" fmla="*/ 111918 h 586184"/>
                                                    <a:gd name="connsiteX17" fmla="*/ 184547 w 944960"/>
                                                    <a:gd name="connsiteY17" fmla="*/ 123825 h 586184"/>
                                                    <a:gd name="connsiteX18" fmla="*/ 170260 w 944960"/>
                                                    <a:gd name="connsiteY18" fmla="*/ 142875 h 586184"/>
                                                    <a:gd name="connsiteX19" fmla="*/ 146447 w 944960"/>
                                                    <a:gd name="connsiteY19" fmla="*/ 150018 h 586184"/>
                                                    <a:gd name="connsiteX20" fmla="*/ 113110 w 944960"/>
                                                    <a:gd name="connsiteY20" fmla="*/ 150018 h 586184"/>
                                                    <a:gd name="connsiteX21" fmla="*/ 89297 w 944960"/>
                                                    <a:gd name="connsiteY21" fmla="*/ 147637 h 586184"/>
                                                    <a:gd name="connsiteX22" fmla="*/ 77391 w 944960"/>
                                                    <a:gd name="connsiteY22" fmla="*/ 157162 h 586184"/>
                                                    <a:gd name="connsiteX23" fmla="*/ 65485 w 944960"/>
                                                    <a:gd name="connsiteY23" fmla="*/ 176212 h 586184"/>
                                                    <a:gd name="connsiteX24" fmla="*/ 39291 w 944960"/>
                                                    <a:gd name="connsiteY24" fmla="*/ 188118 h 586184"/>
                                                    <a:gd name="connsiteX25" fmla="*/ 22622 w 944960"/>
                                                    <a:gd name="connsiteY25" fmla="*/ 197643 h 586184"/>
                                                    <a:gd name="connsiteX26" fmla="*/ 27385 w 944960"/>
                                                    <a:gd name="connsiteY26" fmla="*/ 221456 h 586184"/>
                                                    <a:gd name="connsiteX27" fmla="*/ 32147 w 944960"/>
                                                    <a:gd name="connsiteY27" fmla="*/ 230981 h 586184"/>
                                                    <a:gd name="connsiteX28" fmla="*/ 22622 w 944960"/>
                                                    <a:gd name="connsiteY28" fmla="*/ 250031 h 586184"/>
                                                    <a:gd name="connsiteX29" fmla="*/ 5953 w 944960"/>
                                                    <a:gd name="connsiteY29" fmla="*/ 271462 h 586184"/>
                                                    <a:gd name="connsiteX30" fmla="*/ 3572 w 944960"/>
                                                    <a:gd name="connsiteY30" fmla="*/ 295275 h 586184"/>
                                                    <a:gd name="connsiteX31" fmla="*/ 15478 w 944960"/>
                                                    <a:gd name="connsiteY31" fmla="*/ 333375 h 586184"/>
                                                    <a:gd name="connsiteX32" fmla="*/ 27385 w 944960"/>
                                                    <a:gd name="connsiteY32" fmla="*/ 342900 h 586184"/>
                                                    <a:gd name="connsiteX33" fmla="*/ 53578 w 944960"/>
                                                    <a:gd name="connsiteY33" fmla="*/ 357187 h 586184"/>
                                                    <a:gd name="connsiteX34" fmla="*/ 63103 w 944960"/>
                                                    <a:gd name="connsiteY34" fmla="*/ 369093 h 586184"/>
                                                    <a:gd name="connsiteX35" fmla="*/ 48816 w 944960"/>
                                                    <a:gd name="connsiteY35" fmla="*/ 373856 h 586184"/>
                                                    <a:gd name="connsiteX36" fmla="*/ 17860 w 944960"/>
                                                    <a:gd name="connsiteY36" fmla="*/ 378618 h 586184"/>
                                                    <a:gd name="connsiteX37" fmla="*/ 3572 w 944960"/>
                                                    <a:gd name="connsiteY37" fmla="*/ 402431 h 586184"/>
                                                    <a:gd name="connsiteX38" fmla="*/ 3572 w 944960"/>
                                                    <a:gd name="connsiteY38" fmla="*/ 426243 h 586184"/>
                                                    <a:gd name="connsiteX39" fmla="*/ 1191 w 944960"/>
                                                    <a:gd name="connsiteY39" fmla="*/ 461962 h 586184"/>
                                                    <a:gd name="connsiteX40" fmla="*/ 10716 w 944960"/>
                                                    <a:gd name="connsiteY40" fmla="*/ 481012 h 586184"/>
                                                    <a:gd name="connsiteX41" fmla="*/ 27385 w 944960"/>
                                                    <a:gd name="connsiteY41" fmla="*/ 492918 h 586184"/>
                                                    <a:gd name="connsiteX42" fmla="*/ 53578 w 944960"/>
                                                    <a:gd name="connsiteY42" fmla="*/ 519112 h 586184"/>
                                                    <a:gd name="connsiteX43" fmla="*/ 77391 w 944960"/>
                                                    <a:gd name="connsiteY43" fmla="*/ 550068 h 586184"/>
                                                    <a:gd name="connsiteX44" fmla="*/ 94060 w 944960"/>
                                                    <a:gd name="connsiteY44" fmla="*/ 566737 h 586184"/>
                                                    <a:gd name="connsiteX45" fmla="*/ 105966 w 944960"/>
                                                    <a:gd name="connsiteY45" fmla="*/ 585787 h 586184"/>
                                                    <a:gd name="connsiteX46" fmla="*/ 132160 w 944960"/>
                                                    <a:gd name="connsiteY46" fmla="*/ 564356 h 586184"/>
                                                    <a:gd name="connsiteX47" fmla="*/ 160735 w 944960"/>
                                                    <a:gd name="connsiteY47" fmla="*/ 521493 h 586184"/>
                                                    <a:gd name="connsiteX48" fmla="*/ 172641 w 944960"/>
                                                    <a:gd name="connsiteY48" fmla="*/ 495300 h 586184"/>
                                                    <a:gd name="connsiteX49" fmla="*/ 160735 w 944960"/>
                                                    <a:gd name="connsiteY49" fmla="*/ 464343 h 586184"/>
                                                    <a:gd name="connsiteX50" fmla="*/ 160735 w 944960"/>
                                                    <a:gd name="connsiteY50" fmla="*/ 445293 h 586184"/>
                                                    <a:gd name="connsiteX51" fmla="*/ 191691 w 944960"/>
                                                    <a:gd name="connsiteY51" fmla="*/ 447675 h 586184"/>
                                                    <a:gd name="connsiteX52" fmla="*/ 227410 w 944960"/>
                                                    <a:gd name="connsiteY52" fmla="*/ 442912 h 586184"/>
                                                    <a:gd name="connsiteX53" fmla="*/ 222647 w 944960"/>
                                                    <a:gd name="connsiteY53" fmla="*/ 471487 h 586184"/>
                                                    <a:gd name="connsiteX54" fmla="*/ 222647 w 944960"/>
                                                    <a:gd name="connsiteY54" fmla="*/ 488156 h 586184"/>
                                                    <a:gd name="connsiteX55" fmla="*/ 220266 w 944960"/>
                                                    <a:gd name="connsiteY55" fmla="*/ 495300 h 586184"/>
                                                    <a:gd name="connsiteX56" fmla="*/ 220266 w 944960"/>
                                                    <a:gd name="connsiteY56" fmla="*/ 519112 h 586184"/>
                                                    <a:gd name="connsiteX57" fmla="*/ 220266 w 944960"/>
                                                    <a:gd name="connsiteY57" fmla="*/ 542925 h 586184"/>
                                                    <a:gd name="connsiteX58" fmla="*/ 220266 w 944960"/>
                                                    <a:gd name="connsiteY58" fmla="*/ 554831 h 586184"/>
                                                    <a:gd name="connsiteX59" fmla="*/ 244078 w 944960"/>
                                                    <a:gd name="connsiteY59" fmla="*/ 550068 h 586184"/>
                                                    <a:gd name="connsiteX60" fmla="*/ 255985 w 944960"/>
                                                    <a:gd name="connsiteY60" fmla="*/ 535781 h 586184"/>
                                                    <a:gd name="connsiteX61" fmla="*/ 289322 w 944960"/>
                                                    <a:gd name="connsiteY61" fmla="*/ 535781 h 586184"/>
                                                    <a:gd name="connsiteX62" fmla="*/ 317897 w 944960"/>
                                                    <a:gd name="connsiteY62" fmla="*/ 523875 h 586184"/>
                                                    <a:gd name="connsiteX63" fmla="*/ 339328 w 944960"/>
                                                    <a:gd name="connsiteY63" fmla="*/ 514350 h 586184"/>
                                                    <a:gd name="connsiteX64" fmla="*/ 351235 w 944960"/>
                                                    <a:gd name="connsiteY64" fmla="*/ 497681 h 586184"/>
                                                    <a:gd name="connsiteX65" fmla="*/ 382191 w 944960"/>
                                                    <a:gd name="connsiteY65" fmla="*/ 459581 h 586184"/>
                                                    <a:gd name="connsiteX66" fmla="*/ 403622 w 944960"/>
                                                    <a:gd name="connsiteY66" fmla="*/ 442912 h 586184"/>
                                                    <a:gd name="connsiteX67" fmla="*/ 434578 w 944960"/>
                                                    <a:gd name="connsiteY67" fmla="*/ 440531 h 586184"/>
                                                    <a:gd name="connsiteX68" fmla="*/ 460772 w 944960"/>
                                                    <a:gd name="connsiteY68" fmla="*/ 431006 h 586184"/>
                                                    <a:gd name="connsiteX69" fmla="*/ 520303 w 944960"/>
                                                    <a:gd name="connsiteY69" fmla="*/ 426243 h 586184"/>
                                                    <a:gd name="connsiteX70" fmla="*/ 548878 w 944960"/>
                                                    <a:gd name="connsiteY70" fmla="*/ 428625 h 586184"/>
                                                    <a:gd name="connsiteX71" fmla="*/ 591741 w 944960"/>
                                                    <a:gd name="connsiteY71" fmla="*/ 426243 h 586184"/>
                                                    <a:gd name="connsiteX72" fmla="*/ 641747 w 944960"/>
                                                    <a:gd name="connsiteY72" fmla="*/ 431006 h 586184"/>
                                                    <a:gd name="connsiteX73" fmla="*/ 663178 w 944960"/>
                                                    <a:gd name="connsiteY73" fmla="*/ 426243 h 586184"/>
                                                    <a:gd name="connsiteX74" fmla="*/ 686991 w 944960"/>
                                                    <a:gd name="connsiteY74" fmla="*/ 426243 h 586184"/>
                                                    <a:gd name="connsiteX75" fmla="*/ 717947 w 944960"/>
                                                    <a:gd name="connsiteY75" fmla="*/ 411956 h 586184"/>
                                                    <a:gd name="connsiteX76" fmla="*/ 748903 w 944960"/>
                                                    <a:gd name="connsiteY76" fmla="*/ 392906 h 586184"/>
                                                    <a:gd name="connsiteX77" fmla="*/ 791766 w 944960"/>
                                                    <a:gd name="connsiteY77" fmla="*/ 400050 h 586184"/>
                                                    <a:gd name="connsiteX78" fmla="*/ 813197 w 944960"/>
                                                    <a:gd name="connsiteY78" fmla="*/ 392906 h 586184"/>
                                                    <a:gd name="connsiteX79" fmla="*/ 844153 w 944960"/>
                                                    <a:gd name="connsiteY79" fmla="*/ 395287 h 586184"/>
                                                    <a:gd name="connsiteX80" fmla="*/ 863203 w 944960"/>
                                                    <a:gd name="connsiteY80" fmla="*/ 407193 h 586184"/>
                                                    <a:gd name="connsiteX81" fmla="*/ 877491 w 944960"/>
                                                    <a:gd name="connsiteY81" fmla="*/ 390525 h 586184"/>
                                                    <a:gd name="connsiteX82" fmla="*/ 889397 w 944960"/>
                                                    <a:gd name="connsiteY82" fmla="*/ 352425 h 586184"/>
                                                    <a:gd name="connsiteX83" fmla="*/ 898922 w 944960"/>
                                                    <a:gd name="connsiteY83" fmla="*/ 333375 h 586184"/>
                                                    <a:gd name="connsiteX84" fmla="*/ 920353 w 944960"/>
                                                    <a:gd name="connsiteY84" fmla="*/ 323850 h 586184"/>
                                                    <a:gd name="connsiteX85" fmla="*/ 941785 w 944960"/>
                                                    <a:gd name="connsiteY85" fmla="*/ 297656 h 586184"/>
                                                    <a:gd name="connsiteX86" fmla="*/ 939403 w 944960"/>
                                                    <a:gd name="connsiteY86" fmla="*/ 266700 h 586184"/>
                                                    <a:gd name="connsiteX87" fmla="*/ 927497 w 944960"/>
                                                    <a:gd name="connsiteY87" fmla="*/ 240506 h 586184"/>
                                                    <a:gd name="connsiteX88" fmla="*/ 927497 w 944960"/>
                                                    <a:gd name="connsiteY88" fmla="*/ 219075 h 586184"/>
                                                    <a:gd name="connsiteX89" fmla="*/ 903685 w 944960"/>
                                                    <a:gd name="connsiteY89" fmla="*/ 202406 h 586184"/>
                                                    <a:gd name="connsiteX90" fmla="*/ 891778 w 944960"/>
                                                    <a:gd name="connsiteY90" fmla="*/ 197643 h 586184"/>
                                                    <a:gd name="connsiteX91" fmla="*/ 875110 w 944960"/>
                                                    <a:gd name="connsiteY91" fmla="*/ 185737 h 586184"/>
                                                    <a:gd name="connsiteX92" fmla="*/ 863203 w 944960"/>
                                                    <a:gd name="connsiteY92" fmla="*/ 188118 h 586184"/>
                                                    <a:gd name="connsiteX93" fmla="*/ 827485 w 944960"/>
                                                    <a:gd name="connsiteY93" fmla="*/ 197643 h 586184"/>
                                                    <a:gd name="connsiteX94" fmla="*/ 798910 w 944960"/>
                                                    <a:gd name="connsiteY94" fmla="*/ 195262 h 586184"/>
                                                    <a:gd name="connsiteX95" fmla="*/ 784622 w 944960"/>
                                                    <a:gd name="connsiteY95" fmla="*/ 190500 h 586184"/>
                                                    <a:gd name="connsiteX96" fmla="*/ 744141 w 944960"/>
                                                    <a:gd name="connsiteY96" fmla="*/ 195262 h 586184"/>
                                                    <a:gd name="connsiteX97" fmla="*/ 729853 w 944960"/>
                                                    <a:gd name="connsiteY97" fmla="*/ 180975 h 586184"/>
                                                    <a:gd name="connsiteX98" fmla="*/ 706041 w 944960"/>
                                                    <a:gd name="connsiteY98" fmla="*/ 154781 h 586184"/>
                                                    <a:gd name="connsiteX99" fmla="*/ 689372 w 944960"/>
                                                    <a:gd name="connsiteY99" fmla="*/ 138112 h 586184"/>
                                                    <a:gd name="connsiteX100" fmla="*/ 660797 w 944960"/>
                                                    <a:gd name="connsiteY100" fmla="*/ 130968 h 586184"/>
                                                    <a:gd name="connsiteX101" fmla="*/ 641747 w 944960"/>
                                                    <a:gd name="connsiteY101" fmla="*/ 102393 h 586184"/>
                                                    <a:gd name="connsiteX102" fmla="*/ 636985 w 944960"/>
                                                    <a:gd name="connsiteY102" fmla="*/ 83343 h 586184"/>
                                                    <a:gd name="connsiteX103" fmla="*/ 629841 w 944960"/>
                                                    <a:gd name="connsiteY103" fmla="*/ 64293 h 586184"/>
                                                    <a:gd name="connsiteX104" fmla="*/ 615553 w 944960"/>
                                                    <a:gd name="connsiteY104" fmla="*/ 45243 h 586184"/>
                                                    <a:gd name="connsiteX105" fmla="*/ 610791 w 944960"/>
                                                    <a:gd name="connsiteY105" fmla="*/ 30956 h 586184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  <a:cxn ang="0">
                                                      <a:pos x="connsiteX18" y="connsiteY18"/>
                                                    </a:cxn>
                                                    <a:cxn ang="0">
                                                      <a:pos x="connsiteX19" y="connsiteY19"/>
                                                    </a:cxn>
                                                    <a:cxn ang="0">
                                                      <a:pos x="connsiteX20" y="connsiteY20"/>
                                                    </a:cxn>
                                                    <a:cxn ang="0">
                                                      <a:pos x="connsiteX21" y="connsiteY21"/>
                                                    </a:cxn>
                                                    <a:cxn ang="0">
                                                      <a:pos x="connsiteX22" y="connsiteY22"/>
                                                    </a:cxn>
                                                    <a:cxn ang="0">
                                                      <a:pos x="connsiteX23" y="connsiteY23"/>
                                                    </a:cxn>
                                                    <a:cxn ang="0">
                                                      <a:pos x="connsiteX24" y="connsiteY24"/>
                                                    </a:cxn>
                                                    <a:cxn ang="0">
                                                      <a:pos x="connsiteX25" y="connsiteY25"/>
                                                    </a:cxn>
                                                    <a:cxn ang="0">
                                                      <a:pos x="connsiteX26" y="connsiteY26"/>
                                                    </a:cxn>
                                                    <a:cxn ang="0">
                                                      <a:pos x="connsiteX27" y="connsiteY27"/>
                                                    </a:cxn>
                                                    <a:cxn ang="0">
                                                      <a:pos x="connsiteX28" y="connsiteY28"/>
                                                    </a:cxn>
                                                    <a:cxn ang="0">
                                                      <a:pos x="connsiteX29" y="connsiteY29"/>
                                                    </a:cxn>
                                                    <a:cxn ang="0">
                                                      <a:pos x="connsiteX30" y="connsiteY30"/>
                                                    </a:cxn>
                                                    <a:cxn ang="0">
                                                      <a:pos x="connsiteX31" y="connsiteY31"/>
                                                    </a:cxn>
                                                    <a:cxn ang="0">
                                                      <a:pos x="connsiteX32" y="connsiteY32"/>
                                                    </a:cxn>
                                                    <a:cxn ang="0">
                                                      <a:pos x="connsiteX33" y="connsiteY33"/>
                                                    </a:cxn>
                                                    <a:cxn ang="0">
                                                      <a:pos x="connsiteX34" y="connsiteY34"/>
                                                    </a:cxn>
                                                    <a:cxn ang="0">
                                                      <a:pos x="connsiteX35" y="connsiteY35"/>
                                                    </a:cxn>
                                                    <a:cxn ang="0">
                                                      <a:pos x="connsiteX36" y="connsiteY36"/>
                                                    </a:cxn>
                                                    <a:cxn ang="0">
                                                      <a:pos x="connsiteX37" y="connsiteY37"/>
                                                    </a:cxn>
                                                    <a:cxn ang="0">
                                                      <a:pos x="connsiteX38" y="connsiteY38"/>
                                                    </a:cxn>
                                                    <a:cxn ang="0">
                                                      <a:pos x="connsiteX39" y="connsiteY39"/>
                                                    </a:cxn>
                                                    <a:cxn ang="0">
                                                      <a:pos x="connsiteX40" y="connsiteY40"/>
                                                    </a:cxn>
                                                    <a:cxn ang="0">
                                                      <a:pos x="connsiteX41" y="connsiteY41"/>
                                                    </a:cxn>
                                                    <a:cxn ang="0">
                                                      <a:pos x="connsiteX42" y="connsiteY42"/>
                                                    </a:cxn>
                                                    <a:cxn ang="0">
                                                      <a:pos x="connsiteX43" y="connsiteY43"/>
                                                    </a:cxn>
                                                    <a:cxn ang="0">
                                                      <a:pos x="connsiteX44" y="connsiteY44"/>
                                                    </a:cxn>
                                                    <a:cxn ang="0">
                                                      <a:pos x="connsiteX45" y="connsiteY45"/>
                                                    </a:cxn>
                                                    <a:cxn ang="0">
                                                      <a:pos x="connsiteX46" y="connsiteY46"/>
                                                    </a:cxn>
                                                    <a:cxn ang="0">
                                                      <a:pos x="connsiteX47" y="connsiteY47"/>
                                                    </a:cxn>
                                                    <a:cxn ang="0">
                                                      <a:pos x="connsiteX48" y="connsiteY48"/>
                                                    </a:cxn>
                                                    <a:cxn ang="0">
                                                      <a:pos x="connsiteX49" y="connsiteY49"/>
                                                    </a:cxn>
                                                    <a:cxn ang="0">
                                                      <a:pos x="connsiteX50" y="connsiteY50"/>
                                                    </a:cxn>
                                                    <a:cxn ang="0">
                                                      <a:pos x="connsiteX51" y="connsiteY51"/>
                                                    </a:cxn>
                                                    <a:cxn ang="0">
                                                      <a:pos x="connsiteX52" y="connsiteY52"/>
                                                    </a:cxn>
                                                    <a:cxn ang="0">
                                                      <a:pos x="connsiteX53" y="connsiteY53"/>
                                                    </a:cxn>
                                                    <a:cxn ang="0">
                                                      <a:pos x="connsiteX54" y="connsiteY54"/>
                                                    </a:cxn>
                                                    <a:cxn ang="0">
                                                      <a:pos x="connsiteX55" y="connsiteY55"/>
                                                    </a:cxn>
                                                    <a:cxn ang="0">
                                                      <a:pos x="connsiteX56" y="connsiteY56"/>
                                                    </a:cxn>
                                                    <a:cxn ang="0">
                                                      <a:pos x="connsiteX57" y="connsiteY57"/>
                                                    </a:cxn>
                                                    <a:cxn ang="0">
                                                      <a:pos x="connsiteX58" y="connsiteY58"/>
                                                    </a:cxn>
                                                    <a:cxn ang="0">
                                                      <a:pos x="connsiteX59" y="connsiteY59"/>
                                                    </a:cxn>
                                                    <a:cxn ang="0">
                                                      <a:pos x="connsiteX60" y="connsiteY60"/>
                                                    </a:cxn>
                                                    <a:cxn ang="0">
                                                      <a:pos x="connsiteX61" y="connsiteY61"/>
                                                    </a:cxn>
                                                    <a:cxn ang="0">
                                                      <a:pos x="connsiteX62" y="connsiteY62"/>
                                                    </a:cxn>
                                                    <a:cxn ang="0">
                                                      <a:pos x="connsiteX63" y="connsiteY63"/>
                                                    </a:cxn>
                                                    <a:cxn ang="0">
                                                      <a:pos x="connsiteX64" y="connsiteY64"/>
                                                    </a:cxn>
                                                    <a:cxn ang="0">
                                                      <a:pos x="connsiteX65" y="connsiteY65"/>
                                                    </a:cxn>
                                                    <a:cxn ang="0">
                                                      <a:pos x="connsiteX66" y="connsiteY66"/>
                                                    </a:cxn>
                                                    <a:cxn ang="0">
                                                      <a:pos x="connsiteX67" y="connsiteY67"/>
                                                    </a:cxn>
                                                    <a:cxn ang="0">
                                                      <a:pos x="connsiteX68" y="connsiteY68"/>
                                                    </a:cxn>
                                                    <a:cxn ang="0">
                                                      <a:pos x="connsiteX69" y="connsiteY69"/>
                                                    </a:cxn>
                                                    <a:cxn ang="0">
                                                      <a:pos x="connsiteX70" y="connsiteY70"/>
                                                    </a:cxn>
                                                    <a:cxn ang="0">
                                                      <a:pos x="connsiteX71" y="connsiteY71"/>
                                                    </a:cxn>
                                                    <a:cxn ang="0">
                                                      <a:pos x="connsiteX72" y="connsiteY72"/>
                                                    </a:cxn>
                                                    <a:cxn ang="0">
                                                      <a:pos x="connsiteX73" y="connsiteY73"/>
                                                    </a:cxn>
                                                    <a:cxn ang="0">
                                                      <a:pos x="connsiteX74" y="connsiteY74"/>
                                                    </a:cxn>
                                                    <a:cxn ang="0">
                                                      <a:pos x="connsiteX75" y="connsiteY75"/>
                                                    </a:cxn>
                                                    <a:cxn ang="0">
                                                      <a:pos x="connsiteX76" y="connsiteY76"/>
                                                    </a:cxn>
                                                    <a:cxn ang="0">
                                                      <a:pos x="connsiteX77" y="connsiteY77"/>
                                                    </a:cxn>
                                                    <a:cxn ang="0">
                                                      <a:pos x="connsiteX78" y="connsiteY78"/>
                                                    </a:cxn>
                                                    <a:cxn ang="0">
                                                      <a:pos x="connsiteX79" y="connsiteY79"/>
                                                    </a:cxn>
                                                    <a:cxn ang="0">
                                                      <a:pos x="connsiteX80" y="connsiteY80"/>
                                                    </a:cxn>
                                                    <a:cxn ang="0">
                                                      <a:pos x="connsiteX81" y="connsiteY81"/>
                                                    </a:cxn>
                                                    <a:cxn ang="0">
                                                      <a:pos x="connsiteX82" y="connsiteY82"/>
                                                    </a:cxn>
                                                    <a:cxn ang="0">
                                                      <a:pos x="connsiteX83" y="connsiteY83"/>
                                                    </a:cxn>
                                                    <a:cxn ang="0">
                                                      <a:pos x="connsiteX84" y="connsiteY84"/>
                                                    </a:cxn>
                                                    <a:cxn ang="0">
                                                      <a:pos x="connsiteX85" y="connsiteY85"/>
                                                    </a:cxn>
                                                    <a:cxn ang="0">
                                                      <a:pos x="connsiteX86" y="connsiteY86"/>
                                                    </a:cxn>
                                                    <a:cxn ang="0">
                                                      <a:pos x="connsiteX87" y="connsiteY87"/>
                                                    </a:cxn>
                                                    <a:cxn ang="0">
                                                      <a:pos x="connsiteX88" y="connsiteY88"/>
                                                    </a:cxn>
                                                    <a:cxn ang="0">
                                                      <a:pos x="connsiteX89" y="connsiteY89"/>
                                                    </a:cxn>
                                                    <a:cxn ang="0">
                                                      <a:pos x="connsiteX90" y="connsiteY90"/>
                                                    </a:cxn>
                                                    <a:cxn ang="0">
                                                      <a:pos x="connsiteX91" y="connsiteY91"/>
                                                    </a:cxn>
                                                    <a:cxn ang="0">
                                                      <a:pos x="connsiteX92" y="connsiteY92"/>
                                                    </a:cxn>
                                                    <a:cxn ang="0">
                                                      <a:pos x="connsiteX93" y="connsiteY93"/>
                                                    </a:cxn>
                                                    <a:cxn ang="0">
                                                      <a:pos x="connsiteX94" y="connsiteY94"/>
                                                    </a:cxn>
                                                    <a:cxn ang="0">
                                                      <a:pos x="connsiteX95" y="connsiteY95"/>
                                                    </a:cxn>
                                                    <a:cxn ang="0">
                                                      <a:pos x="connsiteX96" y="connsiteY96"/>
                                                    </a:cxn>
                                                    <a:cxn ang="0">
                                                      <a:pos x="connsiteX97" y="connsiteY97"/>
                                                    </a:cxn>
                                                    <a:cxn ang="0">
                                                      <a:pos x="connsiteX98" y="connsiteY98"/>
                                                    </a:cxn>
                                                    <a:cxn ang="0">
                                                      <a:pos x="connsiteX99" y="connsiteY99"/>
                                                    </a:cxn>
                                                    <a:cxn ang="0">
                                                      <a:pos x="connsiteX100" y="connsiteY100"/>
                                                    </a:cxn>
                                                    <a:cxn ang="0">
                                                      <a:pos x="connsiteX101" y="connsiteY101"/>
                                                    </a:cxn>
                                                    <a:cxn ang="0">
                                                      <a:pos x="connsiteX102" y="connsiteY102"/>
                                                    </a:cxn>
                                                    <a:cxn ang="0">
                                                      <a:pos x="connsiteX103" y="connsiteY103"/>
                                                    </a:cxn>
                                                    <a:cxn ang="0">
                                                      <a:pos x="connsiteX104" y="connsiteY104"/>
                                                    </a:cxn>
                                                    <a:cxn ang="0">
                                                      <a:pos x="connsiteX105" y="connsiteY105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944960" h="586184">
                                                      <a:moveTo>
                                                        <a:pt x="546497" y="0"/>
                                                      </a:moveTo>
                                                      <a:cubicBezTo>
                                                        <a:pt x="529034" y="25399"/>
                                                        <a:pt x="511572" y="50799"/>
                                                        <a:pt x="503635" y="64293"/>
                                                      </a:cubicBezTo>
                                                      <a:cubicBezTo>
                                                        <a:pt x="495698" y="77787"/>
                                                        <a:pt x="498078" y="75009"/>
                                                        <a:pt x="498872" y="80962"/>
                                                      </a:cubicBezTo>
                                                      <a:cubicBezTo>
                                                        <a:pt x="499666" y="86915"/>
                                                        <a:pt x="509191" y="93662"/>
                                                        <a:pt x="508397" y="100012"/>
                                                      </a:cubicBezTo>
                                                      <a:cubicBezTo>
                                                        <a:pt x="507603" y="106362"/>
                                                        <a:pt x="500857" y="113109"/>
                                                        <a:pt x="494110" y="119062"/>
                                                      </a:cubicBezTo>
                                                      <a:cubicBezTo>
                                                        <a:pt x="487363" y="125015"/>
                                                        <a:pt x="475854" y="132556"/>
                                                        <a:pt x="467916" y="135731"/>
                                                      </a:cubicBezTo>
                                                      <a:cubicBezTo>
                                                        <a:pt x="459978" y="138906"/>
                                                        <a:pt x="454026" y="140493"/>
                                                        <a:pt x="446485" y="138112"/>
                                                      </a:cubicBezTo>
                                                      <a:cubicBezTo>
                                                        <a:pt x="438944" y="135731"/>
                                                        <a:pt x="432197" y="127793"/>
                                                        <a:pt x="422672" y="121443"/>
                                                      </a:cubicBezTo>
                                                      <a:cubicBezTo>
                                                        <a:pt x="413147" y="115093"/>
                                                        <a:pt x="398066" y="104774"/>
                                                        <a:pt x="389335" y="100012"/>
                                                      </a:cubicBezTo>
                                                      <a:cubicBezTo>
                                                        <a:pt x="380604" y="95250"/>
                                                        <a:pt x="378223" y="91677"/>
                                                        <a:pt x="370285" y="92868"/>
                                                      </a:cubicBezTo>
                                                      <a:cubicBezTo>
                                                        <a:pt x="362347" y="94059"/>
                                                        <a:pt x="350441" y="102394"/>
                                                        <a:pt x="341710" y="107156"/>
                                                      </a:cubicBezTo>
                                                      <a:cubicBezTo>
                                                        <a:pt x="332979" y="111918"/>
                                                        <a:pt x="324644" y="120649"/>
                                                        <a:pt x="317897" y="121443"/>
                                                      </a:cubicBezTo>
                                                      <a:cubicBezTo>
                                                        <a:pt x="311150" y="122237"/>
                                                        <a:pt x="301228" y="111918"/>
                                                        <a:pt x="301228" y="111918"/>
                                                      </a:cubicBezTo>
                                                      <a:cubicBezTo>
                                                        <a:pt x="295672" y="108743"/>
                                                        <a:pt x="292894" y="103980"/>
                                                        <a:pt x="284560" y="102393"/>
                                                      </a:cubicBezTo>
                                                      <a:cubicBezTo>
                                                        <a:pt x="276226" y="100806"/>
                                                        <a:pt x="261144" y="101599"/>
                                                        <a:pt x="251222" y="102393"/>
                                                      </a:cubicBezTo>
                                                      <a:cubicBezTo>
                                                        <a:pt x="241300" y="103187"/>
                                                        <a:pt x="235347" y="105569"/>
                                                        <a:pt x="225028" y="107156"/>
                                                      </a:cubicBezTo>
                                                      <a:cubicBezTo>
                                                        <a:pt x="214709" y="108744"/>
                                                        <a:pt x="196057" y="109140"/>
                                                        <a:pt x="189310" y="111918"/>
                                                      </a:cubicBezTo>
                                                      <a:cubicBezTo>
                                                        <a:pt x="182563" y="114696"/>
                                                        <a:pt x="187722" y="118666"/>
                                                        <a:pt x="184547" y="123825"/>
                                                      </a:cubicBezTo>
                                                      <a:cubicBezTo>
                                                        <a:pt x="181372" y="128985"/>
                                                        <a:pt x="176610" y="138510"/>
                                                        <a:pt x="170260" y="142875"/>
                                                      </a:cubicBezTo>
                                                      <a:cubicBezTo>
                                                        <a:pt x="163910" y="147240"/>
                                                        <a:pt x="155972" y="148828"/>
                                                        <a:pt x="146447" y="150018"/>
                                                      </a:cubicBezTo>
                                                      <a:cubicBezTo>
                                                        <a:pt x="136922" y="151208"/>
                                                        <a:pt x="122635" y="150415"/>
                                                        <a:pt x="113110" y="150018"/>
                                                      </a:cubicBezTo>
                                                      <a:cubicBezTo>
                                                        <a:pt x="103585" y="149621"/>
                                                        <a:pt x="95250" y="146446"/>
                                                        <a:pt x="89297" y="147637"/>
                                                      </a:cubicBezTo>
                                                      <a:cubicBezTo>
                                                        <a:pt x="83344" y="148828"/>
                                                        <a:pt x="81360" y="152400"/>
                                                        <a:pt x="77391" y="157162"/>
                                                      </a:cubicBezTo>
                                                      <a:cubicBezTo>
                                                        <a:pt x="73422" y="161924"/>
                                                        <a:pt x="71835" y="171053"/>
                                                        <a:pt x="65485" y="176212"/>
                                                      </a:cubicBezTo>
                                                      <a:cubicBezTo>
                                                        <a:pt x="59135" y="181371"/>
                                                        <a:pt x="46435" y="184546"/>
                                                        <a:pt x="39291" y="188118"/>
                                                      </a:cubicBezTo>
                                                      <a:cubicBezTo>
                                                        <a:pt x="32147" y="191690"/>
                                                        <a:pt x="24606" y="192087"/>
                                                        <a:pt x="22622" y="197643"/>
                                                      </a:cubicBezTo>
                                                      <a:cubicBezTo>
                                                        <a:pt x="20638" y="203199"/>
                                                        <a:pt x="25798" y="215900"/>
                                                        <a:pt x="27385" y="221456"/>
                                                      </a:cubicBezTo>
                                                      <a:cubicBezTo>
                                                        <a:pt x="28972" y="227012"/>
                                                        <a:pt x="32941" y="226219"/>
                                                        <a:pt x="32147" y="230981"/>
                                                      </a:cubicBezTo>
                                                      <a:cubicBezTo>
                                                        <a:pt x="31353" y="235743"/>
                                                        <a:pt x="26988" y="243284"/>
                                                        <a:pt x="22622" y="250031"/>
                                                      </a:cubicBezTo>
                                                      <a:cubicBezTo>
                                                        <a:pt x="18256" y="256778"/>
                                                        <a:pt x="9128" y="263921"/>
                                                        <a:pt x="5953" y="271462"/>
                                                      </a:cubicBezTo>
                                                      <a:cubicBezTo>
                                                        <a:pt x="2778" y="279003"/>
                                                        <a:pt x="1985" y="284956"/>
                                                        <a:pt x="3572" y="295275"/>
                                                      </a:cubicBezTo>
                                                      <a:cubicBezTo>
                                                        <a:pt x="5160" y="305594"/>
                                                        <a:pt x="11509" y="325438"/>
                                                        <a:pt x="15478" y="333375"/>
                                                      </a:cubicBezTo>
                                                      <a:cubicBezTo>
                                                        <a:pt x="19447" y="341313"/>
                                                        <a:pt x="21035" y="338931"/>
                                                        <a:pt x="27385" y="342900"/>
                                                      </a:cubicBezTo>
                                                      <a:cubicBezTo>
                                                        <a:pt x="33735" y="346869"/>
                                                        <a:pt x="47625" y="352822"/>
                                                        <a:pt x="53578" y="357187"/>
                                                      </a:cubicBezTo>
                                                      <a:cubicBezTo>
                                                        <a:pt x="59531" y="361552"/>
                                                        <a:pt x="63897" y="366315"/>
                                                        <a:pt x="63103" y="369093"/>
                                                      </a:cubicBezTo>
                                                      <a:cubicBezTo>
                                                        <a:pt x="62309" y="371871"/>
                                                        <a:pt x="56357" y="372268"/>
                                                        <a:pt x="48816" y="373856"/>
                                                      </a:cubicBezTo>
                                                      <a:cubicBezTo>
                                                        <a:pt x="41275" y="375444"/>
                                                        <a:pt x="25401" y="373856"/>
                                                        <a:pt x="17860" y="378618"/>
                                                      </a:cubicBezTo>
                                                      <a:cubicBezTo>
                                                        <a:pt x="10319" y="383380"/>
                                                        <a:pt x="5953" y="394494"/>
                                                        <a:pt x="3572" y="402431"/>
                                                      </a:cubicBezTo>
                                                      <a:cubicBezTo>
                                                        <a:pt x="1191" y="410368"/>
                                                        <a:pt x="3969" y="416321"/>
                                                        <a:pt x="3572" y="426243"/>
                                                      </a:cubicBezTo>
                                                      <a:cubicBezTo>
                                                        <a:pt x="3175" y="436165"/>
                                                        <a:pt x="0" y="452834"/>
                                                        <a:pt x="1191" y="461962"/>
                                                      </a:cubicBezTo>
                                                      <a:cubicBezTo>
                                                        <a:pt x="2382" y="471090"/>
                                                        <a:pt x="6350" y="475853"/>
                                                        <a:pt x="10716" y="481012"/>
                                                      </a:cubicBezTo>
                                                      <a:cubicBezTo>
                                                        <a:pt x="15082" y="486171"/>
                                                        <a:pt x="20241" y="486568"/>
                                                        <a:pt x="27385" y="492918"/>
                                                      </a:cubicBezTo>
                                                      <a:cubicBezTo>
                                                        <a:pt x="34529" y="499268"/>
                                                        <a:pt x="45244" y="509587"/>
                                                        <a:pt x="53578" y="519112"/>
                                                      </a:cubicBezTo>
                                                      <a:cubicBezTo>
                                                        <a:pt x="61912" y="528637"/>
                                                        <a:pt x="70644" y="542131"/>
                                                        <a:pt x="77391" y="550068"/>
                                                      </a:cubicBezTo>
                                                      <a:cubicBezTo>
                                                        <a:pt x="84138" y="558005"/>
                                                        <a:pt x="89298" y="560784"/>
                                                        <a:pt x="94060" y="566737"/>
                                                      </a:cubicBezTo>
                                                      <a:cubicBezTo>
                                                        <a:pt x="98822" y="572690"/>
                                                        <a:pt x="99616" y="586184"/>
                                                        <a:pt x="105966" y="585787"/>
                                                      </a:cubicBezTo>
                                                      <a:cubicBezTo>
                                                        <a:pt x="112316" y="585390"/>
                                                        <a:pt x="123032" y="575072"/>
                                                        <a:pt x="132160" y="564356"/>
                                                      </a:cubicBezTo>
                                                      <a:cubicBezTo>
                                                        <a:pt x="141288" y="553640"/>
                                                        <a:pt x="153988" y="533002"/>
                                                        <a:pt x="160735" y="521493"/>
                                                      </a:cubicBezTo>
                                                      <a:cubicBezTo>
                                                        <a:pt x="167482" y="509984"/>
                                                        <a:pt x="172641" y="504825"/>
                                                        <a:pt x="172641" y="495300"/>
                                                      </a:cubicBezTo>
                                                      <a:cubicBezTo>
                                                        <a:pt x="172641" y="485775"/>
                                                        <a:pt x="162719" y="472677"/>
                                                        <a:pt x="160735" y="464343"/>
                                                      </a:cubicBezTo>
                                                      <a:cubicBezTo>
                                                        <a:pt x="158751" y="456009"/>
                                                        <a:pt x="155576" y="448071"/>
                                                        <a:pt x="160735" y="445293"/>
                                                      </a:cubicBezTo>
                                                      <a:cubicBezTo>
                                                        <a:pt x="165894" y="442515"/>
                                                        <a:pt x="180579" y="448072"/>
                                                        <a:pt x="191691" y="447675"/>
                                                      </a:cubicBezTo>
                                                      <a:cubicBezTo>
                                                        <a:pt x="202803" y="447278"/>
                                                        <a:pt x="222251" y="438943"/>
                                                        <a:pt x="227410" y="442912"/>
                                                      </a:cubicBezTo>
                                                      <a:cubicBezTo>
                                                        <a:pt x="232569" y="446881"/>
                                                        <a:pt x="223441" y="463946"/>
                                                        <a:pt x="222647" y="471487"/>
                                                      </a:cubicBezTo>
                                                      <a:cubicBezTo>
                                                        <a:pt x="221853" y="479028"/>
                                                        <a:pt x="223044" y="484187"/>
                                                        <a:pt x="222647" y="488156"/>
                                                      </a:cubicBezTo>
                                                      <a:cubicBezTo>
                                                        <a:pt x="222250" y="492125"/>
                                                        <a:pt x="220663" y="490141"/>
                                                        <a:pt x="220266" y="495300"/>
                                                      </a:cubicBezTo>
                                                      <a:cubicBezTo>
                                                        <a:pt x="219869" y="500459"/>
                                                        <a:pt x="220266" y="519112"/>
                                                        <a:pt x="220266" y="519112"/>
                                                      </a:cubicBezTo>
                                                      <a:lnTo>
                                                        <a:pt x="220266" y="542925"/>
                                                      </a:lnTo>
                                                      <a:cubicBezTo>
                                                        <a:pt x="220266" y="548878"/>
                                                        <a:pt x="216297" y="553641"/>
                                                        <a:pt x="220266" y="554831"/>
                                                      </a:cubicBezTo>
                                                      <a:cubicBezTo>
                                                        <a:pt x="224235" y="556021"/>
                                                        <a:pt x="238125" y="553243"/>
                                                        <a:pt x="244078" y="550068"/>
                                                      </a:cubicBezTo>
                                                      <a:cubicBezTo>
                                                        <a:pt x="250031" y="546893"/>
                                                        <a:pt x="248444" y="538162"/>
                                                        <a:pt x="255985" y="535781"/>
                                                      </a:cubicBezTo>
                                                      <a:cubicBezTo>
                                                        <a:pt x="263526" y="533400"/>
                                                        <a:pt x="279003" y="537765"/>
                                                        <a:pt x="289322" y="535781"/>
                                                      </a:cubicBezTo>
                                                      <a:cubicBezTo>
                                                        <a:pt x="299641" y="533797"/>
                                                        <a:pt x="309563" y="527447"/>
                                                        <a:pt x="317897" y="523875"/>
                                                      </a:cubicBezTo>
                                                      <a:cubicBezTo>
                                                        <a:pt x="326231" y="520303"/>
                                                        <a:pt x="333772" y="518716"/>
                                                        <a:pt x="339328" y="514350"/>
                                                      </a:cubicBezTo>
                                                      <a:cubicBezTo>
                                                        <a:pt x="344884" y="509984"/>
                                                        <a:pt x="344091" y="506809"/>
                                                        <a:pt x="351235" y="497681"/>
                                                      </a:cubicBezTo>
                                                      <a:cubicBezTo>
                                                        <a:pt x="358379" y="488553"/>
                                                        <a:pt x="373460" y="468709"/>
                                                        <a:pt x="382191" y="459581"/>
                                                      </a:cubicBezTo>
                                                      <a:cubicBezTo>
                                                        <a:pt x="390922" y="450453"/>
                                                        <a:pt x="394891" y="446087"/>
                                                        <a:pt x="403622" y="442912"/>
                                                      </a:cubicBezTo>
                                                      <a:cubicBezTo>
                                                        <a:pt x="412353" y="439737"/>
                                                        <a:pt x="425053" y="442515"/>
                                                        <a:pt x="434578" y="440531"/>
                                                      </a:cubicBezTo>
                                                      <a:cubicBezTo>
                                                        <a:pt x="444103" y="438547"/>
                                                        <a:pt x="446485" y="433387"/>
                                                        <a:pt x="460772" y="431006"/>
                                                      </a:cubicBezTo>
                                                      <a:cubicBezTo>
                                                        <a:pt x="475059" y="428625"/>
                                                        <a:pt x="505619" y="426640"/>
                                                        <a:pt x="520303" y="426243"/>
                                                      </a:cubicBezTo>
                                                      <a:cubicBezTo>
                                                        <a:pt x="534987" y="425846"/>
                                                        <a:pt x="536972" y="428625"/>
                                                        <a:pt x="548878" y="428625"/>
                                                      </a:cubicBezTo>
                                                      <a:cubicBezTo>
                                                        <a:pt x="560784" y="428625"/>
                                                        <a:pt x="576263" y="425846"/>
                                                        <a:pt x="591741" y="426243"/>
                                                      </a:cubicBezTo>
                                                      <a:cubicBezTo>
                                                        <a:pt x="607219" y="426640"/>
                                                        <a:pt x="629841" y="431006"/>
                                                        <a:pt x="641747" y="431006"/>
                                                      </a:cubicBezTo>
                                                      <a:cubicBezTo>
                                                        <a:pt x="653653" y="431006"/>
                                                        <a:pt x="655637" y="427037"/>
                                                        <a:pt x="663178" y="426243"/>
                                                      </a:cubicBezTo>
                                                      <a:cubicBezTo>
                                                        <a:pt x="670719" y="425449"/>
                                                        <a:pt x="677863" y="428624"/>
                                                        <a:pt x="686991" y="426243"/>
                                                      </a:cubicBezTo>
                                                      <a:cubicBezTo>
                                                        <a:pt x="696119" y="423862"/>
                                                        <a:pt x="707628" y="417512"/>
                                                        <a:pt x="717947" y="411956"/>
                                                      </a:cubicBezTo>
                                                      <a:cubicBezTo>
                                                        <a:pt x="728266" y="406400"/>
                                                        <a:pt x="736600" y="394890"/>
                                                        <a:pt x="748903" y="392906"/>
                                                      </a:cubicBezTo>
                                                      <a:cubicBezTo>
                                                        <a:pt x="761206" y="390922"/>
                                                        <a:pt x="781050" y="400050"/>
                                                        <a:pt x="791766" y="400050"/>
                                                      </a:cubicBezTo>
                                                      <a:cubicBezTo>
                                                        <a:pt x="802482" y="400050"/>
                                                        <a:pt x="804466" y="393700"/>
                                                        <a:pt x="813197" y="392906"/>
                                                      </a:cubicBezTo>
                                                      <a:cubicBezTo>
                                                        <a:pt x="821928" y="392112"/>
                                                        <a:pt x="835819" y="392906"/>
                                                        <a:pt x="844153" y="395287"/>
                                                      </a:cubicBezTo>
                                                      <a:cubicBezTo>
                                                        <a:pt x="852487" y="397668"/>
                                                        <a:pt x="857647" y="407987"/>
                                                        <a:pt x="863203" y="407193"/>
                                                      </a:cubicBezTo>
                                                      <a:cubicBezTo>
                                                        <a:pt x="868759" y="406399"/>
                                                        <a:pt x="873125" y="399653"/>
                                                        <a:pt x="877491" y="390525"/>
                                                      </a:cubicBezTo>
                                                      <a:cubicBezTo>
                                                        <a:pt x="881857" y="381397"/>
                                                        <a:pt x="885825" y="361950"/>
                                                        <a:pt x="889397" y="352425"/>
                                                      </a:cubicBezTo>
                                                      <a:cubicBezTo>
                                                        <a:pt x="892969" y="342900"/>
                                                        <a:pt x="893763" y="338138"/>
                                                        <a:pt x="898922" y="333375"/>
                                                      </a:cubicBezTo>
                                                      <a:cubicBezTo>
                                                        <a:pt x="904081" y="328613"/>
                                                        <a:pt x="913209" y="329803"/>
                                                        <a:pt x="920353" y="323850"/>
                                                      </a:cubicBezTo>
                                                      <a:cubicBezTo>
                                                        <a:pt x="927497" y="317897"/>
                                                        <a:pt x="938610" y="307181"/>
                                                        <a:pt x="941785" y="297656"/>
                                                      </a:cubicBezTo>
                                                      <a:cubicBezTo>
                                                        <a:pt x="944960" y="288131"/>
                                                        <a:pt x="941784" y="276225"/>
                                                        <a:pt x="939403" y="266700"/>
                                                      </a:cubicBezTo>
                                                      <a:cubicBezTo>
                                                        <a:pt x="937022" y="257175"/>
                                                        <a:pt x="929481" y="248443"/>
                                                        <a:pt x="927497" y="240506"/>
                                                      </a:cubicBezTo>
                                                      <a:cubicBezTo>
                                                        <a:pt x="925513" y="232569"/>
                                                        <a:pt x="931466" y="225425"/>
                                                        <a:pt x="927497" y="219075"/>
                                                      </a:cubicBezTo>
                                                      <a:cubicBezTo>
                                                        <a:pt x="923528" y="212725"/>
                                                        <a:pt x="909638" y="205978"/>
                                                        <a:pt x="903685" y="202406"/>
                                                      </a:cubicBezTo>
                                                      <a:cubicBezTo>
                                                        <a:pt x="897732" y="198834"/>
                                                        <a:pt x="896541" y="200421"/>
                                                        <a:pt x="891778" y="197643"/>
                                                      </a:cubicBezTo>
                                                      <a:cubicBezTo>
                                                        <a:pt x="887016" y="194865"/>
                                                        <a:pt x="879872" y="187324"/>
                                                        <a:pt x="875110" y="185737"/>
                                                      </a:cubicBezTo>
                                                      <a:cubicBezTo>
                                                        <a:pt x="870348" y="184150"/>
                                                        <a:pt x="871140" y="186134"/>
                                                        <a:pt x="863203" y="188118"/>
                                                      </a:cubicBezTo>
                                                      <a:cubicBezTo>
                                                        <a:pt x="855266" y="190102"/>
                                                        <a:pt x="838200" y="196452"/>
                                                        <a:pt x="827485" y="197643"/>
                                                      </a:cubicBezTo>
                                                      <a:cubicBezTo>
                                                        <a:pt x="816770" y="198834"/>
                                                        <a:pt x="806054" y="196452"/>
                                                        <a:pt x="798910" y="195262"/>
                                                      </a:cubicBezTo>
                                                      <a:cubicBezTo>
                                                        <a:pt x="791766" y="194072"/>
                                                        <a:pt x="793750" y="190500"/>
                                                        <a:pt x="784622" y="190500"/>
                                                      </a:cubicBezTo>
                                                      <a:cubicBezTo>
                                                        <a:pt x="775494" y="190500"/>
                                                        <a:pt x="753269" y="196850"/>
                                                        <a:pt x="744141" y="195262"/>
                                                      </a:cubicBezTo>
                                                      <a:cubicBezTo>
                                                        <a:pt x="735013" y="193675"/>
                                                        <a:pt x="736203" y="187722"/>
                                                        <a:pt x="729853" y="180975"/>
                                                      </a:cubicBezTo>
                                                      <a:cubicBezTo>
                                                        <a:pt x="723503" y="174228"/>
                                                        <a:pt x="712788" y="161925"/>
                                                        <a:pt x="706041" y="154781"/>
                                                      </a:cubicBezTo>
                                                      <a:cubicBezTo>
                                                        <a:pt x="699294" y="147637"/>
                                                        <a:pt x="696913" y="142081"/>
                                                        <a:pt x="689372" y="138112"/>
                                                      </a:cubicBezTo>
                                                      <a:cubicBezTo>
                                                        <a:pt x="681831" y="134143"/>
                                                        <a:pt x="668734" y="136921"/>
                                                        <a:pt x="660797" y="130968"/>
                                                      </a:cubicBezTo>
                                                      <a:cubicBezTo>
                                                        <a:pt x="652860" y="125015"/>
                                                        <a:pt x="645716" y="110330"/>
                                                        <a:pt x="641747" y="102393"/>
                                                      </a:cubicBezTo>
                                                      <a:cubicBezTo>
                                                        <a:pt x="637778" y="94456"/>
                                                        <a:pt x="638969" y="89693"/>
                                                        <a:pt x="636985" y="83343"/>
                                                      </a:cubicBezTo>
                                                      <a:cubicBezTo>
                                                        <a:pt x="635001" y="76993"/>
                                                        <a:pt x="633413" y="70643"/>
                                                        <a:pt x="629841" y="64293"/>
                                                      </a:cubicBezTo>
                                                      <a:cubicBezTo>
                                                        <a:pt x="626269" y="57943"/>
                                                        <a:pt x="618728" y="50799"/>
                                                        <a:pt x="615553" y="45243"/>
                                                      </a:cubicBezTo>
                                                      <a:cubicBezTo>
                                                        <a:pt x="612378" y="39687"/>
                                                        <a:pt x="611584" y="35321"/>
                                                        <a:pt x="610791" y="30956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13" name="Freeform 1112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689056" y="4460081"/>
                                                  <a:ext cx="167085" cy="210741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02394 w 167085"/>
                                                    <a:gd name="connsiteY0" fmla="*/ 0 h 210741"/>
                                                    <a:gd name="connsiteX1" fmla="*/ 145257 w 167085"/>
                                                    <a:gd name="connsiteY1" fmla="*/ 28575 h 210741"/>
                                                    <a:gd name="connsiteX2" fmla="*/ 130969 w 167085"/>
                                                    <a:gd name="connsiteY2" fmla="*/ 47625 h 210741"/>
                                                    <a:gd name="connsiteX3" fmla="*/ 128588 w 167085"/>
                                                    <a:gd name="connsiteY3" fmla="*/ 76200 h 210741"/>
                                                    <a:gd name="connsiteX4" fmla="*/ 150019 w 167085"/>
                                                    <a:gd name="connsiteY4" fmla="*/ 114300 h 210741"/>
                                                    <a:gd name="connsiteX5" fmla="*/ 166688 w 167085"/>
                                                    <a:gd name="connsiteY5" fmla="*/ 142875 h 210741"/>
                                                    <a:gd name="connsiteX6" fmla="*/ 147638 w 167085"/>
                                                    <a:gd name="connsiteY6" fmla="*/ 157163 h 210741"/>
                                                    <a:gd name="connsiteX7" fmla="*/ 92869 w 167085"/>
                                                    <a:gd name="connsiteY7" fmla="*/ 169069 h 210741"/>
                                                    <a:gd name="connsiteX8" fmla="*/ 57150 w 167085"/>
                                                    <a:gd name="connsiteY8" fmla="*/ 190500 h 210741"/>
                                                    <a:gd name="connsiteX9" fmla="*/ 33338 w 167085"/>
                                                    <a:gd name="connsiteY9" fmla="*/ 197644 h 210741"/>
                                                    <a:gd name="connsiteX10" fmla="*/ 14288 w 167085"/>
                                                    <a:gd name="connsiteY10" fmla="*/ 209550 h 210741"/>
                                                    <a:gd name="connsiteX11" fmla="*/ 0 w 167085"/>
                                                    <a:gd name="connsiteY11" fmla="*/ 204788 h 210741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67085" h="210741">
                                                      <a:moveTo>
                                                        <a:pt x="102394" y="0"/>
                                                      </a:moveTo>
                                                      <a:cubicBezTo>
                                                        <a:pt x="121444" y="10319"/>
                                                        <a:pt x="140495" y="20638"/>
                                                        <a:pt x="145257" y="28575"/>
                                                      </a:cubicBezTo>
                                                      <a:cubicBezTo>
                                                        <a:pt x="150020" y="36513"/>
                                                        <a:pt x="133747" y="39688"/>
                                                        <a:pt x="130969" y="47625"/>
                                                      </a:cubicBezTo>
                                                      <a:cubicBezTo>
                                                        <a:pt x="128191" y="55562"/>
                                                        <a:pt x="125413" y="65087"/>
                                                        <a:pt x="128588" y="76200"/>
                                                      </a:cubicBezTo>
                                                      <a:cubicBezTo>
                                                        <a:pt x="131763" y="87313"/>
                                                        <a:pt x="143669" y="103188"/>
                                                        <a:pt x="150019" y="114300"/>
                                                      </a:cubicBezTo>
                                                      <a:cubicBezTo>
                                                        <a:pt x="156369" y="125412"/>
                                                        <a:pt x="167085" y="135731"/>
                                                        <a:pt x="166688" y="142875"/>
                                                      </a:cubicBezTo>
                                                      <a:cubicBezTo>
                                                        <a:pt x="166291" y="150019"/>
                                                        <a:pt x="159941" y="152797"/>
                                                        <a:pt x="147638" y="157163"/>
                                                      </a:cubicBezTo>
                                                      <a:cubicBezTo>
                                                        <a:pt x="135335" y="161529"/>
                                                        <a:pt x="107950" y="163513"/>
                                                        <a:pt x="92869" y="169069"/>
                                                      </a:cubicBezTo>
                                                      <a:cubicBezTo>
                                                        <a:pt x="77788" y="174625"/>
                                                        <a:pt x="67072" y="185738"/>
                                                        <a:pt x="57150" y="190500"/>
                                                      </a:cubicBezTo>
                                                      <a:cubicBezTo>
                                                        <a:pt x="47228" y="195262"/>
                                                        <a:pt x="40482" y="194469"/>
                                                        <a:pt x="33338" y="197644"/>
                                                      </a:cubicBezTo>
                                                      <a:cubicBezTo>
                                                        <a:pt x="26194" y="200819"/>
                                                        <a:pt x="19844" y="208359"/>
                                                        <a:pt x="14288" y="209550"/>
                                                      </a:cubicBezTo>
                                                      <a:cubicBezTo>
                                                        <a:pt x="8732" y="210741"/>
                                                        <a:pt x="5159" y="208360"/>
                                                        <a:pt x="0" y="204788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14" name="Freeform 1113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8141494" y="4424363"/>
                                                  <a:ext cx="54769" cy="138112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54769"/>
                                                    <a:gd name="connsiteY0" fmla="*/ 0 h 138112"/>
                                                    <a:gd name="connsiteX1" fmla="*/ 50006 w 54769"/>
                                                    <a:gd name="connsiteY1" fmla="*/ 33337 h 138112"/>
                                                    <a:gd name="connsiteX2" fmla="*/ 28575 w 54769"/>
                                                    <a:gd name="connsiteY2" fmla="*/ 45243 h 138112"/>
                                                    <a:gd name="connsiteX3" fmla="*/ 21431 w 54769"/>
                                                    <a:gd name="connsiteY3" fmla="*/ 54768 h 138112"/>
                                                    <a:gd name="connsiteX4" fmla="*/ 23812 w 54769"/>
                                                    <a:gd name="connsiteY4" fmla="*/ 69056 h 138112"/>
                                                    <a:gd name="connsiteX5" fmla="*/ 33337 w 54769"/>
                                                    <a:gd name="connsiteY5" fmla="*/ 92868 h 138112"/>
                                                    <a:gd name="connsiteX6" fmla="*/ 38100 w 54769"/>
                                                    <a:gd name="connsiteY6" fmla="*/ 114300 h 138112"/>
                                                    <a:gd name="connsiteX7" fmla="*/ 50006 w 54769"/>
                                                    <a:gd name="connsiteY7" fmla="*/ 138112 h 138112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54769" h="138112">
                                                      <a:moveTo>
                                                        <a:pt x="0" y="0"/>
                                                      </a:moveTo>
                                                      <a:cubicBezTo>
                                                        <a:pt x="22622" y="12898"/>
                                                        <a:pt x="45244" y="25797"/>
                                                        <a:pt x="50006" y="33337"/>
                                                      </a:cubicBezTo>
                                                      <a:cubicBezTo>
                                                        <a:pt x="54769" y="40878"/>
                                                        <a:pt x="33337" y="41671"/>
                                                        <a:pt x="28575" y="45243"/>
                                                      </a:cubicBezTo>
                                                      <a:cubicBezTo>
                                                        <a:pt x="23813" y="48815"/>
                                                        <a:pt x="22225" y="50799"/>
                                                        <a:pt x="21431" y="54768"/>
                                                      </a:cubicBezTo>
                                                      <a:cubicBezTo>
                                                        <a:pt x="20637" y="58737"/>
                                                        <a:pt x="21828" y="62706"/>
                                                        <a:pt x="23812" y="69056"/>
                                                      </a:cubicBezTo>
                                                      <a:cubicBezTo>
                                                        <a:pt x="25796" y="75406"/>
                                                        <a:pt x="30956" y="85327"/>
                                                        <a:pt x="33337" y="92868"/>
                                                      </a:cubicBezTo>
                                                      <a:cubicBezTo>
                                                        <a:pt x="35718" y="100409"/>
                                                        <a:pt x="35322" y="106759"/>
                                                        <a:pt x="38100" y="114300"/>
                                                      </a:cubicBezTo>
                                                      <a:cubicBezTo>
                                                        <a:pt x="40878" y="121841"/>
                                                        <a:pt x="47625" y="133746"/>
                                                        <a:pt x="50006" y="138112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15" name="Freeform 1114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8198644" y="4507706"/>
                                                  <a:ext cx="266700" cy="12580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266700 w 266700"/>
                                                    <a:gd name="connsiteY0" fmla="*/ 0 h 125809"/>
                                                    <a:gd name="connsiteX1" fmla="*/ 254794 w 266700"/>
                                                    <a:gd name="connsiteY1" fmla="*/ 85725 h 125809"/>
                                                    <a:gd name="connsiteX2" fmla="*/ 240506 w 266700"/>
                                                    <a:gd name="connsiteY2" fmla="*/ 102394 h 125809"/>
                                                    <a:gd name="connsiteX3" fmla="*/ 211931 w 266700"/>
                                                    <a:gd name="connsiteY3" fmla="*/ 104775 h 125809"/>
                                                    <a:gd name="connsiteX4" fmla="*/ 173831 w 266700"/>
                                                    <a:gd name="connsiteY4" fmla="*/ 123825 h 125809"/>
                                                    <a:gd name="connsiteX5" fmla="*/ 142875 w 266700"/>
                                                    <a:gd name="connsiteY5" fmla="*/ 116682 h 125809"/>
                                                    <a:gd name="connsiteX6" fmla="*/ 119062 w 266700"/>
                                                    <a:gd name="connsiteY6" fmla="*/ 111919 h 125809"/>
                                                    <a:gd name="connsiteX7" fmla="*/ 83344 w 266700"/>
                                                    <a:gd name="connsiteY7" fmla="*/ 104775 h 125809"/>
                                                    <a:gd name="connsiteX8" fmla="*/ 80962 w 266700"/>
                                                    <a:gd name="connsiteY8" fmla="*/ 88107 h 125809"/>
                                                    <a:gd name="connsiteX9" fmla="*/ 57150 w 266700"/>
                                                    <a:gd name="connsiteY9" fmla="*/ 59532 h 125809"/>
                                                    <a:gd name="connsiteX10" fmla="*/ 54769 w 266700"/>
                                                    <a:gd name="connsiteY10" fmla="*/ 59532 h 125809"/>
                                                    <a:gd name="connsiteX11" fmla="*/ 26194 w 266700"/>
                                                    <a:gd name="connsiteY11" fmla="*/ 66675 h 125809"/>
                                                    <a:gd name="connsiteX12" fmla="*/ 0 w 266700"/>
                                                    <a:gd name="connsiteY12" fmla="*/ 64294 h 125809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66700" h="125809">
                                                      <a:moveTo>
                                                        <a:pt x="266700" y="0"/>
                                                      </a:moveTo>
                                                      <a:cubicBezTo>
                                                        <a:pt x="262930" y="34329"/>
                                                        <a:pt x="259160" y="68659"/>
                                                        <a:pt x="254794" y="85725"/>
                                                      </a:cubicBezTo>
                                                      <a:cubicBezTo>
                                                        <a:pt x="250428" y="102791"/>
                                                        <a:pt x="247650" y="99219"/>
                                                        <a:pt x="240506" y="102394"/>
                                                      </a:cubicBezTo>
                                                      <a:cubicBezTo>
                                                        <a:pt x="233362" y="105569"/>
                                                        <a:pt x="223043" y="101203"/>
                                                        <a:pt x="211931" y="104775"/>
                                                      </a:cubicBezTo>
                                                      <a:cubicBezTo>
                                                        <a:pt x="200819" y="108347"/>
                                                        <a:pt x="185340" y="121841"/>
                                                        <a:pt x="173831" y="123825"/>
                                                      </a:cubicBezTo>
                                                      <a:cubicBezTo>
                                                        <a:pt x="162322" y="125809"/>
                                                        <a:pt x="152003" y="118666"/>
                                                        <a:pt x="142875" y="116682"/>
                                                      </a:cubicBezTo>
                                                      <a:cubicBezTo>
                                                        <a:pt x="133747" y="114698"/>
                                                        <a:pt x="119062" y="111919"/>
                                                        <a:pt x="119062" y="111919"/>
                                                      </a:cubicBezTo>
                                                      <a:cubicBezTo>
                                                        <a:pt x="109140" y="109935"/>
                                                        <a:pt x="89694" y="108744"/>
                                                        <a:pt x="83344" y="104775"/>
                                                      </a:cubicBezTo>
                                                      <a:cubicBezTo>
                                                        <a:pt x="76994" y="100806"/>
                                                        <a:pt x="85328" y="95648"/>
                                                        <a:pt x="80962" y="88107"/>
                                                      </a:cubicBezTo>
                                                      <a:cubicBezTo>
                                                        <a:pt x="76596" y="80567"/>
                                                        <a:pt x="61515" y="64294"/>
                                                        <a:pt x="57150" y="59532"/>
                                                      </a:cubicBezTo>
                                                      <a:cubicBezTo>
                                                        <a:pt x="52785" y="54770"/>
                                                        <a:pt x="59928" y="58342"/>
                                                        <a:pt x="54769" y="59532"/>
                                                      </a:cubicBezTo>
                                                      <a:cubicBezTo>
                                                        <a:pt x="49610" y="60722"/>
                                                        <a:pt x="35322" y="65881"/>
                                                        <a:pt x="26194" y="66675"/>
                                                      </a:cubicBezTo>
                                                      <a:cubicBezTo>
                                                        <a:pt x="17066" y="67469"/>
                                                        <a:pt x="5159" y="65484"/>
                                                        <a:pt x="0" y="64294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16" name="Freeform 1115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8176816" y="4572000"/>
                                                  <a:ext cx="32147" cy="164306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24209 w 32147"/>
                                                    <a:gd name="connsiteY0" fmla="*/ 0 h 164306"/>
                                                    <a:gd name="connsiteX1" fmla="*/ 28972 w 32147"/>
                                                    <a:gd name="connsiteY1" fmla="*/ 71438 h 164306"/>
                                                    <a:gd name="connsiteX2" fmla="*/ 5159 w 32147"/>
                                                    <a:gd name="connsiteY2" fmla="*/ 90488 h 164306"/>
                                                    <a:gd name="connsiteX3" fmla="*/ 397 w 32147"/>
                                                    <a:gd name="connsiteY3" fmla="*/ 109538 h 164306"/>
                                                    <a:gd name="connsiteX4" fmla="*/ 2778 w 32147"/>
                                                    <a:gd name="connsiteY4" fmla="*/ 135731 h 164306"/>
                                                    <a:gd name="connsiteX5" fmla="*/ 9922 w 32147"/>
                                                    <a:gd name="connsiteY5" fmla="*/ 164306 h 164306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32147" h="164306">
                                                      <a:moveTo>
                                                        <a:pt x="24209" y="0"/>
                                                      </a:moveTo>
                                                      <a:cubicBezTo>
                                                        <a:pt x="28178" y="28178"/>
                                                        <a:pt x="32147" y="56357"/>
                                                        <a:pt x="28972" y="71438"/>
                                                      </a:cubicBezTo>
                                                      <a:cubicBezTo>
                                                        <a:pt x="25797" y="86519"/>
                                                        <a:pt x="9921" y="84138"/>
                                                        <a:pt x="5159" y="90488"/>
                                                      </a:cubicBezTo>
                                                      <a:cubicBezTo>
                                                        <a:pt x="397" y="96838"/>
                                                        <a:pt x="794" y="101998"/>
                                                        <a:pt x="397" y="109538"/>
                                                      </a:cubicBezTo>
                                                      <a:cubicBezTo>
                                                        <a:pt x="0" y="117078"/>
                                                        <a:pt x="1191" y="126603"/>
                                                        <a:pt x="2778" y="135731"/>
                                                      </a:cubicBezTo>
                                                      <a:cubicBezTo>
                                                        <a:pt x="4366" y="144859"/>
                                                        <a:pt x="2778" y="159544"/>
                                                        <a:pt x="9922" y="164306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17" name="Freeform 1116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754938" y="4714875"/>
                                                  <a:ext cx="217487" cy="16906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217487 w 217487"/>
                                                    <a:gd name="connsiteY0" fmla="*/ 100013 h 169069"/>
                                                    <a:gd name="connsiteX1" fmla="*/ 172243 w 217487"/>
                                                    <a:gd name="connsiteY1" fmla="*/ 73819 h 169069"/>
                                                    <a:gd name="connsiteX2" fmla="*/ 165100 w 217487"/>
                                                    <a:gd name="connsiteY2" fmla="*/ 57150 h 169069"/>
                                                    <a:gd name="connsiteX3" fmla="*/ 150812 w 217487"/>
                                                    <a:gd name="connsiteY3" fmla="*/ 16669 h 169069"/>
                                                    <a:gd name="connsiteX4" fmla="*/ 129381 w 217487"/>
                                                    <a:gd name="connsiteY4" fmla="*/ 0 h 169069"/>
                                                    <a:gd name="connsiteX5" fmla="*/ 96043 w 217487"/>
                                                    <a:gd name="connsiteY5" fmla="*/ 16669 h 169069"/>
                                                    <a:gd name="connsiteX6" fmla="*/ 79375 w 217487"/>
                                                    <a:gd name="connsiteY6" fmla="*/ 21431 h 169069"/>
                                                    <a:gd name="connsiteX7" fmla="*/ 50800 w 217487"/>
                                                    <a:gd name="connsiteY7" fmla="*/ 23813 h 169069"/>
                                                    <a:gd name="connsiteX8" fmla="*/ 24606 w 217487"/>
                                                    <a:gd name="connsiteY8" fmla="*/ 42863 h 169069"/>
                                                    <a:gd name="connsiteX9" fmla="*/ 26987 w 217487"/>
                                                    <a:gd name="connsiteY9" fmla="*/ 66675 h 169069"/>
                                                    <a:gd name="connsiteX10" fmla="*/ 19843 w 217487"/>
                                                    <a:gd name="connsiteY10" fmla="*/ 80963 h 169069"/>
                                                    <a:gd name="connsiteX11" fmla="*/ 3175 w 217487"/>
                                                    <a:gd name="connsiteY11" fmla="*/ 102394 h 169069"/>
                                                    <a:gd name="connsiteX12" fmla="*/ 793 w 217487"/>
                                                    <a:gd name="connsiteY12" fmla="*/ 114300 h 169069"/>
                                                    <a:gd name="connsiteX13" fmla="*/ 3175 w 217487"/>
                                                    <a:gd name="connsiteY13" fmla="*/ 138113 h 169069"/>
                                                    <a:gd name="connsiteX14" fmla="*/ 3175 w 217487"/>
                                                    <a:gd name="connsiteY14" fmla="*/ 157163 h 169069"/>
                                                    <a:gd name="connsiteX15" fmla="*/ 3175 w 217487"/>
                                                    <a:gd name="connsiteY15" fmla="*/ 169069 h 169069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17487" h="169069">
                                                      <a:moveTo>
                                                        <a:pt x="217487" y="100013"/>
                                                      </a:moveTo>
                                                      <a:cubicBezTo>
                                                        <a:pt x="199230" y="90488"/>
                                                        <a:pt x="180974" y="80963"/>
                                                        <a:pt x="172243" y="73819"/>
                                                      </a:cubicBezTo>
                                                      <a:cubicBezTo>
                                                        <a:pt x="163512" y="66675"/>
                                                        <a:pt x="168672" y="66675"/>
                                                        <a:pt x="165100" y="57150"/>
                                                      </a:cubicBezTo>
                                                      <a:cubicBezTo>
                                                        <a:pt x="161528" y="47625"/>
                                                        <a:pt x="156765" y="26194"/>
                                                        <a:pt x="150812" y="16669"/>
                                                      </a:cubicBezTo>
                                                      <a:cubicBezTo>
                                                        <a:pt x="144859" y="7144"/>
                                                        <a:pt x="138509" y="0"/>
                                                        <a:pt x="129381" y="0"/>
                                                      </a:cubicBezTo>
                                                      <a:cubicBezTo>
                                                        <a:pt x="120253" y="0"/>
                                                        <a:pt x="104377" y="13097"/>
                                                        <a:pt x="96043" y="16669"/>
                                                      </a:cubicBezTo>
                                                      <a:cubicBezTo>
                                                        <a:pt x="87709" y="20241"/>
                                                        <a:pt x="86915" y="20240"/>
                                                        <a:pt x="79375" y="21431"/>
                                                      </a:cubicBezTo>
                                                      <a:cubicBezTo>
                                                        <a:pt x="71835" y="22622"/>
                                                        <a:pt x="59928" y="20241"/>
                                                        <a:pt x="50800" y="23813"/>
                                                      </a:cubicBezTo>
                                                      <a:cubicBezTo>
                                                        <a:pt x="41672" y="27385"/>
                                                        <a:pt x="28575" y="35720"/>
                                                        <a:pt x="24606" y="42863"/>
                                                      </a:cubicBezTo>
                                                      <a:cubicBezTo>
                                                        <a:pt x="20637" y="50006"/>
                                                        <a:pt x="27781" y="60325"/>
                                                        <a:pt x="26987" y="66675"/>
                                                      </a:cubicBezTo>
                                                      <a:cubicBezTo>
                                                        <a:pt x="26193" y="73025"/>
                                                        <a:pt x="23812" y="75010"/>
                                                        <a:pt x="19843" y="80963"/>
                                                      </a:cubicBezTo>
                                                      <a:cubicBezTo>
                                                        <a:pt x="15874" y="86916"/>
                                                        <a:pt x="6350" y="96838"/>
                                                        <a:pt x="3175" y="102394"/>
                                                      </a:cubicBezTo>
                                                      <a:cubicBezTo>
                                                        <a:pt x="0" y="107950"/>
                                                        <a:pt x="793" y="108347"/>
                                                        <a:pt x="793" y="114300"/>
                                                      </a:cubicBezTo>
                                                      <a:cubicBezTo>
                                                        <a:pt x="793" y="120253"/>
                                                        <a:pt x="2778" y="130969"/>
                                                        <a:pt x="3175" y="138113"/>
                                                      </a:cubicBezTo>
                                                      <a:cubicBezTo>
                                                        <a:pt x="3572" y="145257"/>
                                                        <a:pt x="3175" y="157163"/>
                                                        <a:pt x="3175" y="157163"/>
                                                      </a:cubicBezTo>
                                                      <a:cubicBezTo>
                                                        <a:pt x="3175" y="162322"/>
                                                        <a:pt x="1588" y="167482"/>
                                                        <a:pt x="3175" y="16906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18" name="Freeform 1117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758510" y="4638675"/>
                                                  <a:ext cx="32940" cy="107156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32940 w 32940"/>
                                                    <a:gd name="connsiteY0" fmla="*/ 107156 h 107156"/>
                                                    <a:gd name="connsiteX1" fmla="*/ 16271 w 32940"/>
                                                    <a:gd name="connsiteY1" fmla="*/ 54769 h 107156"/>
                                                    <a:gd name="connsiteX2" fmla="*/ 1984 w 32940"/>
                                                    <a:gd name="connsiteY2" fmla="*/ 33338 h 107156"/>
                                                    <a:gd name="connsiteX3" fmla="*/ 4365 w 32940"/>
                                                    <a:gd name="connsiteY3" fmla="*/ 0 h 107156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32940" h="107156">
                                                      <a:moveTo>
                                                        <a:pt x="32940" y="107156"/>
                                                      </a:moveTo>
                                                      <a:cubicBezTo>
                                                        <a:pt x="27185" y="87114"/>
                                                        <a:pt x="21430" y="67072"/>
                                                        <a:pt x="16271" y="54769"/>
                                                      </a:cubicBezTo>
                                                      <a:cubicBezTo>
                                                        <a:pt x="11112" y="42466"/>
                                                        <a:pt x="3968" y="42466"/>
                                                        <a:pt x="1984" y="33338"/>
                                                      </a:cubicBezTo>
                                                      <a:cubicBezTo>
                                                        <a:pt x="0" y="24210"/>
                                                        <a:pt x="4365" y="0"/>
                                                        <a:pt x="4365" y="0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19" name="Freeform 1118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884319" y="4405709"/>
                                                  <a:ext cx="36910" cy="304404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36910"/>
                                                    <a:gd name="connsiteY0" fmla="*/ 304404 h 304404"/>
                                                    <a:gd name="connsiteX1" fmla="*/ 33337 w 36910"/>
                                                    <a:gd name="connsiteY1" fmla="*/ 261541 h 304404"/>
                                                    <a:gd name="connsiteX2" fmla="*/ 7144 w 36910"/>
                                                    <a:gd name="connsiteY2" fmla="*/ 247254 h 304404"/>
                                                    <a:gd name="connsiteX3" fmla="*/ 11906 w 36910"/>
                                                    <a:gd name="connsiteY3" fmla="*/ 216297 h 304404"/>
                                                    <a:gd name="connsiteX4" fmla="*/ 33337 w 36910"/>
                                                    <a:gd name="connsiteY4" fmla="*/ 187722 h 304404"/>
                                                    <a:gd name="connsiteX5" fmla="*/ 23812 w 36910"/>
                                                    <a:gd name="connsiteY5" fmla="*/ 156766 h 304404"/>
                                                    <a:gd name="connsiteX6" fmla="*/ 16669 w 36910"/>
                                                    <a:gd name="connsiteY6" fmla="*/ 123429 h 304404"/>
                                                    <a:gd name="connsiteX7" fmla="*/ 26194 w 36910"/>
                                                    <a:gd name="connsiteY7" fmla="*/ 75804 h 304404"/>
                                                    <a:gd name="connsiteX8" fmla="*/ 28575 w 36910"/>
                                                    <a:gd name="connsiteY8" fmla="*/ 44847 h 304404"/>
                                                    <a:gd name="connsiteX9" fmla="*/ 35719 w 36910"/>
                                                    <a:gd name="connsiteY9" fmla="*/ 6747 h 304404"/>
                                                    <a:gd name="connsiteX10" fmla="*/ 35719 w 36910"/>
                                                    <a:gd name="connsiteY10" fmla="*/ 4366 h 304404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36910" h="304404">
                                                      <a:moveTo>
                                                        <a:pt x="0" y="304404"/>
                                                      </a:moveTo>
                                                      <a:cubicBezTo>
                                                        <a:pt x="16073" y="287735"/>
                                                        <a:pt x="32146" y="271066"/>
                                                        <a:pt x="33337" y="261541"/>
                                                      </a:cubicBezTo>
                                                      <a:cubicBezTo>
                                                        <a:pt x="34528" y="252016"/>
                                                        <a:pt x="10716" y="254795"/>
                                                        <a:pt x="7144" y="247254"/>
                                                      </a:cubicBezTo>
                                                      <a:cubicBezTo>
                                                        <a:pt x="3572" y="239713"/>
                                                        <a:pt x="7541" y="226219"/>
                                                        <a:pt x="11906" y="216297"/>
                                                      </a:cubicBezTo>
                                                      <a:cubicBezTo>
                                                        <a:pt x="16271" y="206375"/>
                                                        <a:pt x="31353" y="197644"/>
                                                        <a:pt x="33337" y="187722"/>
                                                      </a:cubicBezTo>
                                                      <a:cubicBezTo>
                                                        <a:pt x="35321" y="177800"/>
                                                        <a:pt x="26590" y="167482"/>
                                                        <a:pt x="23812" y="156766"/>
                                                      </a:cubicBezTo>
                                                      <a:cubicBezTo>
                                                        <a:pt x="21034" y="146050"/>
                                                        <a:pt x="16272" y="136923"/>
                                                        <a:pt x="16669" y="123429"/>
                                                      </a:cubicBezTo>
                                                      <a:cubicBezTo>
                                                        <a:pt x="17066" y="109935"/>
                                                        <a:pt x="24210" y="88901"/>
                                                        <a:pt x="26194" y="75804"/>
                                                      </a:cubicBezTo>
                                                      <a:cubicBezTo>
                                                        <a:pt x="28178" y="62707"/>
                                                        <a:pt x="26988" y="56356"/>
                                                        <a:pt x="28575" y="44847"/>
                                                      </a:cubicBezTo>
                                                      <a:cubicBezTo>
                                                        <a:pt x="30162" y="33338"/>
                                                        <a:pt x="34528" y="13494"/>
                                                        <a:pt x="35719" y="6747"/>
                                                      </a:cubicBezTo>
                                                      <a:cubicBezTo>
                                                        <a:pt x="36910" y="0"/>
                                                        <a:pt x="36314" y="2183"/>
                                                        <a:pt x="35719" y="4366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20" name="Freeform 1119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914879" y="4488656"/>
                                                  <a:ext cx="250427" cy="107156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250427 w 250427"/>
                                                    <a:gd name="connsiteY0" fmla="*/ 0 h 107156"/>
                                                    <a:gd name="connsiteX1" fmla="*/ 183752 w 250427"/>
                                                    <a:gd name="connsiteY1" fmla="*/ 30957 h 107156"/>
                                                    <a:gd name="connsiteX2" fmla="*/ 150415 w 250427"/>
                                                    <a:gd name="connsiteY2" fmla="*/ 52388 h 107156"/>
                                                    <a:gd name="connsiteX3" fmla="*/ 121840 w 250427"/>
                                                    <a:gd name="connsiteY3" fmla="*/ 38100 h 107156"/>
                                                    <a:gd name="connsiteX4" fmla="*/ 95646 w 250427"/>
                                                    <a:gd name="connsiteY4" fmla="*/ 45244 h 107156"/>
                                                    <a:gd name="connsiteX5" fmla="*/ 74215 w 250427"/>
                                                    <a:gd name="connsiteY5" fmla="*/ 61913 h 107156"/>
                                                    <a:gd name="connsiteX6" fmla="*/ 78977 w 250427"/>
                                                    <a:gd name="connsiteY6" fmla="*/ 90488 h 107156"/>
                                                    <a:gd name="connsiteX7" fmla="*/ 86121 w 250427"/>
                                                    <a:gd name="connsiteY7" fmla="*/ 104775 h 107156"/>
                                                    <a:gd name="connsiteX8" fmla="*/ 43259 w 250427"/>
                                                    <a:gd name="connsiteY8" fmla="*/ 104775 h 107156"/>
                                                    <a:gd name="connsiteX9" fmla="*/ 31352 w 250427"/>
                                                    <a:gd name="connsiteY9" fmla="*/ 102394 h 107156"/>
                                                    <a:gd name="connsiteX10" fmla="*/ 5159 w 250427"/>
                                                    <a:gd name="connsiteY10" fmla="*/ 95250 h 107156"/>
                                                    <a:gd name="connsiteX11" fmla="*/ 396 w 250427"/>
                                                    <a:gd name="connsiteY11" fmla="*/ 92869 h 107156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50427" h="107156">
                                                      <a:moveTo>
                                                        <a:pt x="250427" y="0"/>
                                                      </a:moveTo>
                                                      <a:cubicBezTo>
                                                        <a:pt x="225424" y="11113"/>
                                                        <a:pt x="200421" y="22226"/>
                                                        <a:pt x="183752" y="30957"/>
                                                      </a:cubicBezTo>
                                                      <a:cubicBezTo>
                                                        <a:pt x="167083" y="39688"/>
                                                        <a:pt x="160734" y="51198"/>
                                                        <a:pt x="150415" y="52388"/>
                                                      </a:cubicBezTo>
                                                      <a:cubicBezTo>
                                                        <a:pt x="140096" y="53579"/>
                                                        <a:pt x="130968" y="39291"/>
                                                        <a:pt x="121840" y="38100"/>
                                                      </a:cubicBezTo>
                                                      <a:cubicBezTo>
                                                        <a:pt x="112712" y="36909"/>
                                                        <a:pt x="103584" y="41275"/>
                                                        <a:pt x="95646" y="45244"/>
                                                      </a:cubicBezTo>
                                                      <a:cubicBezTo>
                                                        <a:pt x="87709" y="49213"/>
                                                        <a:pt x="76993" y="54372"/>
                                                        <a:pt x="74215" y="61913"/>
                                                      </a:cubicBezTo>
                                                      <a:cubicBezTo>
                                                        <a:pt x="71437" y="69454"/>
                                                        <a:pt x="76993" y="83344"/>
                                                        <a:pt x="78977" y="90488"/>
                                                      </a:cubicBezTo>
                                                      <a:cubicBezTo>
                                                        <a:pt x="80961" y="97632"/>
                                                        <a:pt x="92074" y="102394"/>
                                                        <a:pt x="86121" y="104775"/>
                                                      </a:cubicBezTo>
                                                      <a:cubicBezTo>
                                                        <a:pt x="80168" y="107156"/>
                                                        <a:pt x="52387" y="105172"/>
                                                        <a:pt x="43259" y="104775"/>
                                                      </a:cubicBezTo>
                                                      <a:cubicBezTo>
                                                        <a:pt x="34131" y="104378"/>
                                                        <a:pt x="37702" y="103982"/>
                                                        <a:pt x="31352" y="102394"/>
                                                      </a:cubicBezTo>
                                                      <a:cubicBezTo>
                                                        <a:pt x="25002" y="100807"/>
                                                        <a:pt x="10318" y="96837"/>
                                                        <a:pt x="5159" y="95250"/>
                                                      </a:cubicBezTo>
                                                      <a:cubicBezTo>
                                                        <a:pt x="0" y="93663"/>
                                                        <a:pt x="198" y="93266"/>
                                                        <a:pt x="396" y="9286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21" name="Freeform 1120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911703" y="4538663"/>
                                                  <a:ext cx="176609" cy="216693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60735 w 176609"/>
                                                    <a:gd name="connsiteY0" fmla="*/ 0 h 216693"/>
                                                    <a:gd name="connsiteX1" fmla="*/ 175022 w 176609"/>
                                                    <a:gd name="connsiteY1" fmla="*/ 50006 h 216693"/>
                                                    <a:gd name="connsiteX2" fmla="*/ 170260 w 176609"/>
                                                    <a:gd name="connsiteY2" fmla="*/ 80962 h 216693"/>
                                                    <a:gd name="connsiteX3" fmla="*/ 163116 w 176609"/>
                                                    <a:gd name="connsiteY3" fmla="*/ 104775 h 216693"/>
                                                    <a:gd name="connsiteX4" fmla="*/ 163116 w 176609"/>
                                                    <a:gd name="connsiteY4" fmla="*/ 130968 h 216693"/>
                                                    <a:gd name="connsiteX5" fmla="*/ 163116 w 176609"/>
                                                    <a:gd name="connsiteY5" fmla="*/ 145256 h 216693"/>
                                                    <a:gd name="connsiteX6" fmla="*/ 163116 w 176609"/>
                                                    <a:gd name="connsiteY6" fmla="*/ 161925 h 216693"/>
                                                    <a:gd name="connsiteX7" fmla="*/ 141685 w 176609"/>
                                                    <a:gd name="connsiteY7" fmla="*/ 164306 h 216693"/>
                                                    <a:gd name="connsiteX8" fmla="*/ 103585 w 176609"/>
                                                    <a:gd name="connsiteY8" fmla="*/ 171450 h 216693"/>
                                                    <a:gd name="connsiteX9" fmla="*/ 94060 w 176609"/>
                                                    <a:gd name="connsiteY9" fmla="*/ 190500 h 216693"/>
                                                    <a:gd name="connsiteX10" fmla="*/ 67866 w 176609"/>
                                                    <a:gd name="connsiteY10" fmla="*/ 195262 h 216693"/>
                                                    <a:gd name="connsiteX11" fmla="*/ 39291 w 176609"/>
                                                    <a:gd name="connsiteY11" fmla="*/ 204787 h 216693"/>
                                                    <a:gd name="connsiteX12" fmla="*/ 5953 w 176609"/>
                                                    <a:gd name="connsiteY12" fmla="*/ 211931 h 216693"/>
                                                    <a:gd name="connsiteX13" fmla="*/ 3572 w 176609"/>
                                                    <a:gd name="connsiteY13" fmla="*/ 216693 h 216693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76609" h="216693">
                                                      <a:moveTo>
                                                        <a:pt x="160735" y="0"/>
                                                      </a:moveTo>
                                                      <a:cubicBezTo>
                                                        <a:pt x="167085" y="18256"/>
                                                        <a:pt x="173435" y="36512"/>
                                                        <a:pt x="175022" y="50006"/>
                                                      </a:cubicBezTo>
                                                      <a:cubicBezTo>
                                                        <a:pt x="176609" y="63500"/>
                                                        <a:pt x="172244" y="71834"/>
                                                        <a:pt x="170260" y="80962"/>
                                                      </a:cubicBezTo>
                                                      <a:cubicBezTo>
                                                        <a:pt x="168276" y="90090"/>
                                                        <a:pt x="164307" y="96441"/>
                                                        <a:pt x="163116" y="104775"/>
                                                      </a:cubicBezTo>
                                                      <a:cubicBezTo>
                                                        <a:pt x="161925" y="113109"/>
                                                        <a:pt x="163116" y="130968"/>
                                                        <a:pt x="163116" y="130968"/>
                                                      </a:cubicBezTo>
                                                      <a:lnTo>
                                                        <a:pt x="163116" y="145256"/>
                                                      </a:lnTo>
                                                      <a:cubicBezTo>
                                                        <a:pt x="163116" y="150415"/>
                                                        <a:pt x="166688" y="158750"/>
                                                        <a:pt x="163116" y="161925"/>
                                                      </a:cubicBezTo>
                                                      <a:cubicBezTo>
                                                        <a:pt x="159544" y="165100"/>
                                                        <a:pt x="151607" y="162718"/>
                                                        <a:pt x="141685" y="164306"/>
                                                      </a:cubicBezTo>
                                                      <a:cubicBezTo>
                                                        <a:pt x="131763" y="165894"/>
                                                        <a:pt x="111522" y="167084"/>
                                                        <a:pt x="103585" y="171450"/>
                                                      </a:cubicBezTo>
                                                      <a:cubicBezTo>
                                                        <a:pt x="95648" y="175816"/>
                                                        <a:pt x="100013" y="186531"/>
                                                        <a:pt x="94060" y="190500"/>
                                                      </a:cubicBezTo>
                                                      <a:cubicBezTo>
                                                        <a:pt x="88107" y="194469"/>
                                                        <a:pt x="76994" y="192881"/>
                                                        <a:pt x="67866" y="195262"/>
                                                      </a:cubicBezTo>
                                                      <a:cubicBezTo>
                                                        <a:pt x="58738" y="197643"/>
                                                        <a:pt x="49610" y="202009"/>
                                                        <a:pt x="39291" y="204787"/>
                                                      </a:cubicBezTo>
                                                      <a:cubicBezTo>
                                                        <a:pt x="28972" y="207565"/>
                                                        <a:pt x="11906" y="209947"/>
                                                        <a:pt x="5953" y="211931"/>
                                                      </a:cubicBezTo>
                                                      <a:cubicBezTo>
                                                        <a:pt x="0" y="213915"/>
                                                        <a:pt x="3572" y="216693"/>
                                                        <a:pt x="3572" y="216693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122" name="Freeform 1121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8365331" y="4626769"/>
                                                  <a:ext cx="9525" cy="84931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9525 w 9525"/>
                                                    <a:gd name="connsiteY0" fmla="*/ 0 h 84931"/>
                                                    <a:gd name="connsiteX1" fmla="*/ 0 w 9525"/>
                                                    <a:gd name="connsiteY1" fmla="*/ 54769 h 84931"/>
                                                    <a:gd name="connsiteX2" fmla="*/ 9525 w 9525"/>
                                                    <a:gd name="connsiteY2" fmla="*/ 83344 h 84931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9525" h="84931">
                                                      <a:moveTo>
                                                        <a:pt x="9525" y="0"/>
                                                      </a:moveTo>
                                                      <a:cubicBezTo>
                                                        <a:pt x="4762" y="20439"/>
                                                        <a:pt x="0" y="40878"/>
                                                        <a:pt x="0" y="54769"/>
                                                      </a:cubicBezTo>
                                                      <a:cubicBezTo>
                                                        <a:pt x="0" y="68660"/>
                                                        <a:pt x="7541" y="84931"/>
                                                        <a:pt x="9525" y="83344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 cap="flat" cmpd="sng" algn="ctr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prstDash val="solid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tlCol="0" anchor="ctr"/>
                                                <a:lstStyle>
                                                  <a:defPPr>
                                                    <a:defRPr lang="en-US"/>
                                                  </a:defPPr>
                                                  <a:lvl1pPr marL="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1pPr>
                                                  <a:lvl2pPr marL="457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2pPr>
                                                  <a:lvl3pPr marL="914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3pPr>
                                                  <a:lvl4pPr marL="1371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4pPr>
                                                  <a:lvl5pPr marL="18288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5pPr>
                                                  <a:lvl6pPr marL="22860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6pPr>
                                                  <a:lvl7pPr marL="27432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7pPr>
                                                  <a:lvl8pPr marL="32004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8pPr>
                                                  <a:lvl9pPr marL="3657600" algn="l" defTabSz="914400" rtl="0" eaLnBrk="1" latinLnBrk="0" hangingPunct="1">
                                                    <a:defRPr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</p:grpSp>
                                        </p:grpSp>
                                      </p:grpSp>
                                    </p:grpSp>
                                    <p:sp>
                                      <p:nvSpPr>
                                        <p:cNvPr id="1105" name="TextBox 394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7016785" y="3175024"/>
                                          <a:ext cx="1447800" cy="307777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>
                                          <a:noFill/>
                                        </a:ln>
                                      </p:spPr>
                                      <p:txBody>
                                        <a:bodyPr wrap="square" rtlCol="0">
                                          <a:spAutoFit/>
                                        </a:bodyPr>
                                        <a:lstStyle>
                                          <a:defPPr>
                                            <a:defRPr lang="en-US"/>
                                          </a:defPPr>
                                          <a:lvl1pPr marL="0" algn="l" defTabSz="914400" rtl="0" eaLnBrk="1" latinLnBrk="0" hangingPunct="1">
                                            <a:defRPr sz="1800" kern="1200">
                                              <a:solidFill>
                                                <a:schemeClr val="tx1"/>
                                              </a:solidFill>
                                              <a:latin typeface="+mn-lt"/>
                                              <a:ea typeface="+mn-ea"/>
                                              <a:cs typeface="+mn-cs"/>
                                            </a:defRPr>
                                          </a:lvl1pPr>
                                          <a:lvl2pPr marL="457200" algn="l" defTabSz="914400" rtl="0" eaLnBrk="1" latinLnBrk="0" hangingPunct="1">
                                            <a:defRPr sz="1800" kern="1200">
                                              <a:solidFill>
                                                <a:schemeClr val="tx1"/>
                                              </a:solidFill>
                                              <a:latin typeface="+mn-lt"/>
                                              <a:ea typeface="+mn-ea"/>
                                              <a:cs typeface="+mn-cs"/>
                                            </a:defRPr>
                                          </a:lvl2pPr>
                                          <a:lvl3pPr marL="914400" algn="l" defTabSz="914400" rtl="0" eaLnBrk="1" latinLnBrk="0" hangingPunct="1">
                                            <a:defRPr sz="1800" kern="1200">
                                              <a:solidFill>
                                                <a:schemeClr val="tx1"/>
                                              </a:solidFill>
                                              <a:latin typeface="+mn-lt"/>
                                              <a:ea typeface="+mn-ea"/>
                                              <a:cs typeface="+mn-cs"/>
                                            </a:defRPr>
                                          </a:lvl3pPr>
                                          <a:lvl4pPr marL="1371600" algn="l" defTabSz="914400" rtl="0" eaLnBrk="1" latinLnBrk="0" hangingPunct="1">
                                            <a:defRPr sz="1800" kern="1200">
                                              <a:solidFill>
                                                <a:schemeClr val="tx1"/>
                                              </a:solidFill>
                                              <a:latin typeface="+mn-lt"/>
                                              <a:ea typeface="+mn-ea"/>
                                              <a:cs typeface="+mn-cs"/>
                                            </a:defRPr>
                                          </a:lvl4pPr>
                                          <a:lvl5pPr marL="1828800" algn="l" defTabSz="914400" rtl="0" eaLnBrk="1" latinLnBrk="0" hangingPunct="1">
                                            <a:defRPr sz="1800" kern="1200">
                                              <a:solidFill>
                                                <a:schemeClr val="tx1"/>
                                              </a:solidFill>
                                              <a:latin typeface="+mn-lt"/>
                                              <a:ea typeface="+mn-ea"/>
                                              <a:cs typeface="+mn-cs"/>
                                            </a:defRPr>
                                          </a:lvl5pPr>
                                          <a:lvl6pPr marL="2286000" algn="l" defTabSz="914400" rtl="0" eaLnBrk="1" latinLnBrk="0" hangingPunct="1">
                                            <a:defRPr sz="1800" kern="1200">
                                              <a:solidFill>
                                                <a:schemeClr val="tx1"/>
                                              </a:solidFill>
                                              <a:latin typeface="+mn-lt"/>
                                              <a:ea typeface="+mn-ea"/>
                                              <a:cs typeface="+mn-cs"/>
                                            </a:defRPr>
                                          </a:lvl6pPr>
                                          <a:lvl7pPr marL="2743200" algn="l" defTabSz="914400" rtl="0" eaLnBrk="1" latinLnBrk="0" hangingPunct="1">
                                            <a:defRPr sz="1800" kern="1200">
                                              <a:solidFill>
                                                <a:schemeClr val="tx1"/>
                                              </a:solidFill>
                                              <a:latin typeface="+mn-lt"/>
                                              <a:ea typeface="+mn-ea"/>
                                              <a:cs typeface="+mn-cs"/>
                                            </a:defRPr>
                                          </a:lvl7pPr>
                                          <a:lvl8pPr marL="3200400" algn="l" defTabSz="914400" rtl="0" eaLnBrk="1" latinLnBrk="0" hangingPunct="1">
                                            <a:defRPr sz="1800" kern="1200">
                                              <a:solidFill>
                                                <a:schemeClr val="tx1"/>
                                              </a:solidFill>
                                              <a:latin typeface="+mn-lt"/>
                                              <a:ea typeface="+mn-ea"/>
                                              <a:cs typeface="+mn-cs"/>
                                            </a:defRPr>
                                          </a:lvl8pPr>
                                          <a:lvl9pPr marL="3657600" algn="l" defTabSz="914400" rtl="0" eaLnBrk="1" latinLnBrk="0" hangingPunct="1">
                                            <a:defRPr sz="1800" kern="1200">
                                              <a:solidFill>
                                                <a:schemeClr val="tx1"/>
                                              </a:solidFill>
                                              <a:latin typeface="+mn-lt"/>
                                              <a:ea typeface="+mn-ea"/>
                                              <a:cs typeface="+mn-cs"/>
                                            </a:defRPr>
                                          </a:lvl9pPr>
                                        </a:lstStyle>
                                        <a:p>
                                          <a:pPr marL="0" marR="0" lvl="0" indent="0" algn="ctr" defTabSz="914400" rtl="0" eaLnBrk="1" fontAlgn="auto" latinLnBrk="0" hangingPunct="1">
                                            <a:lnSpc>
                                              <a:spcPct val="100000"/>
                                            </a:lnSpc>
                                            <a:spcBef>
                                              <a:spcPts val="0"/>
                                            </a:spcBef>
                                            <a:spcAft>
                                              <a:spcPts val="0"/>
                                            </a:spcAft>
                                            <a:buClrTx/>
                                            <a:buSzTx/>
                                            <a:buFontTx/>
                                            <a:buNone/>
                                            <a:tabLst/>
                                            <a:defRPr/>
                                          </a:pPr>
                                          <a:r>
                                            <a:rPr kumimoji="0" lang="en-US" sz="1400" b="0" i="0" u="none" strike="noStrike" kern="120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/>
                                              <a:ea typeface="+mn-ea"/>
                                              <a:cs typeface="+mn-cs"/>
                                            </a:rPr>
                                            <a:t>Guantanamo</a:t>
                                          </a:r>
                                          <a:endParaRPr kumimoji="0" lang="en-US" sz="1400" b="0" i="0" u="none" strike="noStrike" kern="1200" cap="none" spc="0" normalizeH="0" baseline="0" noProof="0" dirty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libri"/>
                                            <a:ea typeface="+mn-ea"/>
                                            <a:cs typeface="+mn-cs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103" name="TextBox 392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096001" y="5334000"/>
                                        <a:ext cx="1600200" cy="307777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>
                                        <a:noFill/>
                                      </a:ln>
                                    </p:spPr>
                                    <p:txBody>
                                      <a:bodyPr wrap="square" rtlCol="0">
                                        <a:spAutoFit/>
                                      </a:bodyPr>
                                      <a:lstStyle>
                                        <a:defPPr>
                                          <a:defRPr lang="en-US"/>
                                        </a:defPPr>
                                        <a:lvl1pPr marL="0" algn="l" defTabSz="914400" rtl="0" eaLnBrk="1" latinLnBrk="0" hangingPunct="1">
                                          <a:defRPr sz="180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lvl1pPr>
                                        <a:lvl2pPr marL="457200" algn="l" defTabSz="914400" rtl="0" eaLnBrk="1" latinLnBrk="0" hangingPunct="1">
                                          <a:defRPr sz="180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lvl2pPr>
                                        <a:lvl3pPr marL="914400" algn="l" defTabSz="914400" rtl="0" eaLnBrk="1" latinLnBrk="0" hangingPunct="1">
                                          <a:defRPr sz="180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lvl3pPr>
                                        <a:lvl4pPr marL="1371600" algn="l" defTabSz="914400" rtl="0" eaLnBrk="1" latinLnBrk="0" hangingPunct="1">
                                          <a:defRPr sz="180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lvl4pPr>
                                        <a:lvl5pPr marL="1828800" algn="l" defTabSz="914400" rtl="0" eaLnBrk="1" latinLnBrk="0" hangingPunct="1">
                                          <a:defRPr sz="180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lvl5pPr>
                                        <a:lvl6pPr marL="2286000" algn="l" defTabSz="914400" rtl="0" eaLnBrk="1" latinLnBrk="0" hangingPunct="1">
                                          <a:defRPr sz="180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lvl6pPr>
                                        <a:lvl7pPr marL="2743200" algn="l" defTabSz="914400" rtl="0" eaLnBrk="1" latinLnBrk="0" hangingPunct="1">
                                          <a:defRPr sz="180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lvl7pPr>
                                        <a:lvl8pPr marL="3200400" algn="l" defTabSz="914400" rtl="0" eaLnBrk="1" latinLnBrk="0" hangingPunct="1">
                                          <a:defRPr sz="180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lvl8pPr>
                                        <a:lvl9pPr marL="3657600" algn="l" defTabSz="914400" rtl="0" eaLnBrk="1" latinLnBrk="0" hangingPunct="1">
                                          <a:defRPr sz="180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defRPr>
                                        </a:lvl9pPr>
                                      </a:lstStyle>
                                      <a:p>
                                        <a:pPr marL="0" marR="0" lvl="0" indent="0" algn="ctr" defTabSz="914400" rtl="0" eaLnBrk="1" fontAlgn="auto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buClrTx/>
                                          <a:buSzTx/>
                                          <a:buFontTx/>
                                          <a:buNone/>
                                          <a:tabLst/>
                                          <a:defRPr/>
                                        </a:pPr>
                                        <a:r>
                                          <a:rPr kumimoji="0" lang="en-US" sz="1400" b="0" i="0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libri"/>
                                            <a:ea typeface="+mn-ea"/>
                                            <a:cs typeface="+mn-cs"/>
                                          </a:rPr>
                                          <a:t>Santiago De Cuba</a:t>
                                        </a:r>
                                        <a:endParaRPr kumimoji="0" lang="en-US" sz="1400" b="0" i="0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libri"/>
                                          <a:ea typeface="+mn-ea"/>
                                          <a:cs typeface="+mn-cs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101" name="TextBox 390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4495800" y="4953000"/>
                                      <a:ext cx="1447800" cy="307777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>
                                      <a:defPPr>
                                        <a:defRPr lang="en-US"/>
                                      </a:defPPr>
                                      <a:lvl1pPr marL="0" algn="l" defTabSz="914400" rtl="0" eaLnBrk="1" latinLnBrk="0" hangingPunct="1">
                                        <a:defRPr sz="1800" kern="12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1pPr>
                                      <a:lvl2pPr marL="457200" algn="l" defTabSz="914400" rtl="0" eaLnBrk="1" latinLnBrk="0" hangingPunct="1">
                                        <a:defRPr sz="1800" kern="12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2pPr>
                                      <a:lvl3pPr marL="914400" algn="l" defTabSz="914400" rtl="0" eaLnBrk="1" latinLnBrk="0" hangingPunct="1">
                                        <a:defRPr sz="1800" kern="12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3pPr>
                                      <a:lvl4pPr marL="1371600" algn="l" defTabSz="914400" rtl="0" eaLnBrk="1" latinLnBrk="0" hangingPunct="1">
                                        <a:defRPr sz="1800" kern="12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4pPr>
                                      <a:lvl5pPr marL="1828800" algn="l" defTabSz="914400" rtl="0" eaLnBrk="1" latinLnBrk="0" hangingPunct="1">
                                        <a:defRPr sz="1800" kern="12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5pPr>
                                      <a:lvl6pPr marL="2286000" algn="l" defTabSz="914400" rtl="0" eaLnBrk="1" latinLnBrk="0" hangingPunct="1">
                                        <a:defRPr sz="1800" kern="12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6pPr>
                                      <a:lvl7pPr marL="2743200" algn="l" defTabSz="914400" rtl="0" eaLnBrk="1" latinLnBrk="0" hangingPunct="1">
                                        <a:defRPr sz="1800" kern="12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7pPr>
                                      <a:lvl8pPr marL="3200400" algn="l" defTabSz="914400" rtl="0" eaLnBrk="1" latinLnBrk="0" hangingPunct="1">
                                        <a:defRPr sz="1800" kern="12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8pPr>
                                      <a:lvl9pPr marL="3657600" algn="l" defTabSz="914400" rtl="0" eaLnBrk="1" latinLnBrk="0" hangingPunct="1">
                                        <a:defRPr sz="1800" kern="12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defRPr>
                                      </a:lvl9pPr>
                                    </a:lstStyle>
                                    <a:p>
                                      <a:pPr marL="0" marR="0" lvl="0" indent="0" algn="ctr" defTabSz="914400" rtl="0" eaLnBrk="1" fontAlgn="auto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  <a:defRPr/>
                                      </a:pPr>
                                      <a:r>
                                        <a:rPr kumimoji="0" lang="en-US" sz="1400" b="0" i="0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libri"/>
                                          <a:ea typeface="+mn-ea"/>
                                          <a:cs typeface="+mn-cs"/>
                                        </a:rPr>
                                        <a:t>Granma</a:t>
                                      </a:r>
                                      <a:endParaRPr kumimoji="0" lang="en-US" sz="1400" b="0" i="0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/>
                                        <a:ea typeface="+mn-ea"/>
                                        <a:cs typeface="+mn-cs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099" name="Freeform 1098"/>
                                  <p:cNvSpPr/>
                                  <p:nvPr/>
                                </p:nvSpPr>
                                <p:spPr>
                                  <a:xfrm>
                                    <a:off x="7124700" y="4395788"/>
                                    <a:ext cx="52388" cy="123825"/>
                                  </a:xfrm>
                                  <a:custGeom>
                                    <a:avLst/>
                                    <a:gdLst>
                                      <a:gd name="connsiteX0" fmla="*/ 52388 w 52388"/>
                                      <a:gd name="connsiteY0" fmla="*/ 123825 h 123825"/>
                                      <a:gd name="connsiteX1" fmla="*/ 0 w 52388"/>
                                      <a:gd name="connsiteY1" fmla="*/ 0 h 123825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</a:cxnLst>
                                    <a:rect l="l" t="t" r="r" b="b"/>
                                    <a:pathLst>
                                      <a:path w="52388" h="123825">
                                        <a:moveTo>
                                          <a:pt x="52388" y="123825"/>
                                        </a:moveTo>
                                        <a:cubicBezTo>
                                          <a:pt x="38100" y="73422"/>
                                          <a:pt x="23812" y="23019"/>
                                          <a:pt x="0" y="0"/>
                                        </a:cubicBezTo>
                                      </a:path>
                                    </a:pathLst>
                                  </a:custGeom>
                                  <a:noFill/>
                                  <a:ln w="9525" cap="flat" cmpd="sng" algn="ctr">
                                    <a:solidFill>
                                      <a:sysClr val="windowText" lastClr="000000"/>
                                    </a:solidFill>
                                    <a:prstDash val="solid"/>
                                  </a:ln>
                                  <a:effectLst/>
                                </p:spPr>
                                <p:txBody>
                                  <a:bodyPr rtlCol="0" anchor="ctr"/>
                                  <a:lstStyle>
                                    <a:defPPr>
                                      <a:defRPr lang="en-US"/>
                                    </a:defPPr>
                                    <a:lvl1pPr marL="0" algn="l" defTabSz="914400" rtl="0" eaLnBrk="1" latinLnBrk="0" hangingPunct="1">
                                      <a:defRPr sz="1800" kern="120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1pPr>
                                    <a:lvl2pPr marL="457200" algn="l" defTabSz="914400" rtl="0" eaLnBrk="1" latinLnBrk="0" hangingPunct="1">
                                      <a:defRPr sz="1800" kern="120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2pPr>
                                    <a:lvl3pPr marL="914400" algn="l" defTabSz="914400" rtl="0" eaLnBrk="1" latinLnBrk="0" hangingPunct="1">
                                      <a:defRPr sz="1800" kern="120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3pPr>
                                    <a:lvl4pPr marL="1371600" algn="l" defTabSz="914400" rtl="0" eaLnBrk="1" latinLnBrk="0" hangingPunct="1">
                                      <a:defRPr sz="1800" kern="120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4pPr>
                                    <a:lvl5pPr marL="1828800" algn="l" defTabSz="914400" rtl="0" eaLnBrk="1" latinLnBrk="0" hangingPunct="1">
                                      <a:defRPr sz="1800" kern="120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5pPr>
                                    <a:lvl6pPr marL="2286000" algn="l" defTabSz="914400" rtl="0" eaLnBrk="1" latinLnBrk="0" hangingPunct="1">
                                      <a:defRPr sz="1800" kern="120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6pPr>
                                    <a:lvl7pPr marL="2743200" algn="l" defTabSz="914400" rtl="0" eaLnBrk="1" latinLnBrk="0" hangingPunct="1">
                                      <a:defRPr sz="1800" kern="120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7pPr>
                                    <a:lvl8pPr marL="3200400" algn="l" defTabSz="914400" rtl="0" eaLnBrk="1" latinLnBrk="0" hangingPunct="1">
                                      <a:defRPr sz="1800" kern="120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8pPr>
                                    <a:lvl9pPr marL="3657600" algn="l" defTabSz="914400" rtl="0" eaLnBrk="1" latinLnBrk="0" hangingPunct="1">
                                      <a:defRPr sz="1800" kern="120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defRPr>
                                    </a:lvl9pPr>
                                  </a:lstStyle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libri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097" name="Rectangle 1096"/>
                                <p:cNvSpPr/>
                                <p:nvPr/>
                              </p:nvSpPr>
                              <p:spPr>
                                <a:xfrm>
                                  <a:off x="7086600" y="5867400"/>
                                  <a:ext cx="1447800" cy="2286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ysClr val="window" lastClr="FFFFFF"/>
                                </a:solidFill>
                                <a:ln w="25400" cap="flat" cmpd="sng" algn="ctr">
                                  <a:noFill/>
                                  <a:prstDash val="solid"/>
                                </a:ln>
                                <a:effectLst/>
                              </p:spPr>
                              <p:txBody>
                                <a:bodyPr rtlCol="0" anchor="ctr"/>
                                <a:lstStyle>
                                  <a:defPPr>
                                    <a:defRPr lang="en-US"/>
                                  </a:defPPr>
                                  <a:lvl1pPr marL="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1pPr>
                                  <a:lvl2pPr marL="4572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2pPr>
                                  <a:lvl3pPr marL="9144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3pPr>
                                  <a:lvl4pPr marL="13716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4pPr>
                                  <a:lvl5pPr marL="18288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5pPr>
                                  <a:lvl6pPr marL="22860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6pPr>
                                  <a:lvl7pPr marL="27432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7pPr>
                                  <a:lvl8pPr marL="32004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8pPr>
                                  <a:lvl9pPr marL="3657600" algn="l" defTabSz="914400" rtl="0" eaLnBrk="1" latinLnBrk="0" hangingPunct="1">
                                    <a:defRPr sz="1800" kern="1200">
                                      <a:solidFill>
                                        <a:schemeClr val="lt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9pPr>
                                </a:lstStyle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US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" lastClr="FFFFFF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095" name="Rectangle 1094"/>
                              <p:cNvSpPr/>
                              <p:nvPr/>
                            </p:nvSpPr>
                            <p:spPr>
                              <a:xfrm>
                                <a:off x="7086600" y="5791200"/>
                                <a:ext cx="381000" cy="76200"/>
                              </a:xfrm>
                              <a:prstGeom prst="rect">
                                <a:avLst/>
                              </a:prstGeom>
                              <a:solidFill>
                                <a:sysClr val="window" lastClr="FFFFFF"/>
                              </a:solidFill>
                              <a:ln w="25400" cap="flat" cmpd="sng" algn="ctr">
                                <a:noFill/>
                                <a:prstDash val="solid"/>
                              </a:ln>
                              <a:effectLst/>
                            </p:spPr>
                            <p:txBody>
                              <a:bodyPr rtlCol="0" anchor="ctr"/>
                              <a:lstStyle>
                                <a:defPPr>
                                  <a:defRPr lang="en-US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" lastClr="FFFFFF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093" name="Freeform 1092"/>
                            <p:cNvSpPr/>
                            <p:nvPr/>
                          </p:nvSpPr>
                          <p:spPr>
                            <a:xfrm>
                              <a:off x="3533775" y="2300288"/>
                              <a:ext cx="16669" cy="109537"/>
                            </a:xfrm>
                            <a:custGeom>
                              <a:avLst/>
                              <a:gdLst>
                                <a:gd name="connsiteX0" fmla="*/ 0 w 16669"/>
                                <a:gd name="connsiteY0" fmla="*/ 109537 h 109537"/>
                                <a:gd name="connsiteX1" fmla="*/ 14288 w 16669"/>
                                <a:gd name="connsiteY1" fmla="*/ 33337 h 109537"/>
                                <a:gd name="connsiteX2" fmla="*/ 9525 w 16669"/>
                                <a:gd name="connsiteY2" fmla="*/ 0 h 10953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16669" h="109537">
                                  <a:moveTo>
                                    <a:pt x="0" y="109537"/>
                                  </a:moveTo>
                                  <a:cubicBezTo>
                                    <a:pt x="6350" y="80565"/>
                                    <a:pt x="12701" y="51593"/>
                                    <a:pt x="14288" y="33337"/>
                                  </a:cubicBezTo>
                                  <a:cubicBezTo>
                                    <a:pt x="15876" y="15081"/>
                                    <a:pt x="16669" y="14288"/>
                                    <a:pt x="9525" y="0"/>
                                  </a:cubicBezTo>
                                </a:path>
                              </a:pathLst>
                            </a:custGeom>
                            <a:noFill/>
                            <a:ln w="9525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tlCol="0" anchor="ctr"/>
                            <a:lstStyle>
                              <a:defPPr>
                                <a:defRPr lang="en-US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091" name="Freeform 1090"/>
                          <p:cNvSpPr/>
                          <p:nvPr/>
                        </p:nvSpPr>
                        <p:spPr>
                          <a:xfrm>
                            <a:off x="3643313" y="3014663"/>
                            <a:ext cx="33337" cy="52387"/>
                          </a:xfrm>
                          <a:custGeom>
                            <a:avLst/>
                            <a:gdLst>
                              <a:gd name="connsiteX0" fmla="*/ 0 w 33337"/>
                              <a:gd name="connsiteY0" fmla="*/ 52387 h 52387"/>
                              <a:gd name="connsiteX1" fmla="*/ 33337 w 33337"/>
                              <a:gd name="connsiteY1" fmla="*/ 0 h 5238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33337" h="52387">
                                <a:moveTo>
                                  <a:pt x="0" y="52387"/>
                                </a:moveTo>
                                <a:cubicBezTo>
                                  <a:pt x="5953" y="32543"/>
                                  <a:pt x="11906" y="12700"/>
                                  <a:pt x="33337" y="0"/>
                                </a:cubicBezTo>
                              </a:path>
                            </a:pathLst>
                          </a:custGeom>
                          <a:noFill/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89" name="Freeform 1088"/>
                        <p:cNvSpPr/>
                        <p:nvPr/>
                      </p:nvSpPr>
                      <p:spPr>
                        <a:xfrm>
                          <a:off x="3965575" y="2628900"/>
                          <a:ext cx="41275" cy="73025"/>
                        </a:xfrm>
                        <a:custGeom>
                          <a:avLst/>
                          <a:gdLst>
                            <a:gd name="connsiteX0" fmla="*/ 41275 w 41275"/>
                            <a:gd name="connsiteY0" fmla="*/ 0 h 73025"/>
                            <a:gd name="connsiteX1" fmla="*/ 0 w 41275"/>
                            <a:gd name="connsiteY1" fmla="*/ 73025 h 730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1275" h="73025">
                              <a:moveTo>
                                <a:pt x="41275" y="0"/>
                              </a:moveTo>
                              <a:cubicBezTo>
                                <a:pt x="24077" y="35719"/>
                                <a:pt x="6879" y="71438"/>
                                <a:pt x="0" y="73025"/>
                              </a:cubicBezTo>
                            </a:path>
                          </a:pathLst>
                        </a:custGeom>
                        <a:noFill/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86" name="Freeform 1085"/>
                      <p:cNvSpPr/>
                      <p:nvPr/>
                    </p:nvSpPr>
                    <p:spPr>
                      <a:xfrm>
                        <a:off x="4953000" y="3295650"/>
                        <a:ext cx="76200" cy="19050"/>
                      </a:xfrm>
                      <a:custGeom>
                        <a:avLst/>
                        <a:gdLst>
                          <a:gd name="connsiteX0" fmla="*/ 76200 w 76200"/>
                          <a:gd name="connsiteY0" fmla="*/ 19050 h 19050"/>
                          <a:gd name="connsiteX1" fmla="*/ 0 w 76200"/>
                          <a:gd name="connsiteY1" fmla="*/ 0 h 190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76200" h="19050">
                            <a:moveTo>
                              <a:pt x="76200" y="19050"/>
                            </a:moveTo>
                            <a:cubicBezTo>
                              <a:pt x="49609" y="14287"/>
                              <a:pt x="23019" y="9525"/>
                              <a:pt x="0" y="0"/>
                            </a:cubicBezTo>
                          </a:path>
                        </a:pathLst>
                      </a:cu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87" name="Freeform 1086"/>
                      <p:cNvSpPr/>
                      <p:nvPr/>
                    </p:nvSpPr>
                    <p:spPr>
                      <a:xfrm>
                        <a:off x="4941094" y="3356769"/>
                        <a:ext cx="126206" cy="119856"/>
                      </a:xfrm>
                      <a:custGeom>
                        <a:avLst/>
                        <a:gdLst>
                          <a:gd name="connsiteX0" fmla="*/ 126206 w 126206"/>
                          <a:gd name="connsiteY0" fmla="*/ 29369 h 119856"/>
                          <a:gd name="connsiteX1" fmla="*/ 64294 w 126206"/>
                          <a:gd name="connsiteY1" fmla="*/ 15081 h 119856"/>
                          <a:gd name="connsiteX2" fmla="*/ 54769 w 126206"/>
                          <a:gd name="connsiteY2" fmla="*/ 10319 h 119856"/>
                          <a:gd name="connsiteX3" fmla="*/ 7144 w 126206"/>
                          <a:gd name="connsiteY3" fmla="*/ 76994 h 119856"/>
                          <a:gd name="connsiteX4" fmla="*/ 11906 w 126206"/>
                          <a:gd name="connsiteY4" fmla="*/ 119856 h 1198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6206" h="119856">
                            <a:moveTo>
                              <a:pt x="126206" y="29369"/>
                            </a:moveTo>
                            <a:lnTo>
                              <a:pt x="64294" y="15081"/>
                            </a:lnTo>
                            <a:cubicBezTo>
                              <a:pt x="52388" y="11906"/>
                              <a:pt x="64294" y="0"/>
                              <a:pt x="54769" y="10319"/>
                            </a:cubicBezTo>
                            <a:cubicBezTo>
                              <a:pt x="45244" y="20638"/>
                              <a:pt x="14288" y="58738"/>
                              <a:pt x="7144" y="76994"/>
                            </a:cubicBezTo>
                            <a:cubicBezTo>
                              <a:pt x="0" y="95250"/>
                              <a:pt x="22225" y="119062"/>
                              <a:pt x="11906" y="119856"/>
                            </a:cubicBezTo>
                          </a:path>
                        </a:pathLst>
                      </a:cu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083" name="TextBox 5"/>
                    <p:cNvSpPr txBox="1"/>
                    <p:nvPr/>
                  </p:nvSpPr>
                  <p:spPr>
                    <a:xfrm>
                      <a:off x="1364914" y="3860824"/>
                      <a:ext cx="9906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Isla De La Juventud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4" name="TextBox 247"/>
                    <p:cNvSpPr txBox="1"/>
                    <p:nvPr/>
                  </p:nvSpPr>
                  <p:spPr>
                    <a:xfrm>
                      <a:off x="6248400" y="2743200"/>
                      <a:ext cx="1217348" cy="307777"/>
                    </a:xfrm>
                    <a:prstGeom prst="rect">
                      <a:avLst/>
                    </a:prstGeom>
                    <a:noFill/>
                    <a:ln>
                      <a:solidFill>
                        <a:sysClr val="window" lastClr="FFFFFF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Camaguey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96" name="Group 1011"/>
                  <p:cNvGrpSpPr/>
                  <p:nvPr/>
                </p:nvGrpSpPr>
                <p:grpSpPr>
                  <a:xfrm>
                    <a:off x="609600" y="1752600"/>
                    <a:ext cx="7339584" cy="4419600"/>
                    <a:chOff x="609600" y="1752600"/>
                    <a:chExt cx="7339584" cy="4419600"/>
                  </a:xfrm>
                </p:grpSpPr>
                <p:sp>
                  <p:nvSpPr>
                    <p:cNvPr id="1013" name="Oval 1012"/>
                    <p:cNvSpPr/>
                    <p:nvPr/>
                  </p:nvSpPr>
                  <p:spPr>
                    <a:xfrm flipV="1">
                      <a:off x="1828800" y="1905000"/>
                      <a:ext cx="45719" cy="45719"/>
                    </a:xfrm>
                    <a:prstGeom prst="ellipse">
                      <a:avLst/>
                    </a:prstGeom>
                    <a:solidFill>
                      <a:srgbClr val="C0504D">
                        <a:lumMod val="60000"/>
                        <a:lumOff val="40000"/>
                      </a:srgbClr>
                    </a:solidFill>
                    <a:ln w="12700" cap="flat" cmpd="sng" algn="ctr">
                      <a:solidFill>
                        <a:srgbClr val="C0504D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098" name="Group 1013"/>
                    <p:cNvGrpSpPr/>
                    <p:nvPr/>
                  </p:nvGrpSpPr>
                  <p:grpSpPr>
                    <a:xfrm>
                      <a:off x="3276600" y="4724400"/>
                      <a:ext cx="1905000" cy="1447800"/>
                      <a:chOff x="9906000" y="1828800"/>
                      <a:chExt cx="1905000" cy="1447800"/>
                    </a:xfrm>
                  </p:grpSpPr>
                  <p:grpSp>
                    <p:nvGrpSpPr>
                      <p:cNvPr id="1100" name="Group 1072"/>
                      <p:cNvGrpSpPr/>
                      <p:nvPr/>
                    </p:nvGrpSpPr>
                    <p:grpSpPr>
                      <a:xfrm>
                        <a:off x="9906000" y="2286000"/>
                        <a:ext cx="1700784" cy="932021"/>
                        <a:chOff x="2743200" y="2109216"/>
                        <a:chExt cx="1700784" cy="932021"/>
                      </a:xfrm>
                    </p:grpSpPr>
                    <p:grpSp>
                      <p:nvGrpSpPr>
                        <p:cNvPr id="1102" name="Group 1074"/>
                        <p:cNvGrpSpPr/>
                        <p:nvPr/>
                      </p:nvGrpSpPr>
                      <p:grpSpPr>
                        <a:xfrm>
                          <a:off x="4343400" y="2212848"/>
                          <a:ext cx="100584" cy="758952"/>
                          <a:chOff x="3557016" y="2642616"/>
                          <a:chExt cx="100584" cy="758952"/>
                        </a:xfrm>
                      </p:grpSpPr>
                      <p:sp>
                        <p:nvSpPr>
                          <p:cNvPr id="1079" name="Oval 1078"/>
                          <p:cNvSpPr/>
                          <p:nvPr/>
                        </p:nvSpPr>
                        <p:spPr>
                          <a:xfrm>
                            <a:off x="3575304" y="2642616"/>
                            <a:ext cx="45719" cy="45719"/>
                          </a:xfrm>
                          <a:prstGeom prst="ellipse">
                            <a:avLst/>
                          </a:prstGeom>
                          <a:solidFill>
                            <a:srgbClr val="C0504D">
                              <a:lumMod val="60000"/>
                              <a:lumOff val="40000"/>
                            </a:srgbClr>
                          </a:solidFill>
                          <a:ln w="12700" cap="flat" cmpd="sng" algn="ctr">
                            <a:solidFill>
                              <a:srgbClr val="C0504D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0" name="Oval 1079"/>
                          <p:cNvSpPr/>
                          <p:nvPr/>
                        </p:nvSpPr>
                        <p:spPr>
                          <a:xfrm>
                            <a:off x="3566160" y="2944368"/>
                            <a:ext cx="73152" cy="73152"/>
                          </a:xfrm>
                          <a:prstGeom prst="ellipse">
                            <a:avLst/>
                          </a:prstGeom>
                          <a:solidFill>
                            <a:srgbClr val="C0504D">
                              <a:lumMod val="60000"/>
                              <a:lumOff val="40000"/>
                            </a:srgbClr>
                          </a:solidFill>
                          <a:ln w="12700" cap="flat" cmpd="sng" algn="ctr">
                            <a:solidFill>
                              <a:srgbClr val="C0504D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1" name="Oval 1080"/>
                          <p:cNvSpPr/>
                          <p:nvPr/>
                        </p:nvSpPr>
                        <p:spPr>
                          <a:xfrm>
                            <a:off x="3557016" y="3300984"/>
                            <a:ext cx="100584" cy="100584"/>
                          </a:xfrm>
                          <a:prstGeom prst="ellipse">
                            <a:avLst/>
                          </a:prstGeom>
                          <a:solidFill>
                            <a:srgbClr val="C0504D">
                              <a:lumMod val="60000"/>
                              <a:lumOff val="40000"/>
                            </a:srgbClr>
                          </a:solidFill>
                          <a:ln w="12700" cap="flat" cmpd="sng" algn="ctr">
                            <a:solidFill>
                              <a:srgbClr val="C0504D"/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76" name="TextBox 452"/>
                        <p:cNvSpPr txBox="1"/>
                        <p:nvPr/>
                      </p:nvSpPr>
                      <p:spPr>
                        <a:xfrm>
                          <a:off x="2743200" y="2109216"/>
                          <a:ext cx="1192955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a:t>Small WTP 0-99 L/S</a:t>
                          </a:r>
                          <a:endParaRPr kumimoji="0" 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7" name="TextBox 632"/>
                        <p:cNvSpPr txBox="1"/>
                        <p:nvPr/>
                      </p:nvSpPr>
                      <p:spPr>
                        <a:xfrm>
                          <a:off x="2743200" y="2432304"/>
                          <a:ext cx="1548822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a:t>Medium WTP 100-499 L/S</a:t>
                          </a:r>
                          <a:endParaRPr kumimoji="0" 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8" name="TextBox 636"/>
                        <p:cNvSpPr txBox="1"/>
                        <p:nvPr/>
                      </p:nvSpPr>
                      <p:spPr>
                        <a:xfrm>
                          <a:off x="2755392" y="2795016"/>
                          <a:ext cx="1223412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a:t>Large WTP 500+ L/S</a:t>
                          </a:r>
                          <a:endParaRPr kumimoji="0" 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74" name="Rectangle 1073"/>
                      <p:cNvSpPr/>
                      <p:nvPr/>
                    </p:nvSpPr>
                    <p:spPr>
                      <a:xfrm>
                        <a:off x="9906000" y="1828800"/>
                        <a:ext cx="1905000" cy="1447800"/>
                      </a:xfrm>
                      <a:prstGeom prst="rect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104" name="Group 1014"/>
                    <p:cNvGrpSpPr/>
                    <p:nvPr/>
                  </p:nvGrpSpPr>
                  <p:grpSpPr>
                    <a:xfrm>
                      <a:off x="609600" y="1752600"/>
                      <a:ext cx="7339584" cy="2919984"/>
                      <a:chOff x="609600" y="1752600"/>
                      <a:chExt cx="7339584" cy="2919984"/>
                    </a:xfrm>
                  </p:grpSpPr>
                  <p:sp>
                    <p:nvSpPr>
                      <p:cNvPr id="1016" name="Oval 1015"/>
                      <p:cNvSpPr/>
                      <p:nvPr/>
                    </p:nvSpPr>
                    <p:spPr>
                      <a:xfrm>
                        <a:off x="762000" y="25146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17" name="Oval 1016"/>
                      <p:cNvSpPr/>
                      <p:nvPr/>
                    </p:nvSpPr>
                    <p:spPr>
                      <a:xfrm>
                        <a:off x="914400" y="23622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18" name="Oval 1017"/>
                      <p:cNvSpPr/>
                      <p:nvPr/>
                    </p:nvSpPr>
                    <p:spPr>
                      <a:xfrm>
                        <a:off x="609600" y="24384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19" name="Oval 1018"/>
                      <p:cNvSpPr/>
                      <p:nvPr/>
                    </p:nvSpPr>
                    <p:spPr>
                      <a:xfrm>
                        <a:off x="1066800" y="22860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20" name="Oval 1019"/>
                      <p:cNvSpPr/>
                      <p:nvPr/>
                    </p:nvSpPr>
                    <p:spPr>
                      <a:xfrm>
                        <a:off x="1295400" y="20574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21" name="Oval 1020"/>
                      <p:cNvSpPr/>
                      <p:nvPr/>
                    </p:nvSpPr>
                    <p:spPr>
                      <a:xfrm>
                        <a:off x="838200" y="22098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22" name="Oval 1021"/>
                      <p:cNvSpPr/>
                      <p:nvPr/>
                    </p:nvSpPr>
                    <p:spPr>
                      <a:xfrm>
                        <a:off x="1143000" y="22098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23" name="Oval 1022"/>
                      <p:cNvSpPr/>
                      <p:nvPr/>
                    </p:nvSpPr>
                    <p:spPr>
                      <a:xfrm>
                        <a:off x="1066800" y="21336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24" name="Oval 1023"/>
                      <p:cNvSpPr/>
                      <p:nvPr/>
                    </p:nvSpPr>
                    <p:spPr>
                      <a:xfrm>
                        <a:off x="1447800" y="19812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25" name="Oval 1024"/>
                      <p:cNvSpPr/>
                      <p:nvPr/>
                    </p:nvSpPr>
                    <p:spPr>
                      <a:xfrm>
                        <a:off x="1600200" y="19812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26" name="Oval 1025"/>
                      <p:cNvSpPr/>
                      <p:nvPr/>
                    </p:nvSpPr>
                    <p:spPr>
                      <a:xfrm>
                        <a:off x="1905000" y="19050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27" name="Oval 1026"/>
                      <p:cNvSpPr/>
                      <p:nvPr/>
                    </p:nvSpPr>
                    <p:spPr>
                      <a:xfrm>
                        <a:off x="1752600" y="19050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28" name="Oval 1027"/>
                      <p:cNvSpPr/>
                      <p:nvPr/>
                    </p:nvSpPr>
                    <p:spPr>
                      <a:xfrm>
                        <a:off x="2667000" y="18288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29" name="Oval 1028"/>
                      <p:cNvSpPr/>
                      <p:nvPr/>
                    </p:nvSpPr>
                    <p:spPr>
                      <a:xfrm>
                        <a:off x="2590800" y="19050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30" name="Oval 1029"/>
                      <p:cNvSpPr/>
                      <p:nvPr/>
                    </p:nvSpPr>
                    <p:spPr>
                      <a:xfrm>
                        <a:off x="2438400" y="19050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31" name="Oval 1030"/>
                      <p:cNvSpPr/>
                      <p:nvPr/>
                    </p:nvSpPr>
                    <p:spPr>
                      <a:xfrm>
                        <a:off x="2322576" y="17526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32" name="Oval 1031"/>
                      <p:cNvSpPr/>
                      <p:nvPr/>
                    </p:nvSpPr>
                    <p:spPr>
                      <a:xfrm>
                        <a:off x="4114800" y="24384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33" name="Oval 1032"/>
                      <p:cNvSpPr/>
                      <p:nvPr/>
                    </p:nvSpPr>
                    <p:spPr>
                      <a:xfrm>
                        <a:off x="4191000" y="25146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34" name="Oval 1033"/>
                      <p:cNvSpPr/>
                      <p:nvPr/>
                    </p:nvSpPr>
                    <p:spPr>
                      <a:xfrm>
                        <a:off x="4191000" y="26670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35" name="Oval 1034"/>
                      <p:cNvSpPr/>
                      <p:nvPr/>
                    </p:nvSpPr>
                    <p:spPr>
                      <a:xfrm>
                        <a:off x="3733800" y="23622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36" name="Oval 1035"/>
                      <p:cNvSpPr/>
                      <p:nvPr/>
                    </p:nvSpPr>
                    <p:spPr>
                      <a:xfrm>
                        <a:off x="3810000" y="25908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37" name="Oval 1036"/>
                      <p:cNvSpPr/>
                      <p:nvPr/>
                    </p:nvSpPr>
                    <p:spPr>
                      <a:xfrm>
                        <a:off x="3581400" y="25146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38" name="Oval 1037"/>
                      <p:cNvSpPr/>
                      <p:nvPr/>
                    </p:nvSpPr>
                    <p:spPr>
                      <a:xfrm>
                        <a:off x="3962400" y="28956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39" name="Oval 1038"/>
                      <p:cNvSpPr/>
                      <p:nvPr/>
                    </p:nvSpPr>
                    <p:spPr>
                      <a:xfrm>
                        <a:off x="3810000" y="28194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40" name="Oval 1039"/>
                      <p:cNvSpPr/>
                      <p:nvPr/>
                    </p:nvSpPr>
                    <p:spPr>
                      <a:xfrm>
                        <a:off x="3733800" y="26670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41" name="Oval 1040"/>
                      <p:cNvSpPr/>
                      <p:nvPr/>
                    </p:nvSpPr>
                    <p:spPr>
                      <a:xfrm>
                        <a:off x="3505200" y="25908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42" name="Oval 1041"/>
                      <p:cNvSpPr/>
                      <p:nvPr/>
                    </p:nvSpPr>
                    <p:spPr>
                      <a:xfrm>
                        <a:off x="4495800" y="27432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43" name="Oval 1042"/>
                      <p:cNvSpPr/>
                      <p:nvPr/>
                    </p:nvSpPr>
                    <p:spPr>
                      <a:xfrm>
                        <a:off x="4343400" y="30480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44" name="Oval 1043"/>
                      <p:cNvSpPr/>
                      <p:nvPr/>
                    </p:nvSpPr>
                    <p:spPr>
                      <a:xfrm>
                        <a:off x="4495800" y="28956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45" name="Oval 1044"/>
                      <p:cNvSpPr/>
                      <p:nvPr/>
                    </p:nvSpPr>
                    <p:spPr>
                      <a:xfrm>
                        <a:off x="5029200" y="25146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46" name="Oval 1045"/>
                      <p:cNvSpPr/>
                      <p:nvPr/>
                    </p:nvSpPr>
                    <p:spPr>
                      <a:xfrm>
                        <a:off x="4953000" y="27432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47" name="Oval 1046"/>
                      <p:cNvSpPr/>
                      <p:nvPr/>
                    </p:nvSpPr>
                    <p:spPr>
                      <a:xfrm>
                        <a:off x="6400800" y="32766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48" name="Oval 1047"/>
                      <p:cNvSpPr/>
                      <p:nvPr/>
                    </p:nvSpPr>
                    <p:spPr>
                      <a:xfrm>
                        <a:off x="6172200" y="31242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49" name="Oval 1048"/>
                      <p:cNvSpPr/>
                      <p:nvPr/>
                    </p:nvSpPr>
                    <p:spPr>
                      <a:xfrm>
                        <a:off x="6248400" y="34290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50" name="Oval 1049"/>
                      <p:cNvSpPr/>
                      <p:nvPr/>
                    </p:nvSpPr>
                    <p:spPr>
                      <a:xfrm>
                        <a:off x="5791200" y="35052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51" name="Oval 1050"/>
                      <p:cNvSpPr/>
                      <p:nvPr/>
                    </p:nvSpPr>
                    <p:spPr>
                      <a:xfrm>
                        <a:off x="5715000" y="32766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52" name="Oval 1051"/>
                      <p:cNvSpPr/>
                      <p:nvPr/>
                    </p:nvSpPr>
                    <p:spPr>
                      <a:xfrm>
                        <a:off x="6400800" y="36576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53" name="Oval 1052"/>
                      <p:cNvSpPr/>
                      <p:nvPr/>
                    </p:nvSpPr>
                    <p:spPr>
                      <a:xfrm>
                        <a:off x="6553200" y="36576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54" name="Oval 1053"/>
                      <p:cNvSpPr/>
                      <p:nvPr/>
                    </p:nvSpPr>
                    <p:spPr>
                      <a:xfrm>
                        <a:off x="6553200" y="33528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55" name="Oval 1054"/>
                      <p:cNvSpPr/>
                      <p:nvPr/>
                    </p:nvSpPr>
                    <p:spPr>
                      <a:xfrm>
                        <a:off x="6324600" y="38100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56" name="Oval 1055"/>
                      <p:cNvSpPr/>
                      <p:nvPr/>
                    </p:nvSpPr>
                    <p:spPr>
                      <a:xfrm>
                        <a:off x="6324600" y="45720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57" name="Oval 1056"/>
                      <p:cNvSpPr/>
                      <p:nvPr/>
                    </p:nvSpPr>
                    <p:spPr>
                      <a:xfrm>
                        <a:off x="6629400" y="43434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58" name="Oval 1057"/>
                      <p:cNvSpPr/>
                      <p:nvPr/>
                    </p:nvSpPr>
                    <p:spPr>
                      <a:xfrm>
                        <a:off x="6553200" y="44958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59" name="Oval 1058"/>
                      <p:cNvSpPr/>
                      <p:nvPr/>
                    </p:nvSpPr>
                    <p:spPr>
                      <a:xfrm>
                        <a:off x="6858000" y="40386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60" name="Oval 1059"/>
                      <p:cNvSpPr/>
                      <p:nvPr/>
                    </p:nvSpPr>
                    <p:spPr>
                      <a:xfrm>
                        <a:off x="7114032" y="3694176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61" name="Oval 1060"/>
                      <p:cNvSpPr/>
                      <p:nvPr/>
                    </p:nvSpPr>
                    <p:spPr>
                      <a:xfrm>
                        <a:off x="7010400" y="37338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62" name="Oval 1061"/>
                      <p:cNvSpPr/>
                      <p:nvPr/>
                    </p:nvSpPr>
                    <p:spPr>
                      <a:xfrm>
                        <a:off x="7086600" y="3785616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63" name="Oval 1062"/>
                      <p:cNvSpPr/>
                      <p:nvPr/>
                    </p:nvSpPr>
                    <p:spPr>
                      <a:xfrm>
                        <a:off x="7162800" y="35814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64" name="Oval 1063"/>
                      <p:cNvSpPr/>
                      <p:nvPr/>
                    </p:nvSpPr>
                    <p:spPr>
                      <a:xfrm>
                        <a:off x="6324600" y="39624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65" name="Oval 1064"/>
                      <p:cNvSpPr/>
                      <p:nvPr/>
                    </p:nvSpPr>
                    <p:spPr>
                      <a:xfrm>
                        <a:off x="7467600" y="44958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66" name="Oval 1065"/>
                      <p:cNvSpPr/>
                      <p:nvPr/>
                    </p:nvSpPr>
                    <p:spPr>
                      <a:xfrm>
                        <a:off x="7696200" y="45720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67" name="Oval 1066"/>
                      <p:cNvSpPr/>
                      <p:nvPr/>
                    </p:nvSpPr>
                    <p:spPr>
                      <a:xfrm>
                        <a:off x="7315200" y="44958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68" name="Oval 1067"/>
                      <p:cNvSpPr/>
                      <p:nvPr/>
                    </p:nvSpPr>
                    <p:spPr>
                      <a:xfrm>
                        <a:off x="7620000" y="44958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69" name="Oval 1068"/>
                      <p:cNvSpPr/>
                      <p:nvPr/>
                    </p:nvSpPr>
                    <p:spPr>
                      <a:xfrm>
                        <a:off x="7315200" y="40386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70" name="Oval 1069"/>
                      <p:cNvSpPr/>
                      <p:nvPr/>
                    </p:nvSpPr>
                    <p:spPr>
                      <a:xfrm>
                        <a:off x="7696200" y="419100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71" name="Oval 1070"/>
                      <p:cNvSpPr/>
                      <p:nvPr/>
                    </p:nvSpPr>
                    <p:spPr>
                      <a:xfrm>
                        <a:off x="7239000" y="4343400"/>
                        <a:ext cx="73152" cy="73152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72" name="Oval 1071"/>
                      <p:cNvSpPr/>
                      <p:nvPr/>
                    </p:nvSpPr>
                    <p:spPr>
                      <a:xfrm>
                        <a:off x="7848600" y="4267200"/>
                        <a:ext cx="100584" cy="100584"/>
                      </a:xfrm>
                      <a:prstGeom prst="ellipse">
                        <a:avLst/>
                      </a:prstGeom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C0504D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996" name="Freeform 995"/>
                <p:cNvSpPr/>
                <p:nvPr/>
              </p:nvSpPr>
              <p:spPr>
                <a:xfrm>
                  <a:off x="101600" y="1903413"/>
                  <a:ext cx="1719263" cy="1061508"/>
                </a:xfrm>
                <a:custGeom>
                  <a:avLst/>
                  <a:gdLst>
                    <a:gd name="connsiteX0" fmla="*/ 1612900 w 1719263"/>
                    <a:gd name="connsiteY0" fmla="*/ 17462 h 1061508"/>
                    <a:gd name="connsiteX1" fmla="*/ 1520825 w 1719263"/>
                    <a:gd name="connsiteY1" fmla="*/ 11112 h 1061508"/>
                    <a:gd name="connsiteX2" fmla="*/ 1498600 w 1719263"/>
                    <a:gd name="connsiteY2" fmla="*/ 49212 h 1061508"/>
                    <a:gd name="connsiteX3" fmla="*/ 1466850 w 1719263"/>
                    <a:gd name="connsiteY3" fmla="*/ 49212 h 1061508"/>
                    <a:gd name="connsiteX4" fmla="*/ 1466850 w 1719263"/>
                    <a:gd name="connsiteY4" fmla="*/ 4762 h 1061508"/>
                    <a:gd name="connsiteX5" fmla="*/ 1419225 w 1719263"/>
                    <a:gd name="connsiteY5" fmla="*/ 20637 h 1061508"/>
                    <a:gd name="connsiteX6" fmla="*/ 1358900 w 1719263"/>
                    <a:gd name="connsiteY6" fmla="*/ 58737 h 1061508"/>
                    <a:gd name="connsiteX7" fmla="*/ 1333500 w 1719263"/>
                    <a:gd name="connsiteY7" fmla="*/ 74612 h 1061508"/>
                    <a:gd name="connsiteX8" fmla="*/ 1323975 w 1719263"/>
                    <a:gd name="connsiteY8" fmla="*/ 106362 h 1061508"/>
                    <a:gd name="connsiteX9" fmla="*/ 1308100 w 1719263"/>
                    <a:gd name="connsiteY9" fmla="*/ 119062 h 1061508"/>
                    <a:gd name="connsiteX10" fmla="*/ 1266825 w 1719263"/>
                    <a:gd name="connsiteY10" fmla="*/ 119062 h 1061508"/>
                    <a:gd name="connsiteX11" fmla="*/ 1244600 w 1719263"/>
                    <a:gd name="connsiteY11" fmla="*/ 106362 h 1061508"/>
                    <a:gd name="connsiteX12" fmla="*/ 1212850 w 1719263"/>
                    <a:gd name="connsiteY12" fmla="*/ 115887 h 1061508"/>
                    <a:gd name="connsiteX13" fmla="*/ 1171575 w 1719263"/>
                    <a:gd name="connsiteY13" fmla="*/ 122237 h 1061508"/>
                    <a:gd name="connsiteX14" fmla="*/ 1139825 w 1719263"/>
                    <a:gd name="connsiteY14" fmla="*/ 141287 h 1061508"/>
                    <a:gd name="connsiteX15" fmla="*/ 1098550 w 1719263"/>
                    <a:gd name="connsiteY15" fmla="*/ 153987 h 1061508"/>
                    <a:gd name="connsiteX16" fmla="*/ 1076325 w 1719263"/>
                    <a:gd name="connsiteY16" fmla="*/ 179387 h 1061508"/>
                    <a:gd name="connsiteX17" fmla="*/ 1054100 w 1719263"/>
                    <a:gd name="connsiteY17" fmla="*/ 185737 h 1061508"/>
                    <a:gd name="connsiteX18" fmla="*/ 1031875 w 1719263"/>
                    <a:gd name="connsiteY18" fmla="*/ 166687 h 1061508"/>
                    <a:gd name="connsiteX19" fmla="*/ 1000125 w 1719263"/>
                    <a:gd name="connsiteY19" fmla="*/ 185737 h 1061508"/>
                    <a:gd name="connsiteX20" fmla="*/ 965200 w 1719263"/>
                    <a:gd name="connsiteY20" fmla="*/ 169862 h 1061508"/>
                    <a:gd name="connsiteX21" fmla="*/ 952500 w 1719263"/>
                    <a:gd name="connsiteY21" fmla="*/ 163512 h 1061508"/>
                    <a:gd name="connsiteX22" fmla="*/ 933450 w 1719263"/>
                    <a:gd name="connsiteY22" fmla="*/ 185737 h 1061508"/>
                    <a:gd name="connsiteX23" fmla="*/ 939800 w 1719263"/>
                    <a:gd name="connsiteY23" fmla="*/ 207962 h 1061508"/>
                    <a:gd name="connsiteX24" fmla="*/ 812800 w 1719263"/>
                    <a:gd name="connsiteY24" fmla="*/ 274637 h 1061508"/>
                    <a:gd name="connsiteX25" fmla="*/ 790575 w 1719263"/>
                    <a:gd name="connsiteY25" fmla="*/ 261937 h 1061508"/>
                    <a:gd name="connsiteX26" fmla="*/ 771525 w 1719263"/>
                    <a:gd name="connsiteY26" fmla="*/ 242887 h 1061508"/>
                    <a:gd name="connsiteX27" fmla="*/ 733425 w 1719263"/>
                    <a:gd name="connsiteY27" fmla="*/ 287337 h 1061508"/>
                    <a:gd name="connsiteX28" fmla="*/ 714375 w 1719263"/>
                    <a:gd name="connsiteY28" fmla="*/ 306387 h 1061508"/>
                    <a:gd name="connsiteX29" fmla="*/ 685800 w 1719263"/>
                    <a:gd name="connsiteY29" fmla="*/ 312737 h 1061508"/>
                    <a:gd name="connsiteX30" fmla="*/ 685800 w 1719263"/>
                    <a:gd name="connsiteY30" fmla="*/ 344487 h 1061508"/>
                    <a:gd name="connsiteX31" fmla="*/ 628650 w 1719263"/>
                    <a:gd name="connsiteY31" fmla="*/ 360362 h 1061508"/>
                    <a:gd name="connsiteX32" fmla="*/ 612775 w 1719263"/>
                    <a:gd name="connsiteY32" fmla="*/ 363537 h 1061508"/>
                    <a:gd name="connsiteX33" fmla="*/ 612775 w 1719263"/>
                    <a:gd name="connsiteY33" fmla="*/ 388937 h 1061508"/>
                    <a:gd name="connsiteX34" fmla="*/ 590550 w 1719263"/>
                    <a:gd name="connsiteY34" fmla="*/ 417512 h 1061508"/>
                    <a:gd name="connsiteX35" fmla="*/ 530225 w 1719263"/>
                    <a:gd name="connsiteY35" fmla="*/ 484187 h 1061508"/>
                    <a:gd name="connsiteX36" fmla="*/ 523875 w 1719263"/>
                    <a:gd name="connsiteY36" fmla="*/ 503237 h 1061508"/>
                    <a:gd name="connsiteX37" fmla="*/ 479425 w 1719263"/>
                    <a:gd name="connsiteY37" fmla="*/ 560387 h 1061508"/>
                    <a:gd name="connsiteX38" fmla="*/ 450850 w 1719263"/>
                    <a:gd name="connsiteY38" fmla="*/ 636587 h 1061508"/>
                    <a:gd name="connsiteX39" fmla="*/ 444500 w 1719263"/>
                    <a:gd name="connsiteY39" fmla="*/ 665162 h 1061508"/>
                    <a:gd name="connsiteX40" fmla="*/ 482600 w 1719263"/>
                    <a:gd name="connsiteY40" fmla="*/ 722312 h 1061508"/>
                    <a:gd name="connsiteX41" fmla="*/ 498475 w 1719263"/>
                    <a:gd name="connsiteY41" fmla="*/ 760412 h 1061508"/>
                    <a:gd name="connsiteX42" fmla="*/ 504825 w 1719263"/>
                    <a:gd name="connsiteY42" fmla="*/ 785812 h 1061508"/>
                    <a:gd name="connsiteX43" fmla="*/ 527050 w 1719263"/>
                    <a:gd name="connsiteY43" fmla="*/ 804862 h 1061508"/>
                    <a:gd name="connsiteX44" fmla="*/ 504825 w 1719263"/>
                    <a:gd name="connsiteY44" fmla="*/ 839787 h 1061508"/>
                    <a:gd name="connsiteX45" fmla="*/ 485775 w 1719263"/>
                    <a:gd name="connsiteY45" fmla="*/ 846137 h 1061508"/>
                    <a:gd name="connsiteX46" fmla="*/ 454025 w 1719263"/>
                    <a:gd name="connsiteY46" fmla="*/ 817562 h 1061508"/>
                    <a:gd name="connsiteX47" fmla="*/ 428625 w 1719263"/>
                    <a:gd name="connsiteY47" fmla="*/ 836612 h 1061508"/>
                    <a:gd name="connsiteX48" fmla="*/ 403225 w 1719263"/>
                    <a:gd name="connsiteY48" fmla="*/ 823912 h 1061508"/>
                    <a:gd name="connsiteX49" fmla="*/ 384175 w 1719263"/>
                    <a:gd name="connsiteY49" fmla="*/ 798512 h 1061508"/>
                    <a:gd name="connsiteX50" fmla="*/ 349250 w 1719263"/>
                    <a:gd name="connsiteY50" fmla="*/ 814387 h 1061508"/>
                    <a:gd name="connsiteX51" fmla="*/ 234950 w 1719263"/>
                    <a:gd name="connsiteY51" fmla="*/ 846137 h 1061508"/>
                    <a:gd name="connsiteX52" fmla="*/ 200025 w 1719263"/>
                    <a:gd name="connsiteY52" fmla="*/ 871537 h 1061508"/>
                    <a:gd name="connsiteX53" fmla="*/ 152400 w 1719263"/>
                    <a:gd name="connsiteY53" fmla="*/ 909637 h 1061508"/>
                    <a:gd name="connsiteX54" fmla="*/ 136525 w 1719263"/>
                    <a:gd name="connsiteY54" fmla="*/ 903287 h 1061508"/>
                    <a:gd name="connsiteX55" fmla="*/ 104775 w 1719263"/>
                    <a:gd name="connsiteY55" fmla="*/ 881062 h 1061508"/>
                    <a:gd name="connsiteX56" fmla="*/ 9525 w 1719263"/>
                    <a:gd name="connsiteY56" fmla="*/ 909637 h 1061508"/>
                    <a:gd name="connsiteX57" fmla="*/ 47625 w 1719263"/>
                    <a:gd name="connsiteY57" fmla="*/ 982662 h 1061508"/>
                    <a:gd name="connsiteX58" fmla="*/ 158750 w 1719263"/>
                    <a:gd name="connsiteY58" fmla="*/ 979487 h 1061508"/>
                    <a:gd name="connsiteX59" fmla="*/ 196850 w 1719263"/>
                    <a:gd name="connsiteY59" fmla="*/ 915987 h 1061508"/>
                    <a:gd name="connsiteX60" fmla="*/ 241300 w 1719263"/>
                    <a:gd name="connsiteY60" fmla="*/ 903287 h 1061508"/>
                    <a:gd name="connsiteX61" fmla="*/ 304800 w 1719263"/>
                    <a:gd name="connsiteY61" fmla="*/ 893762 h 1061508"/>
                    <a:gd name="connsiteX62" fmla="*/ 330200 w 1719263"/>
                    <a:gd name="connsiteY62" fmla="*/ 893762 h 1061508"/>
                    <a:gd name="connsiteX63" fmla="*/ 365125 w 1719263"/>
                    <a:gd name="connsiteY63" fmla="*/ 906462 h 1061508"/>
                    <a:gd name="connsiteX64" fmla="*/ 381000 w 1719263"/>
                    <a:gd name="connsiteY64" fmla="*/ 912812 h 1061508"/>
                    <a:gd name="connsiteX65" fmla="*/ 361950 w 1719263"/>
                    <a:gd name="connsiteY65" fmla="*/ 963612 h 1061508"/>
                    <a:gd name="connsiteX66" fmla="*/ 355600 w 1719263"/>
                    <a:gd name="connsiteY66" fmla="*/ 989012 h 1061508"/>
                    <a:gd name="connsiteX67" fmla="*/ 365125 w 1719263"/>
                    <a:gd name="connsiteY67" fmla="*/ 1042987 h 1061508"/>
                    <a:gd name="connsiteX68" fmla="*/ 393700 w 1719263"/>
                    <a:gd name="connsiteY68" fmla="*/ 1055687 h 1061508"/>
                    <a:gd name="connsiteX69" fmla="*/ 425450 w 1719263"/>
                    <a:gd name="connsiteY69" fmla="*/ 1008062 h 1061508"/>
                    <a:gd name="connsiteX70" fmla="*/ 473075 w 1719263"/>
                    <a:gd name="connsiteY70" fmla="*/ 982662 h 1061508"/>
                    <a:gd name="connsiteX71" fmla="*/ 546100 w 1719263"/>
                    <a:gd name="connsiteY71" fmla="*/ 941387 h 1061508"/>
                    <a:gd name="connsiteX72" fmla="*/ 622300 w 1719263"/>
                    <a:gd name="connsiteY72" fmla="*/ 909637 h 1061508"/>
                    <a:gd name="connsiteX73" fmla="*/ 679450 w 1719263"/>
                    <a:gd name="connsiteY73" fmla="*/ 900112 h 1061508"/>
                    <a:gd name="connsiteX74" fmla="*/ 708025 w 1719263"/>
                    <a:gd name="connsiteY74" fmla="*/ 912812 h 1061508"/>
                    <a:gd name="connsiteX75" fmla="*/ 727075 w 1719263"/>
                    <a:gd name="connsiteY75" fmla="*/ 919162 h 1061508"/>
                    <a:gd name="connsiteX76" fmla="*/ 771525 w 1719263"/>
                    <a:gd name="connsiteY76" fmla="*/ 893762 h 1061508"/>
                    <a:gd name="connsiteX77" fmla="*/ 806450 w 1719263"/>
                    <a:gd name="connsiteY77" fmla="*/ 833437 h 1061508"/>
                    <a:gd name="connsiteX78" fmla="*/ 800100 w 1719263"/>
                    <a:gd name="connsiteY78" fmla="*/ 779462 h 1061508"/>
                    <a:gd name="connsiteX79" fmla="*/ 812800 w 1719263"/>
                    <a:gd name="connsiteY79" fmla="*/ 731837 h 1061508"/>
                    <a:gd name="connsiteX80" fmla="*/ 835025 w 1719263"/>
                    <a:gd name="connsiteY80" fmla="*/ 719137 h 1061508"/>
                    <a:gd name="connsiteX81" fmla="*/ 866775 w 1719263"/>
                    <a:gd name="connsiteY81" fmla="*/ 712787 h 1061508"/>
                    <a:gd name="connsiteX82" fmla="*/ 895350 w 1719263"/>
                    <a:gd name="connsiteY82" fmla="*/ 703262 h 1061508"/>
                    <a:gd name="connsiteX83" fmla="*/ 930275 w 1719263"/>
                    <a:gd name="connsiteY83" fmla="*/ 700087 h 1061508"/>
                    <a:gd name="connsiteX84" fmla="*/ 942975 w 1719263"/>
                    <a:gd name="connsiteY84" fmla="*/ 712787 h 1061508"/>
                    <a:gd name="connsiteX85" fmla="*/ 1019175 w 1719263"/>
                    <a:gd name="connsiteY85" fmla="*/ 712787 h 1061508"/>
                    <a:gd name="connsiteX86" fmla="*/ 1057275 w 1719263"/>
                    <a:gd name="connsiteY86" fmla="*/ 700087 h 1061508"/>
                    <a:gd name="connsiteX87" fmla="*/ 1082675 w 1719263"/>
                    <a:gd name="connsiteY87" fmla="*/ 677862 h 1061508"/>
                    <a:gd name="connsiteX88" fmla="*/ 1111250 w 1719263"/>
                    <a:gd name="connsiteY88" fmla="*/ 652462 h 1061508"/>
                    <a:gd name="connsiteX89" fmla="*/ 1152525 w 1719263"/>
                    <a:gd name="connsiteY89" fmla="*/ 671512 h 1061508"/>
                    <a:gd name="connsiteX90" fmla="*/ 1155700 w 1719263"/>
                    <a:gd name="connsiteY90" fmla="*/ 706437 h 1061508"/>
                    <a:gd name="connsiteX91" fmla="*/ 1209675 w 1719263"/>
                    <a:gd name="connsiteY91" fmla="*/ 706437 h 1061508"/>
                    <a:gd name="connsiteX92" fmla="*/ 1263650 w 1719263"/>
                    <a:gd name="connsiteY92" fmla="*/ 706437 h 1061508"/>
                    <a:gd name="connsiteX93" fmla="*/ 1282700 w 1719263"/>
                    <a:gd name="connsiteY93" fmla="*/ 696912 h 1061508"/>
                    <a:gd name="connsiteX94" fmla="*/ 1301750 w 1719263"/>
                    <a:gd name="connsiteY94" fmla="*/ 677862 h 1061508"/>
                    <a:gd name="connsiteX95" fmla="*/ 1343025 w 1719263"/>
                    <a:gd name="connsiteY95" fmla="*/ 623887 h 1061508"/>
                    <a:gd name="connsiteX96" fmla="*/ 1355725 w 1719263"/>
                    <a:gd name="connsiteY96" fmla="*/ 579437 h 1061508"/>
                    <a:gd name="connsiteX97" fmla="*/ 1371600 w 1719263"/>
                    <a:gd name="connsiteY97" fmla="*/ 560387 h 1061508"/>
                    <a:gd name="connsiteX98" fmla="*/ 1400175 w 1719263"/>
                    <a:gd name="connsiteY98" fmla="*/ 582612 h 1061508"/>
                    <a:gd name="connsiteX99" fmla="*/ 1431925 w 1719263"/>
                    <a:gd name="connsiteY99" fmla="*/ 582612 h 1061508"/>
                    <a:gd name="connsiteX100" fmla="*/ 1454150 w 1719263"/>
                    <a:gd name="connsiteY100" fmla="*/ 576262 h 1061508"/>
                    <a:gd name="connsiteX101" fmla="*/ 1476375 w 1719263"/>
                    <a:gd name="connsiteY101" fmla="*/ 531812 h 1061508"/>
                    <a:gd name="connsiteX102" fmla="*/ 1504950 w 1719263"/>
                    <a:gd name="connsiteY102" fmla="*/ 481012 h 1061508"/>
                    <a:gd name="connsiteX103" fmla="*/ 1520825 w 1719263"/>
                    <a:gd name="connsiteY103" fmla="*/ 474662 h 1061508"/>
                    <a:gd name="connsiteX104" fmla="*/ 1555750 w 1719263"/>
                    <a:gd name="connsiteY104" fmla="*/ 433387 h 1061508"/>
                    <a:gd name="connsiteX105" fmla="*/ 1597025 w 1719263"/>
                    <a:gd name="connsiteY105" fmla="*/ 433387 h 1061508"/>
                    <a:gd name="connsiteX106" fmla="*/ 1622425 w 1719263"/>
                    <a:gd name="connsiteY106" fmla="*/ 414337 h 1061508"/>
                    <a:gd name="connsiteX107" fmla="*/ 1682750 w 1719263"/>
                    <a:gd name="connsiteY107" fmla="*/ 385762 h 1061508"/>
                    <a:gd name="connsiteX108" fmla="*/ 1714500 w 1719263"/>
                    <a:gd name="connsiteY108" fmla="*/ 366712 h 1061508"/>
                    <a:gd name="connsiteX109" fmla="*/ 1654175 w 1719263"/>
                    <a:gd name="connsiteY109" fmla="*/ 277812 h 1061508"/>
                    <a:gd name="connsiteX110" fmla="*/ 1644650 w 1719263"/>
                    <a:gd name="connsiteY110" fmla="*/ 246062 h 1061508"/>
                    <a:gd name="connsiteX111" fmla="*/ 1644650 w 1719263"/>
                    <a:gd name="connsiteY111" fmla="*/ 233362 h 1061508"/>
                    <a:gd name="connsiteX112" fmla="*/ 1619250 w 1719263"/>
                    <a:gd name="connsiteY112" fmla="*/ 211137 h 1061508"/>
                    <a:gd name="connsiteX113" fmla="*/ 1612900 w 1719263"/>
                    <a:gd name="connsiteY113" fmla="*/ 198437 h 1061508"/>
                    <a:gd name="connsiteX114" fmla="*/ 1638300 w 1719263"/>
                    <a:gd name="connsiteY114" fmla="*/ 188912 h 1061508"/>
                    <a:gd name="connsiteX115" fmla="*/ 1670050 w 1719263"/>
                    <a:gd name="connsiteY115" fmla="*/ 179387 h 1061508"/>
                    <a:gd name="connsiteX116" fmla="*/ 1682750 w 1719263"/>
                    <a:gd name="connsiteY116" fmla="*/ 150812 h 1061508"/>
                    <a:gd name="connsiteX117" fmla="*/ 1651000 w 1719263"/>
                    <a:gd name="connsiteY117" fmla="*/ 141287 h 1061508"/>
                    <a:gd name="connsiteX118" fmla="*/ 1638300 w 1719263"/>
                    <a:gd name="connsiteY118" fmla="*/ 131762 h 1061508"/>
                    <a:gd name="connsiteX119" fmla="*/ 1651000 w 1719263"/>
                    <a:gd name="connsiteY119" fmla="*/ 112712 h 1061508"/>
                    <a:gd name="connsiteX120" fmla="*/ 1666875 w 1719263"/>
                    <a:gd name="connsiteY120" fmla="*/ 90487 h 1061508"/>
                    <a:gd name="connsiteX121" fmla="*/ 1612900 w 1719263"/>
                    <a:gd name="connsiteY121" fmla="*/ 17462 h 1061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1719263" h="1061508">
                      <a:moveTo>
                        <a:pt x="1612900" y="17462"/>
                      </a:moveTo>
                      <a:cubicBezTo>
                        <a:pt x="1588558" y="4233"/>
                        <a:pt x="1539875" y="5820"/>
                        <a:pt x="1520825" y="11112"/>
                      </a:cubicBezTo>
                      <a:cubicBezTo>
                        <a:pt x="1501775" y="16404"/>
                        <a:pt x="1507596" y="42862"/>
                        <a:pt x="1498600" y="49212"/>
                      </a:cubicBezTo>
                      <a:cubicBezTo>
                        <a:pt x="1489604" y="55562"/>
                        <a:pt x="1472142" y="56620"/>
                        <a:pt x="1466850" y="49212"/>
                      </a:cubicBezTo>
                      <a:cubicBezTo>
                        <a:pt x="1461558" y="41804"/>
                        <a:pt x="1474788" y="9525"/>
                        <a:pt x="1466850" y="4762"/>
                      </a:cubicBezTo>
                      <a:cubicBezTo>
                        <a:pt x="1458913" y="0"/>
                        <a:pt x="1437217" y="11641"/>
                        <a:pt x="1419225" y="20637"/>
                      </a:cubicBezTo>
                      <a:cubicBezTo>
                        <a:pt x="1401233" y="29633"/>
                        <a:pt x="1358900" y="58737"/>
                        <a:pt x="1358900" y="58737"/>
                      </a:cubicBezTo>
                      <a:cubicBezTo>
                        <a:pt x="1344613" y="67733"/>
                        <a:pt x="1339321" y="66675"/>
                        <a:pt x="1333500" y="74612"/>
                      </a:cubicBezTo>
                      <a:cubicBezTo>
                        <a:pt x="1327679" y="82549"/>
                        <a:pt x="1328208" y="98954"/>
                        <a:pt x="1323975" y="106362"/>
                      </a:cubicBezTo>
                      <a:cubicBezTo>
                        <a:pt x="1319742" y="113770"/>
                        <a:pt x="1317625" y="116945"/>
                        <a:pt x="1308100" y="119062"/>
                      </a:cubicBezTo>
                      <a:cubicBezTo>
                        <a:pt x="1298575" y="121179"/>
                        <a:pt x="1277408" y="121179"/>
                        <a:pt x="1266825" y="119062"/>
                      </a:cubicBezTo>
                      <a:cubicBezTo>
                        <a:pt x="1256242" y="116945"/>
                        <a:pt x="1253596" y="106891"/>
                        <a:pt x="1244600" y="106362"/>
                      </a:cubicBezTo>
                      <a:cubicBezTo>
                        <a:pt x="1235604" y="105833"/>
                        <a:pt x="1225021" y="113241"/>
                        <a:pt x="1212850" y="115887"/>
                      </a:cubicBezTo>
                      <a:cubicBezTo>
                        <a:pt x="1200679" y="118533"/>
                        <a:pt x="1183746" y="118004"/>
                        <a:pt x="1171575" y="122237"/>
                      </a:cubicBezTo>
                      <a:cubicBezTo>
                        <a:pt x="1159404" y="126470"/>
                        <a:pt x="1151996" y="135995"/>
                        <a:pt x="1139825" y="141287"/>
                      </a:cubicBezTo>
                      <a:cubicBezTo>
                        <a:pt x="1127654" y="146579"/>
                        <a:pt x="1109133" y="147637"/>
                        <a:pt x="1098550" y="153987"/>
                      </a:cubicBezTo>
                      <a:cubicBezTo>
                        <a:pt x="1087967" y="160337"/>
                        <a:pt x="1083733" y="174095"/>
                        <a:pt x="1076325" y="179387"/>
                      </a:cubicBezTo>
                      <a:cubicBezTo>
                        <a:pt x="1068917" y="184679"/>
                        <a:pt x="1061508" y="187854"/>
                        <a:pt x="1054100" y="185737"/>
                      </a:cubicBezTo>
                      <a:cubicBezTo>
                        <a:pt x="1046692" y="183620"/>
                        <a:pt x="1040871" y="166687"/>
                        <a:pt x="1031875" y="166687"/>
                      </a:cubicBezTo>
                      <a:cubicBezTo>
                        <a:pt x="1022879" y="166687"/>
                        <a:pt x="1011237" y="185208"/>
                        <a:pt x="1000125" y="185737"/>
                      </a:cubicBezTo>
                      <a:cubicBezTo>
                        <a:pt x="989013" y="186266"/>
                        <a:pt x="973137" y="173566"/>
                        <a:pt x="965200" y="169862"/>
                      </a:cubicBezTo>
                      <a:cubicBezTo>
                        <a:pt x="957263" y="166158"/>
                        <a:pt x="957792" y="160866"/>
                        <a:pt x="952500" y="163512"/>
                      </a:cubicBezTo>
                      <a:cubicBezTo>
                        <a:pt x="947208" y="166158"/>
                        <a:pt x="935567" y="178329"/>
                        <a:pt x="933450" y="185737"/>
                      </a:cubicBezTo>
                      <a:cubicBezTo>
                        <a:pt x="931333" y="193145"/>
                        <a:pt x="959908" y="193145"/>
                        <a:pt x="939800" y="207962"/>
                      </a:cubicBezTo>
                      <a:cubicBezTo>
                        <a:pt x="919692" y="222779"/>
                        <a:pt x="837671" y="265641"/>
                        <a:pt x="812800" y="274637"/>
                      </a:cubicBezTo>
                      <a:cubicBezTo>
                        <a:pt x="787929" y="283633"/>
                        <a:pt x="797454" y="267229"/>
                        <a:pt x="790575" y="261937"/>
                      </a:cubicBezTo>
                      <a:cubicBezTo>
                        <a:pt x="783696" y="256645"/>
                        <a:pt x="781050" y="238654"/>
                        <a:pt x="771525" y="242887"/>
                      </a:cubicBezTo>
                      <a:cubicBezTo>
                        <a:pt x="762000" y="247120"/>
                        <a:pt x="742950" y="276754"/>
                        <a:pt x="733425" y="287337"/>
                      </a:cubicBezTo>
                      <a:cubicBezTo>
                        <a:pt x="723900" y="297920"/>
                        <a:pt x="722312" y="302154"/>
                        <a:pt x="714375" y="306387"/>
                      </a:cubicBezTo>
                      <a:cubicBezTo>
                        <a:pt x="706438" y="310620"/>
                        <a:pt x="690562" y="306387"/>
                        <a:pt x="685800" y="312737"/>
                      </a:cubicBezTo>
                      <a:cubicBezTo>
                        <a:pt x="681038" y="319087"/>
                        <a:pt x="695325" y="336550"/>
                        <a:pt x="685800" y="344487"/>
                      </a:cubicBezTo>
                      <a:cubicBezTo>
                        <a:pt x="676275" y="352424"/>
                        <a:pt x="640821" y="357187"/>
                        <a:pt x="628650" y="360362"/>
                      </a:cubicBezTo>
                      <a:cubicBezTo>
                        <a:pt x="616479" y="363537"/>
                        <a:pt x="615421" y="358775"/>
                        <a:pt x="612775" y="363537"/>
                      </a:cubicBezTo>
                      <a:cubicBezTo>
                        <a:pt x="610129" y="368299"/>
                        <a:pt x="616479" y="379941"/>
                        <a:pt x="612775" y="388937"/>
                      </a:cubicBezTo>
                      <a:cubicBezTo>
                        <a:pt x="609071" y="397933"/>
                        <a:pt x="604308" y="401637"/>
                        <a:pt x="590550" y="417512"/>
                      </a:cubicBezTo>
                      <a:cubicBezTo>
                        <a:pt x="576792" y="433387"/>
                        <a:pt x="541338" y="469900"/>
                        <a:pt x="530225" y="484187"/>
                      </a:cubicBezTo>
                      <a:cubicBezTo>
                        <a:pt x="519113" y="498475"/>
                        <a:pt x="532342" y="490537"/>
                        <a:pt x="523875" y="503237"/>
                      </a:cubicBezTo>
                      <a:cubicBezTo>
                        <a:pt x="515408" y="515937"/>
                        <a:pt x="491596" y="538162"/>
                        <a:pt x="479425" y="560387"/>
                      </a:cubicBezTo>
                      <a:cubicBezTo>
                        <a:pt x="467254" y="582612"/>
                        <a:pt x="456671" y="619125"/>
                        <a:pt x="450850" y="636587"/>
                      </a:cubicBezTo>
                      <a:cubicBezTo>
                        <a:pt x="445029" y="654049"/>
                        <a:pt x="439208" y="650875"/>
                        <a:pt x="444500" y="665162"/>
                      </a:cubicBezTo>
                      <a:cubicBezTo>
                        <a:pt x="449792" y="679449"/>
                        <a:pt x="473604" y="706437"/>
                        <a:pt x="482600" y="722312"/>
                      </a:cubicBezTo>
                      <a:cubicBezTo>
                        <a:pt x="491596" y="738187"/>
                        <a:pt x="494771" y="749829"/>
                        <a:pt x="498475" y="760412"/>
                      </a:cubicBezTo>
                      <a:cubicBezTo>
                        <a:pt x="502179" y="770995"/>
                        <a:pt x="500063" y="778404"/>
                        <a:pt x="504825" y="785812"/>
                      </a:cubicBezTo>
                      <a:cubicBezTo>
                        <a:pt x="509588" y="793220"/>
                        <a:pt x="527050" y="795866"/>
                        <a:pt x="527050" y="804862"/>
                      </a:cubicBezTo>
                      <a:cubicBezTo>
                        <a:pt x="527050" y="813858"/>
                        <a:pt x="511704" y="832908"/>
                        <a:pt x="504825" y="839787"/>
                      </a:cubicBezTo>
                      <a:cubicBezTo>
                        <a:pt x="497946" y="846666"/>
                        <a:pt x="494242" y="849841"/>
                        <a:pt x="485775" y="846137"/>
                      </a:cubicBezTo>
                      <a:cubicBezTo>
                        <a:pt x="477308" y="842433"/>
                        <a:pt x="463550" y="819150"/>
                        <a:pt x="454025" y="817562"/>
                      </a:cubicBezTo>
                      <a:cubicBezTo>
                        <a:pt x="444500" y="815975"/>
                        <a:pt x="437092" y="835554"/>
                        <a:pt x="428625" y="836612"/>
                      </a:cubicBezTo>
                      <a:cubicBezTo>
                        <a:pt x="420158" y="837670"/>
                        <a:pt x="410633" y="830262"/>
                        <a:pt x="403225" y="823912"/>
                      </a:cubicBezTo>
                      <a:cubicBezTo>
                        <a:pt x="395817" y="817562"/>
                        <a:pt x="393171" y="800099"/>
                        <a:pt x="384175" y="798512"/>
                      </a:cubicBezTo>
                      <a:cubicBezTo>
                        <a:pt x="375179" y="796925"/>
                        <a:pt x="374121" y="806450"/>
                        <a:pt x="349250" y="814387"/>
                      </a:cubicBezTo>
                      <a:cubicBezTo>
                        <a:pt x="324379" y="822324"/>
                        <a:pt x="259821" y="836612"/>
                        <a:pt x="234950" y="846137"/>
                      </a:cubicBezTo>
                      <a:cubicBezTo>
                        <a:pt x="210079" y="855662"/>
                        <a:pt x="213783" y="860954"/>
                        <a:pt x="200025" y="871537"/>
                      </a:cubicBezTo>
                      <a:cubicBezTo>
                        <a:pt x="186267" y="882120"/>
                        <a:pt x="162983" y="904345"/>
                        <a:pt x="152400" y="909637"/>
                      </a:cubicBezTo>
                      <a:cubicBezTo>
                        <a:pt x="141817" y="914929"/>
                        <a:pt x="144463" y="908050"/>
                        <a:pt x="136525" y="903287"/>
                      </a:cubicBezTo>
                      <a:cubicBezTo>
                        <a:pt x="128588" y="898525"/>
                        <a:pt x="125942" y="880004"/>
                        <a:pt x="104775" y="881062"/>
                      </a:cubicBezTo>
                      <a:cubicBezTo>
                        <a:pt x="83608" y="882120"/>
                        <a:pt x="19050" y="892704"/>
                        <a:pt x="9525" y="909637"/>
                      </a:cubicBezTo>
                      <a:cubicBezTo>
                        <a:pt x="0" y="926570"/>
                        <a:pt x="22754" y="971020"/>
                        <a:pt x="47625" y="982662"/>
                      </a:cubicBezTo>
                      <a:cubicBezTo>
                        <a:pt x="72496" y="994304"/>
                        <a:pt x="133879" y="990599"/>
                        <a:pt x="158750" y="979487"/>
                      </a:cubicBezTo>
                      <a:cubicBezTo>
                        <a:pt x="183621" y="968375"/>
                        <a:pt x="183092" y="928687"/>
                        <a:pt x="196850" y="915987"/>
                      </a:cubicBezTo>
                      <a:cubicBezTo>
                        <a:pt x="210608" y="903287"/>
                        <a:pt x="223308" y="906991"/>
                        <a:pt x="241300" y="903287"/>
                      </a:cubicBezTo>
                      <a:cubicBezTo>
                        <a:pt x="259292" y="899583"/>
                        <a:pt x="289983" y="895349"/>
                        <a:pt x="304800" y="893762"/>
                      </a:cubicBezTo>
                      <a:cubicBezTo>
                        <a:pt x="319617" y="892175"/>
                        <a:pt x="320146" y="891645"/>
                        <a:pt x="330200" y="893762"/>
                      </a:cubicBezTo>
                      <a:cubicBezTo>
                        <a:pt x="340254" y="895879"/>
                        <a:pt x="356658" y="903287"/>
                        <a:pt x="365125" y="906462"/>
                      </a:cubicBezTo>
                      <a:cubicBezTo>
                        <a:pt x="373592" y="909637"/>
                        <a:pt x="381529" y="903287"/>
                        <a:pt x="381000" y="912812"/>
                      </a:cubicBezTo>
                      <a:cubicBezTo>
                        <a:pt x="380471" y="922337"/>
                        <a:pt x="366183" y="950912"/>
                        <a:pt x="361950" y="963612"/>
                      </a:cubicBezTo>
                      <a:cubicBezTo>
                        <a:pt x="357717" y="976312"/>
                        <a:pt x="355071" y="975783"/>
                        <a:pt x="355600" y="989012"/>
                      </a:cubicBezTo>
                      <a:cubicBezTo>
                        <a:pt x="356129" y="1002241"/>
                        <a:pt x="358775" y="1031875"/>
                        <a:pt x="365125" y="1042987"/>
                      </a:cubicBezTo>
                      <a:cubicBezTo>
                        <a:pt x="371475" y="1054099"/>
                        <a:pt x="383646" y="1061508"/>
                        <a:pt x="393700" y="1055687"/>
                      </a:cubicBezTo>
                      <a:cubicBezTo>
                        <a:pt x="403754" y="1049866"/>
                        <a:pt x="412221" y="1020233"/>
                        <a:pt x="425450" y="1008062"/>
                      </a:cubicBezTo>
                      <a:cubicBezTo>
                        <a:pt x="438679" y="995891"/>
                        <a:pt x="452967" y="993774"/>
                        <a:pt x="473075" y="982662"/>
                      </a:cubicBezTo>
                      <a:cubicBezTo>
                        <a:pt x="493183" y="971550"/>
                        <a:pt x="521229" y="953558"/>
                        <a:pt x="546100" y="941387"/>
                      </a:cubicBezTo>
                      <a:cubicBezTo>
                        <a:pt x="570971" y="929216"/>
                        <a:pt x="600075" y="916516"/>
                        <a:pt x="622300" y="909637"/>
                      </a:cubicBezTo>
                      <a:cubicBezTo>
                        <a:pt x="644525" y="902758"/>
                        <a:pt x="665163" y="899583"/>
                        <a:pt x="679450" y="900112"/>
                      </a:cubicBezTo>
                      <a:cubicBezTo>
                        <a:pt x="693738" y="900641"/>
                        <a:pt x="700087" y="909637"/>
                        <a:pt x="708025" y="912812"/>
                      </a:cubicBezTo>
                      <a:cubicBezTo>
                        <a:pt x="715963" y="915987"/>
                        <a:pt x="716492" y="922337"/>
                        <a:pt x="727075" y="919162"/>
                      </a:cubicBezTo>
                      <a:cubicBezTo>
                        <a:pt x="737658" y="915987"/>
                        <a:pt x="758296" y="908050"/>
                        <a:pt x="771525" y="893762"/>
                      </a:cubicBezTo>
                      <a:cubicBezTo>
                        <a:pt x="784754" y="879475"/>
                        <a:pt x="801688" y="852487"/>
                        <a:pt x="806450" y="833437"/>
                      </a:cubicBezTo>
                      <a:cubicBezTo>
                        <a:pt x="811212" y="814387"/>
                        <a:pt x="799042" y="796395"/>
                        <a:pt x="800100" y="779462"/>
                      </a:cubicBezTo>
                      <a:cubicBezTo>
                        <a:pt x="801158" y="762529"/>
                        <a:pt x="806979" y="741891"/>
                        <a:pt x="812800" y="731837"/>
                      </a:cubicBezTo>
                      <a:cubicBezTo>
                        <a:pt x="818621" y="721783"/>
                        <a:pt x="826029" y="722312"/>
                        <a:pt x="835025" y="719137"/>
                      </a:cubicBezTo>
                      <a:cubicBezTo>
                        <a:pt x="844021" y="715962"/>
                        <a:pt x="856721" y="715433"/>
                        <a:pt x="866775" y="712787"/>
                      </a:cubicBezTo>
                      <a:cubicBezTo>
                        <a:pt x="876829" y="710141"/>
                        <a:pt x="884767" y="705379"/>
                        <a:pt x="895350" y="703262"/>
                      </a:cubicBezTo>
                      <a:cubicBezTo>
                        <a:pt x="905933" y="701145"/>
                        <a:pt x="922337" y="698499"/>
                        <a:pt x="930275" y="700087"/>
                      </a:cubicBezTo>
                      <a:cubicBezTo>
                        <a:pt x="938213" y="701675"/>
                        <a:pt x="928158" y="710670"/>
                        <a:pt x="942975" y="712787"/>
                      </a:cubicBezTo>
                      <a:cubicBezTo>
                        <a:pt x="957792" y="714904"/>
                        <a:pt x="1000125" y="714904"/>
                        <a:pt x="1019175" y="712787"/>
                      </a:cubicBezTo>
                      <a:cubicBezTo>
                        <a:pt x="1038225" y="710670"/>
                        <a:pt x="1046692" y="705908"/>
                        <a:pt x="1057275" y="700087"/>
                      </a:cubicBezTo>
                      <a:cubicBezTo>
                        <a:pt x="1067858" y="694266"/>
                        <a:pt x="1082675" y="677862"/>
                        <a:pt x="1082675" y="677862"/>
                      </a:cubicBezTo>
                      <a:cubicBezTo>
                        <a:pt x="1091671" y="669925"/>
                        <a:pt x="1099608" y="653520"/>
                        <a:pt x="1111250" y="652462"/>
                      </a:cubicBezTo>
                      <a:cubicBezTo>
                        <a:pt x="1122892" y="651404"/>
                        <a:pt x="1145117" y="662516"/>
                        <a:pt x="1152525" y="671512"/>
                      </a:cubicBezTo>
                      <a:cubicBezTo>
                        <a:pt x="1159933" y="680508"/>
                        <a:pt x="1146175" y="700616"/>
                        <a:pt x="1155700" y="706437"/>
                      </a:cubicBezTo>
                      <a:cubicBezTo>
                        <a:pt x="1165225" y="712258"/>
                        <a:pt x="1209675" y="706437"/>
                        <a:pt x="1209675" y="706437"/>
                      </a:cubicBezTo>
                      <a:cubicBezTo>
                        <a:pt x="1227667" y="706437"/>
                        <a:pt x="1251479" y="708024"/>
                        <a:pt x="1263650" y="706437"/>
                      </a:cubicBezTo>
                      <a:cubicBezTo>
                        <a:pt x="1275821" y="704850"/>
                        <a:pt x="1276350" y="701674"/>
                        <a:pt x="1282700" y="696912"/>
                      </a:cubicBezTo>
                      <a:cubicBezTo>
                        <a:pt x="1289050" y="692150"/>
                        <a:pt x="1291696" y="690033"/>
                        <a:pt x="1301750" y="677862"/>
                      </a:cubicBezTo>
                      <a:cubicBezTo>
                        <a:pt x="1311804" y="665691"/>
                        <a:pt x="1334029" y="640291"/>
                        <a:pt x="1343025" y="623887"/>
                      </a:cubicBezTo>
                      <a:cubicBezTo>
                        <a:pt x="1352021" y="607483"/>
                        <a:pt x="1350963" y="590020"/>
                        <a:pt x="1355725" y="579437"/>
                      </a:cubicBezTo>
                      <a:cubicBezTo>
                        <a:pt x="1360488" y="568854"/>
                        <a:pt x="1364192" y="559858"/>
                        <a:pt x="1371600" y="560387"/>
                      </a:cubicBezTo>
                      <a:cubicBezTo>
                        <a:pt x="1379008" y="560916"/>
                        <a:pt x="1390121" y="578908"/>
                        <a:pt x="1400175" y="582612"/>
                      </a:cubicBezTo>
                      <a:cubicBezTo>
                        <a:pt x="1410229" y="586316"/>
                        <a:pt x="1422929" y="583670"/>
                        <a:pt x="1431925" y="582612"/>
                      </a:cubicBezTo>
                      <a:cubicBezTo>
                        <a:pt x="1440921" y="581554"/>
                        <a:pt x="1446742" y="584729"/>
                        <a:pt x="1454150" y="576262"/>
                      </a:cubicBezTo>
                      <a:cubicBezTo>
                        <a:pt x="1461558" y="567795"/>
                        <a:pt x="1467908" y="547687"/>
                        <a:pt x="1476375" y="531812"/>
                      </a:cubicBezTo>
                      <a:cubicBezTo>
                        <a:pt x="1484842" y="515937"/>
                        <a:pt x="1497542" y="490537"/>
                        <a:pt x="1504950" y="481012"/>
                      </a:cubicBezTo>
                      <a:cubicBezTo>
                        <a:pt x="1512358" y="471487"/>
                        <a:pt x="1512358" y="482600"/>
                        <a:pt x="1520825" y="474662"/>
                      </a:cubicBezTo>
                      <a:cubicBezTo>
                        <a:pt x="1529292" y="466725"/>
                        <a:pt x="1543050" y="440266"/>
                        <a:pt x="1555750" y="433387"/>
                      </a:cubicBezTo>
                      <a:cubicBezTo>
                        <a:pt x="1568450" y="426508"/>
                        <a:pt x="1585912" y="436562"/>
                        <a:pt x="1597025" y="433387"/>
                      </a:cubicBezTo>
                      <a:cubicBezTo>
                        <a:pt x="1608138" y="430212"/>
                        <a:pt x="1608138" y="422274"/>
                        <a:pt x="1622425" y="414337"/>
                      </a:cubicBezTo>
                      <a:cubicBezTo>
                        <a:pt x="1636712" y="406400"/>
                        <a:pt x="1667404" y="393699"/>
                        <a:pt x="1682750" y="385762"/>
                      </a:cubicBezTo>
                      <a:cubicBezTo>
                        <a:pt x="1698096" y="377825"/>
                        <a:pt x="1719263" y="384704"/>
                        <a:pt x="1714500" y="366712"/>
                      </a:cubicBezTo>
                      <a:cubicBezTo>
                        <a:pt x="1709738" y="348720"/>
                        <a:pt x="1665817" y="297920"/>
                        <a:pt x="1654175" y="277812"/>
                      </a:cubicBezTo>
                      <a:cubicBezTo>
                        <a:pt x="1642533" y="257704"/>
                        <a:pt x="1646237" y="253470"/>
                        <a:pt x="1644650" y="246062"/>
                      </a:cubicBezTo>
                      <a:cubicBezTo>
                        <a:pt x="1643063" y="238654"/>
                        <a:pt x="1648883" y="239183"/>
                        <a:pt x="1644650" y="233362"/>
                      </a:cubicBezTo>
                      <a:cubicBezTo>
                        <a:pt x="1640417" y="227541"/>
                        <a:pt x="1624542" y="216958"/>
                        <a:pt x="1619250" y="211137"/>
                      </a:cubicBezTo>
                      <a:cubicBezTo>
                        <a:pt x="1613958" y="205316"/>
                        <a:pt x="1609725" y="202141"/>
                        <a:pt x="1612900" y="198437"/>
                      </a:cubicBezTo>
                      <a:cubicBezTo>
                        <a:pt x="1616075" y="194733"/>
                        <a:pt x="1628775" y="192087"/>
                        <a:pt x="1638300" y="188912"/>
                      </a:cubicBezTo>
                      <a:cubicBezTo>
                        <a:pt x="1647825" y="185737"/>
                        <a:pt x="1662642" y="185737"/>
                        <a:pt x="1670050" y="179387"/>
                      </a:cubicBezTo>
                      <a:cubicBezTo>
                        <a:pt x="1677458" y="173037"/>
                        <a:pt x="1685925" y="157162"/>
                        <a:pt x="1682750" y="150812"/>
                      </a:cubicBezTo>
                      <a:cubicBezTo>
                        <a:pt x="1679575" y="144462"/>
                        <a:pt x="1658408" y="144462"/>
                        <a:pt x="1651000" y="141287"/>
                      </a:cubicBezTo>
                      <a:cubicBezTo>
                        <a:pt x="1643592" y="138112"/>
                        <a:pt x="1638300" y="136524"/>
                        <a:pt x="1638300" y="131762"/>
                      </a:cubicBezTo>
                      <a:cubicBezTo>
                        <a:pt x="1638300" y="127000"/>
                        <a:pt x="1646238" y="119591"/>
                        <a:pt x="1651000" y="112712"/>
                      </a:cubicBezTo>
                      <a:cubicBezTo>
                        <a:pt x="1655762" y="105833"/>
                        <a:pt x="1668462" y="100541"/>
                        <a:pt x="1666875" y="90487"/>
                      </a:cubicBezTo>
                      <a:cubicBezTo>
                        <a:pt x="1665288" y="80433"/>
                        <a:pt x="1637242" y="30691"/>
                        <a:pt x="1612900" y="17462"/>
                      </a:cubicBezTo>
                      <a:close/>
                    </a:path>
                  </a:pathLst>
                </a:custGeom>
                <a:solidFill>
                  <a:srgbClr val="9BBB59">
                    <a:alpha val="53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7" name="Freeform 996"/>
                <p:cNvSpPr/>
                <p:nvPr/>
              </p:nvSpPr>
              <p:spPr>
                <a:xfrm>
                  <a:off x="1719072" y="1773936"/>
                  <a:ext cx="1193006" cy="594519"/>
                </a:xfrm>
                <a:custGeom>
                  <a:avLst/>
                  <a:gdLst>
                    <a:gd name="connsiteX0" fmla="*/ 72231 w 1193006"/>
                    <a:gd name="connsiteY0" fmla="*/ 460375 h 594519"/>
                    <a:gd name="connsiteX1" fmla="*/ 105568 w 1193006"/>
                    <a:gd name="connsiteY1" fmla="*/ 498475 h 594519"/>
                    <a:gd name="connsiteX2" fmla="*/ 138906 w 1193006"/>
                    <a:gd name="connsiteY2" fmla="*/ 455613 h 594519"/>
                    <a:gd name="connsiteX3" fmla="*/ 162718 w 1193006"/>
                    <a:gd name="connsiteY3" fmla="*/ 417513 h 594519"/>
                    <a:gd name="connsiteX4" fmla="*/ 191293 w 1193006"/>
                    <a:gd name="connsiteY4" fmla="*/ 412750 h 594519"/>
                    <a:gd name="connsiteX5" fmla="*/ 210343 w 1193006"/>
                    <a:gd name="connsiteY5" fmla="*/ 407988 h 594519"/>
                    <a:gd name="connsiteX6" fmla="*/ 238918 w 1193006"/>
                    <a:gd name="connsiteY6" fmla="*/ 427038 h 594519"/>
                    <a:gd name="connsiteX7" fmla="*/ 253206 w 1193006"/>
                    <a:gd name="connsiteY7" fmla="*/ 436563 h 594519"/>
                    <a:gd name="connsiteX8" fmla="*/ 310356 w 1193006"/>
                    <a:gd name="connsiteY8" fmla="*/ 431800 h 594519"/>
                    <a:gd name="connsiteX9" fmla="*/ 467518 w 1193006"/>
                    <a:gd name="connsiteY9" fmla="*/ 436563 h 594519"/>
                    <a:gd name="connsiteX10" fmla="*/ 524668 w 1193006"/>
                    <a:gd name="connsiteY10" fmla="*/ 436563 h 594519"/>
                    <a:gd name="connsiteX11" fmla="*/ 572293 w 1193006"/>
                    <a:gd name="connsiteY11" fmla="*/ 450850 h 594519"/>
                    <a:gd name="connsiteX12" fmla="*/ 619918 w 1193006"/>
                    <a:gd name="connsiteY12" fmla="*/ 446088 h 594519"/>
                    <a:gd name="connsiteX13" fmla="*/ 648493 w 1193006"/>
                    <a:gd name="connsiteY13" fmla="*/ 460375 h 594519"/>
                    <a:gd name="connsiteX14" fmla="*/ 681831 w 1193006"/>
                    <a:gd name="connsiteY14" fmla="*/ 460375 h 594519"/>
                    <a:gd name="connsiteX15" fmla="*/ 719931 w 1193006"/>
                    <a:gd name="connsiteY15" fmla="*/ 460375 h 594519"/>
                    <a:gd name="connsiteX16" fmla="*/ 748506 w 1193006"/>
                    <a:gd name="connsiteY16" fmla="*/ 446088 h 594519"/>
                    <a:gd name="connsiteX17" fmla="*/ 777081 w 1193006"/>
                    <a:gd name="connsiteY17" fmla="*/ 446088 h 594519"/>
                    <a:gd name="connsiteX18" fmla="*/ 834231 w 1193006"/>
                    <a:gd name="connsiteY18" fmla="*/ 441325 h 594519"/>
                    <a:gd name="connsiteX19" fmla="*/ 858043 w 1193006"/>
                    <a:gd name="connsiteY19" fmla="*/ 431800 h 594519"/>
                    <a:gd name="connsiteX20" fmla="*/ 886618 w 1193006"/>
                    <a:gd name="connsiteY20" fmla="*/ 450850 h 594519"/>
                    <a:gd name="connsiteX21" fmla="*/ 910431 w 1193006"/>
                    <a:gd name="connsiteY21" fmla="*/ 465138 h 594519"/>
                    <a:gd name="connsiteX22" fmla="*/ 1010443 w 1193006"/>
                    <a:gd name="connsiteY22" fmla="*/ 517525 h 594519"/>
                    <a:gd name="connsiteX23" fmla="*/ 1039018 w 1193006"/>
                    <a:gd name="connsiteY23" fmla="*/ 555625 h 594519"/>
                    <a:gd name="connsiteX24" fmla="*/ 1091406 w 1193006"/>
                    <a:gd name="connsiteY24" fmla="*/ 579438 h 594519"/>
                    <a:gd name="connsiteX25" fmla="*/ 1139031 w 1193006"/>
                    <a:gd name="connsiteY25" fmla="*/ 593725 h 594519"/>
                    <a:gd name="connsiteX26" fmla="*/ 1153318 w 1193006"/>
                    <a:gd name="connsiteY26" fmla="*/ 584200 h 594519"/>
                    <a:gd name="connsiteX27" fmla="*/ 1177131 w 1193006"/>
                    <a:gd name="connsiteY27" fmla="*/ 541338 h 594519"/>
                    <a:gd name="connsiteX28" fmla="*/ 1186656 w 1193006"/>
                    <a:gd name="connsiteY28" fmla="*/ 517525 h 594519"/>
                    <a:gd name="connsiteX29" fmla="*/ 1191418 w 1193006"/>
                    <a:gd name="connsiteY29" fmla="*/ 493713 h 594519"/>
                    <a:gd name="connsiteX30" fmla="*/ 1177131 w 1193006"/>
                    <a:gd name="connsiteY30" fmla="*/ 465138 h 594519"/>
                    <a:gd name="connsiteX31" fmla="*/ 1158081 w 1193006"/>
                    <a:gd name="connsiteY31" fmla="*/ 450850 h 594519"/>
                    <a:gd name="connsiteX32" fmla="*/ 1139031 w 1193006"/>
                    <a:gd name="connsiteY32" fmla="*/ 422275 h 594519"/>
                    <a:gd name="connsiteX33" fmla="*/ 1143793 w 1193006"/>
                    <a:gd name="connsiteY33" fmla="*/ 393700 h 594519"/>
                    <a:gd name="connsiteX34" fmla="*/ 1143793 w 1193006"/>
                    <a:gd name="connsiteY34" fmla="*/ 369888 h 594519"/>
                    <a:gd name="connsiteX35" fmla="*/ 1110456 w 1193006"/>
                    <a:gd name="connsiteY35" fmla="*/ 350838 h 594519"/>
                    <a:gd name="connsiteX36" fmla="*/ 1091406 w 1193006"/>
                    <a:gd name="connsiteY36" fmla="*/ 322263 h 594519"/>
                    <a:gd name="connsiteX37" fmla="*/ 1100931 w 1193006"/>
                    <a:gd name="connsiteY37" fmla="*/ 298450 h 594519"/>
                    <a:gd name="connsiteX38" fmla="*/ 1115218 w 1193006"/>
                    <a:gd name="connsiteY38" fmla="*/ 279400 h 594519"/>
                    <a:gd name="connsiteX39" fmla="*/ 1115218 w 1193006"/>
                    <a:gd name="connsiteY39" fmla="*/ 227013 h 594519"/>
                    <a:gd name="connsiteX40" fmla="*/ 1100931 w 1193006"/>
                    <a:gd name="connsiteY40" fmla="*/ 193675 h 594519"/>
                    <a:gd name="connsiteX41" fmla="*/ 1100931 w 1193006"/>
                    <a:gd name="connsiteY41" fmla="*/ 169863 h 594519"/>
                    <a:gd name="connsiteX42" fmla="*/ 1119981 w 1193006"/>
                    <a:gd name="connsiteY42" fmla="*/ 136525 h 594519"/>
                    <a:gd name="connsiteX43" fmla="*/ 1143793 w 1193006"/>
                    <a:gd name="connsiteY43" fmla="*/ 79375 h 594519"/>
                    <a:gd name="connsiteX44" fmla="*/ 1148556 w 1193006"/>
                    <a:gd name="connsiteY44" fmla="*/ 65088 h 594519"/>
                    <a:gd name="connsiteX45" fmla="*/ 1119981 w 1193006"/>
                    <a:gd name="connsiteY45" fmla="*/ 36513 h 594519"/>
                    <a:gd name="connsiteX46" fmla="*/ 1100931 w 1193006"/>
                    <a:gd name="connsiteY46" fmla="*/ 36513 h 594519"/>
                    <a:gd name="connsiteX47" fmla="*/ 1043781 w 1193006"/>
                    <a:gd name="connsiteY47" fmla="*/ 41275 h 594519"/>
                    <a:gd name="connsiteX48" fmla="*/ 939006 w 1193006"/>
                    <a:gd name="connsiteY48" fmla="*/ 41275 h 594519"/>
                    <a:gd name="connsiteX49" fmla="*/ 853281 w 1193006"/>
                    <a:gd name="connsiteY49" fmla="*/ 41275 h 594519"/>
                    <a:gd name="connsiteX50" fmla="*/ 819943 w 1193006"/>
                    <a:gd name="connsiteY50" fmla="*/ 41275 h 594519"/>
                    <a:gd name="connsiteX51" fmla="*/ 781843 w 1193006"/>
                    <a:gd name="connsiteY51" fmla="*/ 17463 h 594519"/>
                    <a:gd name="connsiteX52" fmla="*/ 729456 w 1193006"/>
                    <a:gd name="connsiteY52" fmla="*/ 3175 h 594519"/>
                    <a:gd name="connsiteX53" fmla="*/ 610393 w 1193006"/>
                    <a:gd name="connsiteY53" fmla="*/ 3175 h 594519"/>
                    <a:gd name="connsiteX54" fmla="*/ 496093 w 1193006"/>
                    <a:gd name="connsiteY54" fmla="*/ 3175 h 594519"/>
                    <a:gd name="connsiteX55" fmla="*/ 477043 w 1193006"/>
                    <a:gd name="connsiteY55" fmla="*/ 22225 h 594519"/>
                    <a:gd name="connsiteX56" fmla="*/ 453231 w 1193006"/>
                    <a:gd name="connsiteY56" fmla="*/ 41275 h 594519"/>
                    <a:gd name="connsiteX57" fmla="*/ 434181 w 1193006"/>
                    <a:gd name="connsiteY57" fmla="*/ 55563 h 594519"/>
                    <a:gd name="connsiteX58" fmla="*/ 381793 w 1193006"/>
                    <a:gd name="connsiteY58" fmla="*/ 93663 h 594519"/>
                    <a:gd name="connsiteX59" fmla="*/ 348456 w 1193006"/>
                    <a:gd name="connsiteY59" fmla="*/ 107950 h 594519"/>
                    <a:gd name="connsiteX60" fmla="*/ 291306 w 1193006"/>
                    <a:gd name="connsiteY60" fmla="*/ 107950 h 594519"/>
                    <a:gd name="connsiteX61" fmla="*/ 172243 w 1193006"/>
                    <a:gd name="connsiteY61" fmla="*/ 107950 h 594519"/>
                    <a:gd name="connsiteX62" fmla="*/ 115093 w 1193006"/>
                    <a:gd name="connsiteY62" fmla="*/ 107950 h 594519"/>
                    <a:gd name="connsiteX63" fmla="*/ 91281 w 1193006"/>
                    <a:gd name="connsiteY63" fmla="*/ 117475 h 594519"/>
                    <a:gd name="connsiteX64" fmla="*/ 29368 w 1193006"/>
                    <a:gd name="connsiteY64" fmla="*/ 165100 h 594519"/>
                    <a:gd name="connsiteX65" fmla="*/ 15081 w 1193006"/>
                    <a:gd name="connsiteY65" fmla="*/ 174625 h 594519"/>
                    <a:gd name="connsiteX66" fmla="*/ 48418 w 1193006"/>
                    <a:gd name="connsiteY66" fmla="*/ 227013 h 594519"/>
                    <a:gd name="connsiteX67" fmla="*/ 43656 w 1193006"/>
                    <a:gd name="connsiteY67" fmla="*/ 246063 h 594519"/>
                    <a:gd name="connsiteX68" fmla="*/ 29368 w 1193006"/>
                    <a:gd name="connsiteY68" fmla="*/ 260350 h 594519"/>
                    <a:gd name="connsiteX69" fmla="*/ 29368 w 1193006"/>
                    <a:gd name="connsiteY69" fmla="*/ 274638 h 594519"/>
                    <a:gd name="connsiteX70" fmla="*/ 57943 w 1193006"/>
                    <a:gd name="connsiteY70" fmla="*/ 279400 h 594519"/>
                    <a:gd name="connsiteX71" fmla="*/ 76993 w 1193006"/>
                    <a:gd name="connsiteY71" fmla="*/ 279400 h 594519"/>
                    <a:gd name="connsiteX72" fmla="*/ 62706 w 1193006"/>
                    <a:gd name="connsiteY72" fmla="*/ 312738 h 594519"/>
                    <a:gd name="connsiteX73" fmla="*/ 38893 w 1193006"/>
                    <a:gd name="connsiteY73" fmla="*/ 322263 h 594519"/>
                    <a:gd name="connsiteX74" fmla="*/ 5556 w 1193006"/>
                    <a:gd name="connsiteY74" fmla="*/ 331788 h 594519"/>
                    <a:gd name="connsiteX75" fmla="*/ 5556 w 1193006"/>
                    <a:gd name="connsiteY75" fmla="*/ 346075 h 594519"/>
                    <a:gd name="connsiteX76" fmla="*/ 24606 w 1193006"/>
                    <a:gd name="connsiteY76" fmla="*/ 355600 h 594519"/>
                    <a:gd name="connsiteX77" fmla="*/ 38893 w 1193006"/>
                    <a:gd name="connsiteY77" fmla="*/ 374650 h 594519"/>
                    <a:gd name="connsiteX78" fmla="*/ 34131 w 1193006"/>
                    <a:gd name="connsiteY78" fmla="*/ 403225 h 594519"/>
                    <a:gd name="connsiteX79" fmla="*/ 72231 w 1193006"/>
                    <a:gd name="connsiteY79" fmla="*/ 460375 h 59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1193006" h="594519">
                      <a:moveTo>
                        <a:pt x="72231" y="460375"/>
                      </a:moveTo>
                      <a:cubicBezTo>
                        <a:pt x="84137" y="476250"/>
                        <a:pt x="94456" y="499269"/>
                        <a:pt x="105568" y="498475"/>
                      </a:cubicBezTo>
                      <a:cubicBezTo>
                        <a:pt x="116680" y="497681"/>
                        <a:pt x="129381" y="469107"/>
                        <a:pt x="138906" y="455613"/>
                      </a:cubicBezTo>
                      <a:cubicBezTo>
                        <a:pt x="148431" y="442119"/>
                        <a:pt x="153987" y="424657"/>
                        <a:pt x="162718" y="417513"/>
                      </a:cubicBezTo>
                      <a:cubicBezTo>
                        <a:pt x="171449" y="410369"/>
                        <a:pt x="183355" y="414338"/>
                        <a:pt x="191293" y="412750"/>
                      </a:cubicBezTo>
                      <a:cubicBezTo>
                        <a:pt x="199231" y="411162"/>
                        <a:pt x="202406" y="405607"/>
                        <a:pt x="210343" y="407988"/>
                      </a:cubicBezTo>
                      <a:cubicBezTo>
                        <a:pt x="218280" y="410369"/>
                        <a:pt x="238918" y="427038"/>
                        <a:pt x="238918" y="427038"/>
                      </a:cubicBezTo>
                      <a:cubicBezTo>
                        <a:pt x="246062" y="431800"/>
                        <a:pt x="241300" y="435769"/>
                        <a:pt x="253206" y="436563"/>
                      </a:cubicBezTo>
                      <a:cubicBezTo>
                        <a:pt x="265112" y="437357"/>
                        <a:pt x="274637" y="431800"/>
                        <a:pt x="310356" y="431800"/>
                      </a:cubicBezTo>
                      <a:cubicBezTo>
                        <a:pt x="346075" y="431800"/>
                        <a:pt x="431799" y="435769"/>
                        <a:pt x="467518" y="436563"/>
                      </a:cubicBezTo>
                      <a:cubicBezTo>
                        <a:pt x="503237" y="437357"/>
                        <a:pt x="507206" y="434182"/>
                        <a:pt x="524668" y="436563"/>
                      </a:cubicBezTo>
                      <a:cubicBezTo>
                        <a:pt x="542130" y="438944"/>
                        <a:pt x="556418" y="449263"/>
                        <a:pt x="572293" y="450850"/>
                      </a:cubicBezTo>
                      <a:cubicBezTo>
                        <a:pt x="588168" y="452438"/>
                        <a:pt x="607218" y="444501"/>
                        <a:pt x="619918" y="446088"/>
                      </a:cubicBezTo>
                      <a:cubicBezTo>
                        <a:pt x="632618" y="447675"/>
                        <a:pt x="638174" y="457994"/>
                        <a:pt x="648493" y="460375"/>
                      </a:cubicBezTo>
                      <a:cubicBezTo>
                        <a:pt x="658812" y="462756"/>
                        <a:pt x="681831" y="460375"/>
                        <a:pt x="681831" y="460375"/>
                      </a:cubicBezTo>
                      <a:cubicBezTo>
                        <a:pt x="693737" y="460375"/>
                        <a:pt x="708819" y="462756"/>
                        <a:pt x="719931" y="460375"/>
                      </a:cubicBezTo>
                      <a:cubicBezTo>
                        <a:pt x="731044" y="457994"/>
                        <a:pt x="738981" y="448469"/>
                        <a:pt x="748506" y="446088"/>
                      </a:cubicBezTo>
                      <a:cubicBezTo>
                        <a:pt x="758031" y="443707"/>
                        <a:pt x="762794" y="446882"/>
                        <a:pt x="777081" y="446088"/>
                      </a:cubicBezTo>
                      <a:cubicBezTo>
                        <a:pt x="791368" y="445294"/>
                        <a:pt x="820737" y="443706"/>
                        <a:pt x="834231" y="441325"/>
                      </a:cubicBezTo>
                      <a:cubicBezTo>
                        <a:pt x="847725" y="438944"/>
                        <a:pt x="849312" y="430212"/>
                        <a:pt x="858043" y="431800"/>
                      </a:cubicBezTo>
                      <a:cubicBezTo>
                        <a:pt x="866774" y="433388"/>
                        <a:pt x="877887" y="445294"/>
                        <a:pt x="886618" y="450850"/>
                      </a:cubicBezTo>
                      <a:cubicBezTo>
                        <a:pt x="895349" y="456406"/>
                        <a:pt x="889794" y="454026"/>
                        <a:pt x="910431" y="465138"/>
                      </a:cubicBezTo>
                      <a:cubicBezTo>
                        <a:pt x="931068" y="476250"/>
                        <a:pt x="989012" y="502444"/>
                        <a:pt x="1010443" y="517525"/>
                      </a:cubicBezTo>
                      <a:cubicBezTo>
                        <a:pt x="1031874" y="532606"/>
                        <a:pt x="1025524" y="545306"/>
                        <a:pt x="1039018" y="555625"/>
                      </a:cubicBezTo>
                      <a:cubicBezTo>
                        <a:pt x="1052512" y="565944"/>
                        <a:pt x="1074737" y="573088"/>
                        <a:pt x="1091406" y="579438"/>
                      </a:cubicBezTo>
                      <a:cubicBezTo>
                        <a:pt x="1108075" y="585788"/>
                        <a:pt x="1128712" y="592931"/>
                        <a:pt x="1139031" y="593725"/>
                      </a:cubicBezTo>
                      <a:cubicBezTo>
                        <a:pt x="1149350" y="594519"/>
                        <a:pt x="1146968" y="592931"/>
                        <a:pt x="1153318" y="584200"/>
                      </a:cubicBezTo>
                      <a:cubicBezTo>
                        <a:pt x="1159668" y="575469"/>
                        <a:pt x="1171575" y="552451"/>
                        <a:pt x="1177131" y="541338"/>
                      </a:cubicBezTo>
                      <a:cubicBezTo>
                        <a:pt x="1182687" y="530226"/>
                        <a:pt x="1184275" y="525462"/>
                        <a:pt x="1186656" y="517525"/>
                      </a:cubicBezTo>
                      <a:cubicBezTo>
                        <a:pt x="1189037" y="509588"/>
                        <a:pt x="1193006" y="502444"/>
                        <a:pt x="1191418" y="493713"/>
                      </a:cubicBezTo>
                      <a:cubicBezTo>
                        <a:pt x="1189830" y="484982"/>
                        <a:pt x="1182687" y="472282"/>
                        <a:pt x="1177131" y="465138"/>
                      </a:cubicBezTo>
                      <a:cubicBezTo>
                        <a:pt x="1171575" y="457994"/>
                        <a:pt x="1164431" y="457994"/>
                        <a:pt x="1158081" y="450850"/>
                      </a:cubicBezTo>
                      <a:cubicBezTo>
                        <a:pt x="1151731" y="443706"/>
                        <a:pt x="1141412" y="431800"/>
                        <a:pt x="1139031" y="422275"/>
                      </a:cubicBezTo>
                      <a:cubicBezTo>
                        <a:pt x="1136650" y="412750"/>
                        <a:pt x="1142999" y="402431"/>
                        <a:pt x="1143793" y="393700"/>
                      </a:cubicBezTo>
                      <a:cubicBezTo>
                        <a:pt x="1144587" y="384969"/>
                        <a:pt x="1149349" y="377032"/>
                        <a:pt x="1143793" y="369888"/>
                      </a:cubicBezTo>
                      <a:cubicBezTo>
                        <a:pt x="1138237" y="362744"/>
                        <a:pt x="1119187" y="358775"/>
                        <a:pt x="1110456" y="350838"/>
                      </a:cubicBezTo>
                      <a:cubicBezTo>
                        <a:pt x="1101725" y="342901"/>
                        <a:pt x="1092994" y="330994"/>
                        <a:pt x="1091406" y="322263"/>
                      </a:cubicBezTo>
                      <a:cubicBezTo>
                        <a:pt x="1089818" y="313532"/>
                        <a:pt x="1096962" y="305594"/>
                        <a:pt x="1100931" y="298450"/>
                      </a:cubicBezTo>
                      <a:cubicBezTo>
                        <a:pt x="1104900" y="291306"/>
                        <a:pt x="1112837" y="291306"/>
                        <a:pt x="1115218" y="279400"/>
                      </a:cubicBezTo>
                      <a:cubicBezTo>
                        <a:pt x="1117599" y="267494"/>
                        <a:pt x="1117599" y="241301"/>
                        <a:pt x="1115218" y="227013"/>
                      </a:cubicBezTo>
                      <a:cubicBezTo>
                        <a:pt x="1112837" y="212726"/>
                        <a:pt x="1103312" y="203200"/>
                        <a:pt x="1100931" y="193675"/>
                      </a:cubicBezTo>
                      <a:cubicBezTo>
                        <a:pt x="1098550" y="184150"/>
                        <a:pt x="1097756" y="179388"/>
                        <a:pt x="1100931" y="169863"/>
                      </a:cubicBezTo>
                      <a:cubicBezTo>
                        <a:pt x="1104106" y="160338"/>
                        <a:pt x="1112837" y="151606"/>
                        <a:pt x="1119981" y="136525"/>
                      </a:cubicBezTo>
                      <a:cubicBezTo>
                        <a:pt x="1127125" y="121444"/>
                        <a:pt x="1139031" y="91281"/>
                        <a:pt x="1143793" y="79375"/>
                      </a:cubicBezTo>
                      <a:cubicBezTo>
                        <a:pt x="1148556" y="67469"/>
                        <a:pt x="1152525" y="72232"/>
                        <a:pt x="1148556" y="65088"/>
                      </a:cubicBezTo>
                      <a:cubicBezTo>
                        <a:pt x="1144587" y="57944"/>
                        <a:pt x="1127919" y="41276"/>
                        <a:pt x="1119981" y="36513"/>
                      </a:cubicBezTo>
                      <a:cubicBezTo>
                        <a:pt x="1112044" y="31751"/>
                        <a:pt x="1113631" y="35719"/>
                        <a:pt x="1100931" y="36513"/>
                      </a:cubicBezTo>
                      <a:cubicBezTo>
                        <a:pt x="1088231" y="37307"/>
                        <a:pt x="1070768" y="40481"/>
                        <a:pt x="1043781" y="41275"/>
                      </a:cubicBezTo>
                      <a:cubicBezTo>
                        <a:pt x="1016794" y="42069"/>
                        <a:pt x="939006" y="41275"/>
                        <a:pt x="939006" y="41275"/>
                      </a:cubicBezTo>
                      <a:lnTo>
                        <a:pt x="853281" y="41275"/>
                      </a:lnTo>
                      <a:cubicBezTo>
                        <a:pt x="833437" y="41275"/>
                        <a:pt x="831849" y="45244"/>
                        <a:pt x="819943" y="41275"/>
                      </a:cubicBezTo>
                      <a:cubicBezTo>
                        <a:pt x="808037" y="37306"/>
                        <a:pt x="796924" y="23813"/>
                        <a:pt x="781843" y="17463"/>
                      </a:cubicBezTo>
                      <a:cubicBezTo>
                        <a:pt x="766762" y="11113"/>
                        <a:pt x="758031" y="5556"/>
                        <a:pt x="729456" y="3175"/>
                      </a:cubicBezTo>
                      <a:cubicBezTo>
                        <a:pt x="700881" y="794"/>
                        <a:pt x="610393" y="3175"/>
                        <a:pt x="610393" y="3175"/>
                      </a:cubicBezTo>
                      <a:cubicBezTo>
                        <a:pt x="571499" y="3175"/>
                        <a:pt x="518318" y="0"/>
                        <a:pt x="496093" y="3175"/>
                      </a:cubicBezTo>
                      <a:cubicBezTo>
                        <a:pt x="473868" y="6350"/>
                        <a:pt x="484187" y="15875"/>
                        <a:pt x="477043" y="22225"/>
                      </a:cubicBezTo>
                      <a:cubicBezTo>
                        <a:pt x="469899" y="28575"/>
                        <a:pt x="460375" y="35719"/>
                        <a:pt x="453231" y="41275"/>
                      </a:cubicBezTo>
                      <a:cubicBezTo>
                        <a:pt x="446087" y="46831"/>
                        <a:pt x="434181" y="55563"/>
                        <a:pt x="434181" y="55563"/>
                      </a:cubicBezTo>
                      <a:cubicBezTo>
                        <a:pt x="422275" y="64294"/>
                        <a:pt x="396080" y="84932"/>
                        <a:pt x="381793" y="93663"/>
                      </a:cubicBezTo>
                      <a:cubicBezTo>
                        <a:pt x="367506" y="102394"/>
                        <a:pt x="363537" y="105569"/>
                        <a:pt x="348456" y="107950"/>
                      </a:cubicBezTo>
                      <a:cubicBezTo>
                        <a:pt x="333375" y="110331"/>
                        <a:pt x="291306" y="107950"/>
                        <a:pt x="291306" y="107950"/>
                      </a:cubicBezTo>
                      <a:lnTo>
                        <a:pt x="172243" y="107950"/>
                      </a:lnTo>
                      <a:cubicBezTo>
                        <a:pt x="142874" y="107950"/>
                        <a:pt x="128587" y="106363"/>
                        <a:pt x="115093" y="107950"/>
                      </a:cubicBezTo>
                      <a:cubicBezTo>
                        <a:pt x="101599" y="109537"/>
                        <a:pt x="105568" y="107950"/>
                        <a:pt x="91281" y="117475"/>
                      </a:cubicBezTo>
                      <a:cubicBezTo>
                        <a:pt x="76994" y="127000"/>
                        <a:pt x="42068" y="155575"/>
                        <a:pt x="29368" y="165100"/>
                      </a:cubicBezTo>
                      <a:cubicBezTo>
                        <a:pt x="16668" y="174625"/>
                        <a:pt x="11906" y="164306"/>
                        <a:pt x="15081" y="174625"/>
                      </a:cubicBezTo>
                      <a:cubicBezTo>
                        <a:pt x="18256" y="184944"/>
                        <a:pt x="43656" y="215107"/>
                        <a:pt x="48418" y="227013"/>
                      </a:cubicBezTo>
                      <a:cubicBezTo>
                        <a:pt x="53180" y="238919"/>
                        <a:pt x="46831" y="240507"/>
                        <a:pt x="43656" y="246063"/>
                      </a:cubicBezTo>
                      <a:cubicBezTo>
                        <a:pt x="40481" y="251619"/>
                        <a:pt x="31749" y="255588"/>
                        <a:pt x="29368" y="260350"/>
                      </a:cubicBezTo>
                      <a:cubicBezTo>
                        <a:pt x="26987" y="265112"/>
                        <a:pt x="24606" y="271463"/>
                        <a:pt x="29368" y="274638"/>
                      </a:cubicBezTo>
                      <a:cubicBezTo>
                        <a:pt x="34130" y="277813"/>
                        <a:pt x="50006" y="278606"/>
                        <a:pt x="57943" y="279400"/>
                      </a:cubicBezTo>
                      <a:cubicBezTo>
                        <a:pt x="65880" y="280194"/>
                        <a:pt x="76199" y="273844"/>
                        <a:pt x="76993" y="279400"/>
                      </a:cubicBezTo>
                      <a:cubicBezTo>
                        <a:pt x="77787" y="284956"/>
                        <a:pt x="69056" y="305594"/>
                        <a:pt x="62706" y="312738"/>
                      </a:cubicBezTo>
                      <a:cubicBezTo>
                        <a:pt x="56356" y="319882"/>
                        <a:pt x="48418" y="319088"/>
                        <a:pt x="38893" y="322263"/>
                      </a:cubicBezTo>
                      <a:cubicBezTo>
                        <a:pt x="29368" y="325438"/>
                        <a:pt x="11112" y="327819"/>
                        <a:pt x="5556" y="331788"/>
                      </a:cubicBezTo>
                      <a:cubicBezTo>
                        <a:pt x="0" y="335757"/>
                        <a:pt x="2381" y="342106"/>
                        <a:pt x="5556" y="346075"/>
                      </a:cubicBezTo>
                      <a:cubicBezTo>
                        <a:pt x="8731" y="350044"/>
                        <a:pt x="19050" y="350838"/>
                        <a:pt x="24606" y="355600"/>
                      </a:cubicBezTo>
                      <a:cubicBezTo>
                        <a:pt x="30162" y="360362"/>
                        <a:pt x="37305" y="366712"/>
                        <a:pt x="38893" y="374650"/>
                      </a:cubicBezTo>
                      <a:cubicBezTo>
                        <a:pt x="40481" y="382588"/>
                        <a:pt x="30162" y="392113"/>
                        <a:pt x="34131" y="403225"/>
                      </a:cubicBezTo>
                      <a:cubicBezTo>
                        <a:pt x="38100" y="414337"/>
                        <a:pt x="60325" y="444500"/>
                        <a:pt x="72231" y="460375"/>
                      </a:cubicBezTo>
                      <a:close/>
                    </a:path>
                  </a:pathLst>
                </a:custGeom>
                <a:solidFill>
                  <a:srgbClr val="9BBB59">
                    <a:alpha val="63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8" name="Freeform 997"/>
                <p:cNvSpPr/>
                <p:nvPr/>
              </p:nvSpPr>
              <p:spPr>
                <a:xfrm>
                  <a:off x="2349500" y="1801813"/>
                  <a:ext cx="1372394" cy="991393"/>
                </a:xfrm>
                <a:custGeom>
                  <a:avLst/>
                  <a:gdLst>
                    <a:gd name="connsiteX0" fmla="*/ 460375 w 1372394"/>
                    <a:gd name="connsiteY0" fmla="*/ 146050 h 991393"/>
                    <a:gd name="connsiteX1" fmla="*/ 527050 w 1372394"/>
                    <a:gd name="connsiteY1" fmla="*/ 98425 h 991393"/>
                    <a:gd name="connsiteX2" fmla="*/ 550863 w 1372394"/>
                    <a:gd name="connsiteY2" fmla="*/ 79375 h 991393"/>
                    <a:gd name="connsiteX3" fmla="*/ 565150 w 1372394"/>
                    <a:gd name="connsiteY3" fmla="*/ 65087 h 991393"/>
                    <a:gd name="connsiteX4" fmla="*/ 584200 w 1372394"/>
                    <a:gd name="connsiteY4" fmla="*/ 65087 h 991393"/>
                    <a:gd name="connsiteX5" fmla="*/ 603250 w 1372394"/>
                    <a:gd name="connsiteY5" fmla="*/ 55562 h 991393"/>
                    <a:gd name="connsiteX6" fmla="*/ 627063 w 1372394"/>
                    <a:gd name="connsiteY6" fmla="*/ 55562 h 991393"/>
                    <a:gd name="connsiteX7" fmla="*/ 655638 w 1372394"/>
                    <a:gd name="connsiteY7" fmla="*/ 50800 h 991393"/>
                    <a:gd name="connsiteX8" fmla="*/ 674688 w 1372394"/>
                    <a:gd name="connsiteY8" fmla="*/ 41275 h 991393"/>
                    <a:gd name="connsiteX9" fmla="*/ 703263 w 1372394"/>
                    <a:gd name="connsiteY9" fmla="*/ 31750 h 991393"/>
                    <a:gd name="connsiteX10" fmla="*/ 731838 w 1372394"/>
                    <a:gd name="connsiteY10" fmla="*/ 17462 h 991393"/>
                    <a:gd name="connsiteX11" fmla="*/ 746125 w 1372394"/>
                    <a:gd name="connsiteY11" fmla="*/ 7937 h 991393"/>
                    <a:gd name="connsiteX12" fmla="*/ 779463 w 1372394"/>
                    <a:gd name="connsiteY12" fmla="*/ 7937 h 991393"/>
                    <a:gd name="connsiteX13" fmla="*/ 808038 w 1372394"/>
                    <a:gd name="connsiteY13" fmla="*/ 3175 h 991393"/>
                    <a:gd name="connsiteX14" fmla="*/ 822325 w 1372394"/>
                    <a:gd name="connsiteY14" fmla="*/ 3175 h 991393"/>
                    <a:gd name="connsiteX15" fmla="*/ 808038 w 1372394"/>
                    <a:gd name="connsiteY15" fmla="*/ 22225 h 991393"/>
                    <a:gd name="connsiteX16" fmla="*/ 803275 w 1372394"/>
                    <a:gd name="connsiteY16" fmla="*/ 41275 h 991393"/>
                    <a:gd name="connsiteX17" fmla="*/ 779463 w 1372394"/>
                    <a:gd name="connsiteY17" fmla="*/ 41275 h 991393"/>
                    <a:gd name="connsiteX18" fmla="*/ 765175 w 1372394"/>
                    <a:gd name="connsiteY18" fmla="*/ 46037 h 991393"/>
                    <a:gd name="connsiteX19" fmla="*/ 769938 w 1372394"/>
                    <a:gd name="connsiteY19" fmla="*/ 79375 h 991393"/>
                    <a:gd name="connsiteX20" fmla="*/ 793750 w 1372394"/>
                    <a:gd name="connsiteY20" fmla="*/ 112712 h 991393"/>
                    <a:gd name="connsiteX21" fmla="*/ 812800 w 1372394"/>
                    <a:gd name="connsiteY21" fmla="*/ 131762 h 991393"/>
                    <a:gd name="connsiteX22" fmla="*/ 827088 w 1372394"/>
                    <a:gd name="connsiteY22" fmla="*/ 146050 h 991393"/>
                    <a:gd name="connsiteX23" fmla="*/ 860425 w 1372394"/>
                    <a:gd name="connsiteY23" fmla="*/ 131762 h 991393"/>
                    <a:gd name="connsiteX24" fmla="*/ 874713 w 1372394"/>
                    <a:gd name="connsiteY24" fmla="*/ 107950 h 991393"/>
                    <a:gd name="connsiteX25" fmla="*/ 893763 w 1372394"/>
                    <a:gd name="connsiteY25" fmla="*/ 84137 h 991393"/>
                    <a:gd name="connsiteX26" fmla="*/ 936625 w 1372394"/>
                    <a:gd name="connsiteY26" fmla="*/ 79375 h 991393"/>
                    <a:gd name="connsiteX27" fmla="*/ 993775 w 1372394"/>
                    <a:gd name="connsiteY27" fmla="*/ 79375 h 991393"/>
                    <a:gd name="connsiteX28" fmla="*/ 1012825 w 1372394"/>
                    <a:gd name="connsiteY28" fmla="*/ 103187 h 991393"/>
                    <a:gd name="connsiteX29" fmla="*/ 1031875 w 1372394"/>
                    <a:gd name="connsiteY29" fmla="*/ 117475 h 991393"/>
                    <a:gd name="connsiteX30" fmla="*/ 1060450 w 1372394"/>
                    <a:gd name="connsiteY30" fmla="*/ 103187 h 991393"/>
                    <a:gd name="connsiteX31" fmla="*/ 1093788 w 1372394"/>
                    <a:gd name="connsiteY31" fmla="*/ 98425 h 991393"/>
                    <a:gd name="connsiteX32" fmla="*/ 1108075 w 1372394"/>
                    <a:gd name="connsiteY32" fmla="*/ 98425 h 991393"/>
                    <a:gd name="connsiteX33" fmla="*/ 1127125 w 1372394"/>
                    <a:gd name="connsiteY33" fmla="*/ 79375 h 991393"/>
                    <a:gd name="connsiteX34" fmla="*/ 1193800 w 1372394"/>
                    <a:gd name="connsiteY34" fmla="*/ 74612 h 991393"/>
                    <a:gd name="connsiteX35" fmla="*/ 1236663 w 1372394"/>
                    <a:gd name="connsiteY35" fmla="*/ 74612 h 991393"/>
                    <a:gd name="connsiteX36" fmla="*/ 1265238 w 1372394"/>
                    <a:gd name="connsiteY36" fmla="*/ 74612 h 991393"/>
                    <a:gd name="connsiteX37" fmla="*/ 1289050 w 1372394"/>
                    <a:gd name="connsiteY37" fmla="*/ 122237 h 991393"/>
                    <a:gd name="connsiteX38" fmla="*/ 1308100 w 1372394"/>
                    <a:gd name="connsiteY38" fmla="*/ 150812 h 991393"/>
                    <a:gd name="connsiteX39" fmla="*/ 1227138 w 1372394"/>
                    <a:gd name="connsiteY39" fmla="*/ 150812 h 991393"/>
                    <a:gd name="connsiteX40" fmla="*/ 1193800 w 1372394"/>
                    <a:gd name="connsiteY40" fmla="*/ 150812 h 991393"/>
                    <a:gd name="connsiteX41" fmla="*/ 1193800 w 1372394"/>
                    <a:gd name="connsiteY41" fmla="*/ 184150 h 991393"/>
                    <a:gd name="connsiteX42" fmla="*/ 1203325 w 1372394"/>
                    <a:gd name="connsiteY42" fmla="*/ 217487 h 991393"/>
                    <a:gd name="connsiteX43" fmla="*/ 1212850 w 1372394"/>
                    <a:gd name="connsiteY43" fmla="*/ 231775 h 991393"/>
                    <a:gd name="connsiteX44" fmla="*/ 1193800 w 1372394"/>
                    <a:gd name="connsiteY44" fmla="*/ 246062 h 991393"/>
                    <a:gd name="connsiteX45" fmla="*/ 1198563 w 1372394"/>
                    <a:gd name="connsiteY45" fmla="*/ 265112 h 991393"/>
                    <a:gd name="connsiteX46" fmla="*/ 1231900 w 1372394"/>
                    <a:gd name="connsiteY46" fmla="*/ 293687 h 991393"/>
                    <a:gd name="connsiteX47" fmla="*/ 1265238 w 1372394"/>
                    <a:gd name="connsiteY47" fmla="*/ 307975 h 991393"/>
                    <a:gd name="connsiteX48" fmla="*/ 1274763 w 1372394"/>
                    <a:gd name="connsiteY48" fmla="*/ 293687 h 991393"/>
                    <a:gd name="connsiteX49" fmla="*/ 1293813 w 1372394"/>
                    <a:gd name="connsiteY49" fmla="*/ 274637 h 991393"/>
                    <a:gd name="connsiteX50" fmla="*/ 1312863 w 1372394"/>
                    <a:gd name="connsiteY50" fmla="*/ 269875 h 991393"/>
                    <a:gd name="connsiteX51" fmla="*/ 1327150 w 1372394"/>
                    <a:gd name="connsiteY51" fmla="*/ 269875 h 991393"/>
                    <a:gd name="connsiteX52" fmla="*/ 1327150 w 1372394"/>
                    <a:gd name="connsiteY52" fmla="*/ 284162 h 991393"/>
                    <a:gd name="connsiteX53" fmla="*/ 1346200 w 1372394"/>
                    <a:gd name="connsiteY53" fmla="*/ 322262 h 991393"/>
                    <a:gd name="connsiteX54" fmla="*/ 1355725 w 1372394"/>
                    <a:gd name="connsiteY54" fmla="*/ 341312 h 991393"/>
                    <a:gd name="connsiteX55" fmla="*/ 1336675 w 1372394"/>
                    <a:gd name="connsiteY55" fmla="*/ 346075 h 991393"/>
                    <a:gd name="connsiteX56" fmla="*/ 1346200 w 1372394"/>
                    <a:gd name="connsiteY56" fmla="*/ 427037 h 991393"/>
                    <a:gd name="connsiteX57" fmla="*/ 1360488 w 1372394"/>
                    <a:gd name="connsiteY57" fmla="*/ 465137 h 991393"/>
                    <a:gd name="connsiteX58" fmla="*/ 1370013 w 1372394"/>
                    <a:gd name="connsiteY58" fmla="*/ 508000 h 991393"/>
                    <a:gd name="connsiteX59" fmla="*/ 1370013 w 1372394"/>
                    <a:gd name="connsiteY59" fmla="*/ 531812 h 991393"/>
                    <a:gd name="connsiteX60" fmla="*/ 1355725 w 1372394"/>
                    <a:gd name="connsiteY60" fmla="*/ 550862 h 991393"/>
                    <a:gd name="connsiteX61" fmla="*/ 1350963 w 1372394"/>
                    <a:gd name="connsiteY61" fmla="*/ 565150 h 991393"/>
                    <a:gd name="connsiteX62" fmla="*/ 1308100 w 1372394"/>
                    <a:gd name="connsiteY62" fmla="*/ 569912 h 991393"/>
                    <a:gd name="connsiteX63" fmla="*/ 1231900 w 1372394"/>
                    <a:gd name="connsiteY63" fmla="*/ 579437 h 991393"/>
                    <a:gd name="connsiteX64" fmla="*/ 1189038 w 1372394"/>
                    <a:gd name="connsiteY64" fmla="*/ 579437 h 991393"/>
                    <a:gd name="connsiteX65" fmla="*/ 1169988 w 1372394"/>
                    <a:gd name="connsiteY65" fmla="*/ 579437 h 991393"/>
                    <a:gd name="connsiteX66" fmla="*/ 1146175 w 1372394"/>
                    <a:gd name="connsiteY66" fmla="*/ 560387 h 991393"/>
                    <a:gd name="connsiteX67" fmla="*/ 1103313 w 1372394"/>
                    <a:gd name="connsiteY67" fmla="*/ 569912 h 991393"/>
                    <a:gd name="connsiteX68" fmla="*/ 1065213 w 1372394"/>
                    <a:gd name="connsiteY68" fmla="*/ 588962 h 991393"/>
                    <a:gd name="connsiteX69" fmla="*/ 1036638 w 1372394"/>
                    <a:gd name="connsiteY69" fmla="*/ 617537 h 991393"/>
                    <a:gd name="connsiteX70" fmla="*/ 1065213 w 1372394"/>
                    <a:gd name="connsiteY70" fmla="*/ 641350 h 991393"/>
                    <a:gd name="connsiteX71" fmla="*/ 1055688 w 1372394"/>
                    <a:gd name="connsiteY71" fmla="*/ 660400 h 991393"/>
                    <a:gd name="connsiteX72" fmla="*/ 1041400 w 1372394"/>
                    <a:gd name="connsiteY72" fmla="*/ 684212 h 991393"/>
                    <a:gd name="connsiteX73" fmla="*/ 1060450 w 1372394"/>
                    <a:gd name="connsiteY73" fmla="*/ 703262 h 991393"/>
                    <a:gd name="connsiteX74" fmla="*/ 1050925 w 1372394"/>
                    <a:gd name="connsiteY74" fmla="*/ 722312 h 991393"/>
                    <a:gd name="connsiteX75" fmla="*/ 1046163 w 1372394"/>
                    <a:gd name="connsiteY75" fmla="*/ 750887 h 991393"/>
                    <a:gd name="connsiteX76" fmla="*/ 1069975 w 1372394"/>
                    <a:gd name="connsiteY76" fmla="*/ 803275 h 991393"/>
                    <a:gd name="connsiteX77" fmla="*/ 1108075 w 1372394"/>
                    <a:gd name="connsiteY77" fmla="*/ 855662 h 991393"/>
                    <a:gd name="connsiteX78" fmla="*/ 1141413 w 1372394"/>
                    <a:gd name="connsiteY78" fmla="*/ 889000 h 991393"/>
                    <a:gd name="connsiteX79" fmla="*/ 1184275 w 1372394"/>
                    <a:gd name="connsiteY79" fmla="*/ 893762 h 991393"/>
                    <a:gd name="connsiteX80" fmla="*/ 1265238 w 1372394"/>
                    <a:gd name="connsiteY80" fmla="*/ 893762 h 991393"/>
                    <a:gd name="connsiteX81" fmla="*/ 1293813 w 1372394"/>
                    <a:gd name="connsiteY81" fmla="*/ 931862 h 991393"/>
                    <a:gd name="connsiteX82" fmla="*/ 1298575 w 1372394"/>
                    <a:gd name="connsiteY82" fmla="*/ 950912 h 991393"/>
                    <a:gd name="connsiteX83" fmla="*/ 1284288 w 1372394"/>
                    <a:gd name="connsiteY83" fmla="*/ 974725 h 991393"/>
                    <a:gd name="connsiteX84" fmla="*/ 1255713 w 1372394"/>
                    <a:gd name="connsiteY84" fmla="*/ 974725 h 991393"/>
                    <a:gd name="connsiteX85" fmla="*/ 1208088 w 1372394"/>
                    <a:gd name="connsiteY85" fmla="*/ 974725 h 991393"/>
                    <a:gd name="connsiteX86" fmla="*/ 1189038 w 1372394"/>
                    <a:gd name="connsiteY86" fmla="*/ 974725 h 991393"/>
                    <a:gd name="connsiteX87" fmla="*/ 1169988 w 1372394"/>
                    <a:gd name="connsiteY87" fmla="*/ 989012 h 991393"/>
                    <a:gd name="connsiteX88" fmla="*/ 1127125 w 1372394"/>
                    <a:gd name="connsiteY88" fmla="*/ 989012 h 991393"/>
                    <a:gd name="connsiteX89" fmla="*/ 1060450 w 1372394"/>
                    <a:gd name="connsiteY89" fmla="*/ 989012 h 991393"/>
                    <a:gd name="connsiteX90" fmla="*/ 1003300 w 1372394"/>
                    <a:gd name="connsiteY90" fmla="*/ 989012 h 991393"/>
                    <a:gd name="connsiteX91" fmla="*/ 993775 w 1372394"/>
                    <a:gd name="connsiteY91" fmla="*/ 989012 h 991393"/>
                    <a:gd name="connsiteX92" fmla="*/ 979488 w 1372394"/>
                    <a:gd name="connsiteY92" fmla="*/ 974725 h 991393"/>
                    <a:gd name="connsiteX93" fmla="*/ 931863 w 1372394"/>
                    <a:gd name="connsiteY93" fmla="*/ 979487 h 991393"/>
                    <a:gd name="connsiteX94" fmla="*/ 908050 w 1372394"/>
                    <a:gd name="connsiteY94" fmla="*/ 965200 h 991393"/>
                    <a:gd name="connsiteX95" fmla="*/ 889000 w 1372394"/>
                    <a:gd name="connsiteY95" fmla="*/ 955675 h 991393"/>
                    <a:gd name="connsiteX96" fmla="*/ 865188 w 1372394"/>
                    <a:gd name="connsiteY96" fmla="*/ 927100 h 991393"/>
                    <a:gd name="connsiteX97" fmla="*/ 822325 w 1372394"/>
                    <a:gd name="connsiteY97" fmla="*/ 822325 h 991393"/>
                    <a:gd name="connsiteX98" fmla="*/ 793750 w 1372394"/>
                    <a:gd name="connsiteY98" fmla="*/ 774700 h 991393"/>
                    <a:gd name="connsiteX99" fmla="*/ 746125 w 1372394"/>
                    <a:gd name="connsiteY99" fmla="*/ 779462 h 991393"/>
                    <a:gd name="connsiteX100" fmla="*/ 750888 w 1372394"/>
                    <a:gd name="connsiteY100" fmla="*/ 803275 h 991393"/>
                    <a:gd name="connsiteX101" fmla="*/ 755650 w 1372394"/>
                    <a:gd name="connsiteY101" fmla="*/ 846137 h 991393"/>
                    <a:gd name="connsiteX102" fmla="*/ 765175 w 1372394"/>
                    <a:gd name="connsiteY102" fmla="*/ 869950 h 991393"/>
                    <a:gd name="connsiteX103" fmla="*/ 774700 w 1372394"/>
                    <a:gd name="connsiteY103" fmla="*/ 893762 h 991393"/>
                    <a:gd name="connsiteX104" fmla="*/ 760413 w 1372394"/>
                    <a:gd name="connsiteY104" fmla="*/ 912812 h 991393"/>
                    <a:gd name="connsiteX105" fmla="*/ 741363 w 1372394"/>
                    <a:gd name="connsiteY105" fmla="*/ 917575 h 991393"/>
                    <a:gd name="connsiteX106" fmla="*/ 717550 w 1372394"/>
                    <a:gd name="connsiteY106" fmla="*/ 903287 h 991393"/>
                    <a:gd name="connsiteX107" fmla="*/ 698500 w 1372394"/>
                    <a:gd name="connsiteY107" fmla="*/ 917575 h 991393"/>
                    <a:gd name="connsiteX108" fmla="*/ 665163 w 1372394"/>
                    <a:gd name="connsiteY108" fmla="*/ 941387 h 991393"/>
                    <a:gd name="connsiteX109" fmla="*/ 636588 w 1372394"/>
                    <a:gd name="connsiteY109" fmla="*/ 903287 h 991393"/>
                    <a:gd name="connsiteX110" fmla="*/ 608013 w 1372394"/>
                    <a:gd name="connsiteY110" fmla="*/ 865187 h 991393"/>
                    <a:gd name="connsiteX111" fmla="*/ 565150 w 1372394"/>
                    <a:gd name="connsiteY111" fmla="*/ 855662 h 991393"/>
                    <a:gd name="connsiteX112" fmla="*/ 546100 w 1372394"/>
                    <a:gd name="connsiteY112" fmla="*/ 850900 h 991393"/>
                    <a:gd name="connsiteX113" fmla="*/ 522288 w 1372394"/>
                    <a:gd name="connsiteY113" fmla="*/ 836612 h 991393"/>
                    <a:gd name="connsiteX114" fmla="*/ 488950 w 1372394"/>
                    <a:gd name="connsiteY114" fmla="*/ 836612 h 991393"/>
                    <a:gd name="connsiteX115" fmla="*/ 465138 w 1372394"/>
                    <a:gd name="connsiteY115" fmla="*/ 827087 h 991393"/>
                    <a:gd name="connsiteX116" fmla="*/ 441325 w 1372394"/>
                    <a:gd name="connsiteY116" fmla="*/ 822325 h 991393"/>
                    <a:gd name="connsiteX117" fmla="*/ 417513 w 1372394"/>
                    <a:gd name="connsiteY117" fmla="*/ 831850 h 991393"/>
                    <a:gd name="connsiteX118" fmla="*/ 384175 w 1372394"/>
                    <a:gd name="connsiteY118" fmla="*/ 860425 h 991393"/>
                    <a:gd name="connsiteX119" fmla="*/ 341313 w 1372394"/>
                    <a:gd name="connsiteY119" fmla="*/ 860425 h 991393"/>
                    <a:gd name="connsiteX120" fmla="*/ 298450 w 1372394"/>
                    <a:gd name="connsiteY120" fmla="*/ 860425 h 991393"/>
                    <a:gd name="connsiteX121" fmla="*/ 250825 w 1372394"/>
                    <a:gd name="connsiteY121" fmla="*/ 812800 h 991393"/>
                    <a:gd name="connsiteX122" fmla="*/ 198438 w 1372394"/>
                    <a:gd name="connsiteY122" fmla="*/ 779462 h 991393"/>
                    <a:gd name="connsiteX123" fmla="*/ 165100 w 1372394"/>
                    <a:gd name="connsiteY123" fmla="*/ 769937 h 991393"/>
                    <a:gd name="connsiteX124" fmla="*/ 141288 w 1372394"/>
                    <a:gd name="connsiteY124" fmla="*/ 755650 h 991393"/>
                    <a:gd name="connsiteX125" fmla="*/ 112713 w 1372394"/>
                    <a:gd name="connsiteY125" fmla="*/ 741362 h 991393"/>
                    <a:gd name="connsiteX126" fmla="*/ 79375 w 1372394"/>
                    <a:gd name="connsiteY126" fmla="*/ 703262 h 991393"/>
                    <a:gd name="connsiteX127" fmla="*/ 31750 w 1372394"/>
                    <a:gd name="connsiteY127" fmla="*/ 693737 h 991393"/>
                    <a:gd name="connsiteX128" fmla="*/ 3175 w 1372394"/>
                    <a:gd name="connsiteY128" fmla="*/ 674687 h 991393"/>
                    <a:gd name="connsiteX129" fmla="*/ 12700 w 1372394"/>
                    <a:gd name="connsiteY129" fmla="*/ 641350 h 991393"/>
                    <a:gd name="connsiteX130" fmla="*/ 55563 w 1372394"/>
                    <a:gd name="connsiteY130" fmla="*/ 631825 h 991393"/>
                    <a:gd name="connsiteX131" fmla="*/ 88900 w 1372394"/>
                    <a:gd name="connsiteY131" fmla="*/ 622300 h 991393"/>
                    <a:gd name="connsiteX132" fmla="*/ 131763 w 1372394"/>
                    <a:gd name="connsiteY132" fmla="*/ 622300 h 991393"/>
                    <a:gd name="connsiteX133" fmla="*/ 160338 w 1372394"/>
                    <a:gd name="connsiteY133" fmla="*/ 650875 h 991393"/>
                    <a:gd name="connsiteX134" fmla="*/ 174625 w 1372394"/>
                    <a:gd name="connsiteY134" fmla="*/ 646112 h 991393"/>
                    <a:gd name="connsiteX135" fmla="*/ 222250 w 1372394"/>
                    <a:gd name="connsiteY135" fmla="*/ 627062 h 991393"/>
                    <a:gd name="connsiteX136" fmla="*/ 260350 w 1372394"/>
                    <a:gd name="connsiteY136" fmla="*/ 617537 h 991393"/>
                    <a:gd name="connsiteX137" fmla="*/ 346075 w 1372394"/>
                    <a:gd name="connsiteY137" fmla="*/ 612775 h 991393"/>
                    <a:gd name="connsiteX138" fmla="*/ 393700 w 1372394"/>
                    <a:gd name="connsiteY138" fmla="*/ 579437 h 991393"/>
                    <a:gd name="connsiteX139" fmla="*/ 407988 w 1372394"/>
                    <a:gd name="connsiteY139" fmla="*/ 555625 h 991393"/>
                    <a:gd name="connsiteX140" fmla="*/ 384175 w 1372394"/>
                    <a:gd name="connsiteY140" fmla="*/ 508000 h 991393"/>
                    <a:gd name="connsiteX141" fmla="*/ 455613 w 1372394"/>
                    <a:gd name="connsiteY141" fmla="*/ 550862 h 991393"/>
                    <a:gd name="connsiteX142" fmla="*/ 503238 w 1372394"/>
                    <a:gd name="connsiteY142" fmla="*/ 560387 h 991393"/>
                    <a:gd name="connsiteX143" fmla="*/ 536575 w 1372394"/>
                    <a:gd name="connsiteY143" fmla="*/ 503237 h 991393"/>
                    <a:gd name="connsiteX144" fmla="*/ 560388 w 1372394"/>
                    <a:gd name="connsiteY144" fmla="*/ 469900 h 991393"/>
                    <a:gd name="connsiteX145" fmla="*/ 555625 w 1372394"/>
                    <a:gd name="connsiteY145" fmla="*/ 436562 h 991393"/>
                    <a:gd name="connsiteX146" fmla="*/ 503238 w 1372394"/>
                    <a:gd name="connsiteY146" fmla="*/ 388937 h 991393"/>
                    <a:gd name="connsiteX147" fmla="*/ 522288 w 1372394"/>
                    <a:gd name="connsiteY147" fmla="*/ 341312 h 991393"/>
                    <a:gd name="connsiteX148" fmla="*/ 460375 w 1372394"/>
                    <a:gd name="connsiteY148" fmla="*/ 307975 h 991393"/>
                    <a:gd name="connsiteX149" fmla="*/ 460375 w 1372394"/>
                    <a:gd name="connsiteY149" fmla="*/ 274637 h 991393"/>
                    <a:gd name="connsiteX150" fmla="*/ 479425 w 1372394"/>
                    <a:gd name="connsiteY150" fmla="*/ 260350 h 991393"/>
                    <a:gd name="connsiteX151" fmla="*/ 484188 w 1372394"/>
                    <a:gd name="connsiteY151" fmla="*/ 203200 h 991393"/>
                    <a:gd name="connsiteX152" fmla="*/ 460375 w 1372394"/>
                    <a:gd name="connsiteY152" fmla="*/ 146050 h 99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372394" h="991393">
                      <a:moveTo>
                        <a:pt x="460375" y="146050"/>
                      </a:moveTo>
                      <a:cubicBezTo>
                        <a:pt x="467519" y="128588"/>
                        <a:pt x="511969" y="109538"/>
                        <a:pt x="527050" y="98425"/>
                      </a:cubicBezTo>
                      <a:cubicBezTo>
                        <a:pt x="542131" y="87312"/>
                        <a:pt x="544513" y="84931"/>
                        <a:pt x="550863" y="79375"/>
                      </a:cubicBezTo>
                      <a:cubicBezTo>
                        <a:pt x="557213" y="73819"/>
                        <a:pt x="559594" y="67468"/>
                        <a:pt x="565150" y="65087"/>
                      </a:cubicBezTo>
                      <a:cubicBezTo>
                        <a:pt x="570706" y="62706"/>
                        <a:pt x="577850" y="66675"/>
                        <a:pt x="584200" y="65087"/>
                      </a:cubicBezTo>
                      <a:cubicBezTo>
                        <a:pt x="590550" y="63500"/>
                        <a:pt x="596106" y="57150"/>
                        <a:pt x="603250" y="55562"/>
                      </a:cubicBezTo>
                      <a:cubicBezTo>
                        <a:pt x="610394" y="53975"/>
                        <a:pt x="618332" y="56356"/>
                        <a:pt x="627063" y="55562"/>
                      </a:cubicBezTo>
                      <a:cubicBezTo>
                        <a:pt x="635794" y="54768"/>
                        <a:pt x="647701" y="53181"/>
                        <a:pt x="655638" y="50800"/>
                      </a:cubicBezTo>
                      <a:cubicBezTo>
                        <a:pt x="663575" y="48419"/>
                        <a:pt x="666750" y="44450"/>
                        <a:pt x="674688" y="41275"/>
                      </a:cubicBezTo>
                      <a:cubicBezTo>
                        <a:pt x="682626" y="38100"/>
                        <a:pt x="693738" y="35719"/>
                        <a:pt x="703263" y="31750"/>
                      </a:cubicBezTo>
                      <a:cubicBezTo>
                        <a:pt x="712788" y="27781"/>
                        <a:pt x="724695" y="21431"/>
                        <a:pt x="731838" y="17462"/>
                      </a:cubicBezTo>
                      <a:cubicBezTo>
                        <a:pt x="738981" y="13493"/>
                        <a:pt x="738187" y="9525"/>
                        <a:pt x="746125" y="7937"/>
                      </a:cubicBezTo>
                      <a:cubicBezTo>
                        <a:pt x="754063" y="6349"/>
                        <a:pt x="769144" y="8731"/>
                        <a:pt x="779463" y="7937"/>
                      </a:cubicBezTo>
                      <a:cubicBezTo>
                        <a:pt x="789782" y="7143"/>
                        <a:pt x="800894" y="3969"/>
                        <a:pt x="808038" y="3175"/>
                      </a:cubicBezTo>
                      <a:cubicBezTo>
                        <a:pt x="815182" y="2381"/>
                        <a:pt x="822325" y="0"/>
                        <a:pt x="822325" y="3175"/>
                      </a:cubicBezTo>
                      <a:cubicBezTo>
                        <a:pt x="822325" y="6350"/>
                        <a:pt x="811213" y="15875"/>
                        <a:pt x="808038" y="22225"/>
                      </a:cubicBezTo>
                      <a:cubicBezTo>
                        <a:pt x="804863" y="28575"/>
                        <a:pt x="808037" y="38100"/>
                        <a:pt x="803275" y="41275"/>
                      </a:cubicBezTo>
                      <a:cubicBezTo>
                        <a:pt x="798513" y="44450"/>
                        <a:pt x="785813" y="40481"/>
                        <a:pt x="779463" y="41275"/>
                      </a:cubicBezTo>
                      <a:cubicBezTo>
                        <a:pt x="773113" y="42069"/>
                        <a:pt x="766763" y="39687"/>
                        <a:pt x="765175" y="46037"/>
                      </a:cubicBezTo>
                      <a:cubicBezTo>
                        <a:pt x="763588" y="52387"/>
                        <a:pt x="765176" y="68263"/>
                        <a:pt x="769938" y="79375"/>
                      </a:cubicBezTo>
                      <a:cubicBezTo>
                        <a:pt x="774700" y="90487"/>
                        <a:pt x="786606" y="103981"/>
                        <a:pt x="793750" y="112712"/>
                      </a:cubicBezTo>
                      <a:cubicBezTo>
                        <a:pt x="800894" y="121443"/>
                        <a:pt x="812800" y="131762"/>
                        <a:pt x="812800" y="131762"/>
                      </a:cubicBezTo>
                      <a:cubicBezTo>
                        <a:pt x="818356" y="137318"/>
                        <a:pt x="819151" y="146050"/>
                        <a:pt x="827088" y="146050"/>
                      </a:cubicBezTo>
                      <a:cubicBezTo>
                        <a:pt x="835025" y="146050"/>
                        <a:pt x="852488" y="138112"/>
                        <a:pt x="860425" y="131762"/>
                      </a:cubicBezTo>
                      <a:cubicBezTo>
                        <a:pt x="868362" y="125412"/>
                        <a:pt x="869157" y="115888"/>
                        <a:pt x="874713" y="107950"/>
                      </a:cubicBezTo>
                      <a:cubicBezTo>
                        <a:pt x="880269" y="100013"/>
                        <a:pt x="883444" y="88899"/>
                        <a:pt x="893763" y="84137"/>
                      </a:cubicBezTo>
                      <a:cubicBezTo>
                        <a:pt x="904082" y="79375"/>
                        <a:pt x="919956" y="80169"/>
                        <a:pt x="936625" y="79375"/>
                      </a:cubicBezTo>
                      <a:cubicBezTo>
                        <a:pt x="953294" y="78581"/>
                        <a:pt x="981075" y="75406"/>
                        <a:pt x="993775" y="79375"/>
                      </a:cubicBezTo>
                      <a:cubicBezTo>
                        <a:pt x="1006475" y="83344"/>
                        <a:pt x="1006475" y="96837"/>
                        <a:pt x="1012825" y="103187"/>
                      </a:cubicBezTo>
                      <a:cubicBezTo>
                        <a:pt x="1019175" y="109537"/>
                        <a:pt x="1023938" y="117475"/>
                        <a:pt x="1031875" y="117475"/>
                      </a:cubicBezTo>
                      <a:cubicBezTo>
                        <a:pt x="1039812" y="117475"/>
                        <a:pt x="1050131" y="106362"/>
                        <a:pt x="1060450" y="103187"/>
                      </a:cubicBezTo>
                      <a:cubicBezTo>
                        <a:pt x="1070769" y="100012"/>
                        <a:pt x="1085851" y="99219"/>
                        <a:pt x="1093788" y="98425"/>
                      </a:cubicBezTo>
                      <a:cubicBezTo>
                        <a:pt x="1101725" y="97631"/>
                        <a:pt x="1102519" y="101600"/>
                        <a:pt x="1108075" y="98425"/>
                      </a:cubicBezTo>
                      <a:cubicBezTo>
                        <a:pt x="1113631" y="95250"/>
                        <a:pt x="1112838" y="83344"/>
                        <a:pt x="1127125" y="79375"/>
                      </a:cubicBezTo>
                      <a:cubicBezTo>
                        <a:pt x="1141412" y="75406"/>
                        <a:pt x="1175544" y="75406"/>
                        <a:pt x="1193800" y="74612"/>
                      </a:cubicBezTo>
                      <a:cubicBezTo>
                        <a:pt x="1212056" y="73818"/>
                        <a:pt x="1236663" y="74612"/>
                        <a:pt x="1236663" y="74612"/>
                      </a:cubicBezTo>
                      <a:cubicBezTo>
                        <a:pt x="1248569" y="74612"/>
                        <a:pt x="1256507" y="66675"/>
                        <a:pt x="1265238" y="74612"/>
                      </a:cubicBezTo>
                      <a:cubicBezTo>
                        <a:pt x="1273969" y="82549"/>
                        <a:pt x="1281906" y="109537"/>
                        <a:pt x="1289050" y="122237"/>
                      </a:cubicBezTo>
                      <a:cubicBezTo>
                        <a:pt x="1296194" y="134937"/>
                        <a:pt x="1318419" y="146050"/>
                        <a:pt x="1308100" y="150812"/>
                      </a:cubicBezTo>
                      <a:cubicBezTo>
                        <a:pt x="1297781" y="155574"/>
                        <a:pt x="1227138" y="150812"/>
                        <a:pt x="1227138" y="150812"/>
                      </a:cubicBezTo>
                      <a:cubicBezTo>
                        <a:pt x="1208088" y="150812"/>
                        <a:pt x="1199356" y="145256"/>
                        <a:pt x="1193800" y="150812"/>
                      </a:cubicBezTo>
                      <a:cubicBezTo>
                        <a:pt x="1188244" y="156368"/>
                        <a:pt x="1192213" y="173038"/>
                        <a:pt x="1193800" y="184150"/>
                      </a:cubicBezTo>
                      <a:cubicBezTo>
                        <a:pt x="1195387" y="195262"/>
                        <a:pt x="1200150" y="209549"/>
                        <a:pt x="1203325" y="217487"/>
                      </a:cubicBezTo>
                      <a:cubicBezTo>
                        <a:pt x="1206500" y="225425"/>
                        <a:pt x="1214437" y="227013"/>
                        <a:pt x="1212850" y="231775"/>
                      </a:cubicBezTo>
                      <a:cubicBezTo>
                        <a:pt x="1211263" y="236537"/>
                        <a:pt x="1196181" y="240506"/>
                        <a:pt x="1193800" y="246062"/>
                      </a:cubicBezTo>
                      <a:cubicBezTo>
                        <a:pt x="1191419" y="251618"/>
                        <a:pt x="1192213" y="257175"/>
                        <a:pt x="1198563" y="265112"/>
                      </a:cubicBezTo>
                      <a:cubicBezTo>
                        <a:pt x="1204913" y="273049"/>
                        <a:pt x="1220788" y="286543"/>
                        <a:pt x="1231900" y="293687"/>
                      </a:cubicBezTo>
                      <a:cubicBezTo>
                        <a:pt x="1243012" y="300831"/>
                        <a:pt x="1258094" y="307975"/>
                        <a:pt x="1265238" y="307975"/>
                      </a:cubicBezTo>
                      <a:cubicBezTo>
                        <a:pt x="1272382" y="307975"/>
                        <a:pt x="1270001" y="299243"/>
                        <a:pt x="1274763" y="293687"/>
                      </a:cubicBezTo>
                      <a:cubicBezTo>
                        <a:pt x="1279526" y="288131"/>
                        <a:pt x="1287463" y="278606"/>
                        <a:pt x="1293813" y="274637"/>
                      </a:cubicBezTo>
                      <a:cubicBezTo>
                        <a:pt x="1300163" y="270668"/>
                        <a:pt x="1307307" y="270669"/>
                        <a:pt x="1312863" y="269875"/>
                      </a:cubicBezTo>
                      <a:cubicBezTo>
                        <a:pt x="1318419" y="269081"/>
                        <a:pt x="1324769" y="267494"/>
                        <a:pt x="1327150" y="269875"/>
                      </a:cubicBezTo>
                      <a:cubicBezTo>
                        <a:pt x="1329531" y="272256"/>
                        <a:pt x="1323975" y="275431"/>
                        <a:pt x="1327150" y="284162"/>
                      </a:cubicBezTo>
                      <a:cubicBezTo>
                        <a:pt x="1330325" y="292893"/>
                        <a:pt x="1346200" y="322262"/>
                        <a:pt x="1346200" y="322262"/>
                      </a:cubicBezTo>
                      <a:cubicBezTo>
                        <a:pt x="1350963" y="331787"/>
                        <a:pt x="1357313" y="337343"/>
                        <a:pt x="1355725" y="341312"/>
                      </a:cubicBezTo>
                      <a:cubicBezTo>
                        <a:pt x="1354138" y="345281"/>
                        <a:pt x="1338262" y="331788"/>
                        <a:pt x="1336675" y="346075"/>
                      </a:cubicBezTo>
                      <a:cubicBezTo>
                        <a:pt x="1335088" y="360362"/>
                        <a:pt x="1342231" y="407193"/>
                        <a:pt x="1346200" y="427037"/>
                      </a:cubicBezTo>
                      <a:cubicBezTo>
                        <a:pt x="1350169" y="446881"/>
                        <a:pt x="1356519" y="451643"/>
                        <a:pt x="1360488" y="465137"/>
                      </a:cubicBezTo>
                      <a:cubicBezTo>
                        <a:pt x="1364457" y="478631"/>
                        <a:pt x="1368426" y="496888"/>
                        <a:pt x="1370013" y="508000"/>
                      </a:cubicBezTo>
                      <a:cubicBezTo>
                        <a:pt x="1371600" y="519112"/>
                        <a:pt x="1372394" y="524668"/>
                        <a:pt x="1370013" y="531812"/>
                      </a:cubicBezTo>
                      <a:cubicBezTo>
                        <a:pt x="1367632" y="538956"/>
                        <a:pt x="1358900" y="545306"/>
                        <a:pt x="1355725" y="550862"/>
                      </a:cubicBezTo>
                      <a:cubicBezTo>
                        <a:pt x="1352550" y="556418"/>
                        <a:pt x="1358901" y="561975"/>
                        <a:pt x="1350963" y="565150"/>
                      </a:cubicBezTo>
                      <a:cubicBezTo>
                        <a:pt x="1343025" y="568325"/>
                        <a:pt x="1308100" y="569912"/>
                        <a:pt x="1308100" y="569912"/>
                      </a:cubicBezTo>
                      <a:cubicBezTo>
                        <a:pt x="1288256" y="572293"/>
                        <a:pt x="1251744" y="577850"/>
                        <a:pt x="1231900" y="579437"/>
                      </a:cubicBezTo>
                      <a:cubicBezTo>
                        <a:pt x="1212056" y="581025"/>
                        <a:pt x="1189038" y="579437"/>
                        <a:pt x="1189038" y="579437"/>
                      </a:cubicBezTo>
                      <a:cubicBezTo>
                        <a:pt x="1178719" y="579437"/>
                        <a:pt x="1177132" y="582612"/>
                        <a:pt x="1169988" y="579437"/>
                      </a:cubicBezTo>
                      <a:cubicBezTo>
                        <a:pt x="1162844" y="576262"/>
                        <a:pt x="1157287" y="561974"/>
                        <a:pt x="1146175" y="560387"/>
                      </a:cubicBezTo>
                      <a:cubicBezTo>
                        <a:pt x="1135063" y="558800"/>
                        <a:pt x="1116807" y="565149"/>
                        <a:pt x="1103313" y="569912"/>
                      </a:cubicBezTo>
                      <a:cubicBezTo>
                        <a:pt x="1089819" y="574675"/>
                        <a:pt x="1076326" y="581025"/>
                        <a:pt x="1065213" y="588962"/>
                      </a:cubicBezTo>
                      <a:cubicBezTo>
                        <a:pt x="1054101" y="596900"/>
                        <a:pt x="1036638" y="608806"/>
                        <a:pt x="1036638" y="617537"/>
                      </a:cubicBezTo>
                      <a:cubicBezTo>
                        <a:pt x="1036638" y="626268"/>
                        <a:pt x="1062038" y="634206"/>
                        <a:pt x="1065213" y="641350"/>
                      </a:cubicBezTo>
                      <a:cubicBezTo>
                        <a:pt x="1068388" y="648494"/>
                        <a:pt x="1059657" y="653257"/>
                        <a:pt x="1055688" y="660400"/>
                      </a:cubicBezTo>
                      <a:cubicBezTo>
                        <a:pt x="1051719" y="667543"/>
                        <a:pt x="1040606" y="677068"/>
                        <a:pt x="1041400" y="684212"/>
                      </a:cubicBezTo>
                      <a:cubicBezTo>
                        <a:pt x="1042194" y="691356"/>
                        <a:pt x="1058863" y="696912"/>
                        <a:pt x="1060450" y="703262"/>
                      </a:cubicBezTo>
                      <a:cubicBezTo>
                        <a:pt x="1062038" y="709612"/>
                        <a:pt x="1053306" y="714375"/>
                        <a:pt x="1050925" y="722312"/>
                      </a:cubicBezTo>
                      <a:cubicBezTo>
                        <a:pt x="1048544" y="730249"/>
                        <a:pt x="1042988" y="737393"/>
                        <a:pt x="1046163" y="750887"/>
                      </a:cubicBezTo>
                      <a:cubicBezTo>
                        <a:pt x="1049338" y="764381"/>
                        <a:pt x="1059656" y="785813"/>
                        <a:pt x="1069975" y="803275"/>
                      </a:cubicBezTo>
                      <a:cubicBezTo>
                        <a:pt x="1080294" y="820737"/>
                        <a:pt x="1096169" y="841375"/>
                        <a:pt x="1108075" y="855662"/>
                      </a:cubicBezTo>
                      <a:cubicBezTo>
                        <a:pt x="1119981" y="869949"/>
                        <a:pt x="1128713" y="882650"/>
                        <a:pt x="1141413" y="889000"/>
                      </a:cubicBezTo>
                      <a:cubicBezTo>
                        <a:pt x="1154113" y="895350"/>
                        <a:pt x="1163638" y="892968"/>
                        <a:pt x="1184275" y="893762"/>
                      </a:cubicBezTo>
                      <a:cubicBezTo>
                        <a:pt x="1204912" y="894556"/>
                        <a:pt x="1246982" y="887412"/>
                        <a:pt x="1265238" y="893762"/>
                      </a:cubicBezTo>
                      <a:cubicBezTo>
                        <a:pt x="1283494" y="900112"/>
                        <a:pt x="1288257" y="922337"/>
                        <a:pt x="1293813" y="931862"/>
                      </a:cubicBezTo>
                      <a:cubicBezTo>
                        <a:pt x="1299369" y="941387"/>
                        <a:pt x="1300163" y="943768"/>
                        <a:pt x="1298575" y="950912"/>
                      </a:cubicBezTo>
                      <a:cubicBezTo>
                        <a:pt x="1296988" y="958056"/>
                        <a:pt x="1291431" y="970756"/>
                        <a:pt x="1284288" y="974725"/>
                      </a:cubicBezTo>
                      <a:cubicBezTo>
                        <a:pt x="1277145" y="978694"/>
                        <a:pt x="1255713" y="974725"/>
                        <a:pt x="1255713" y="974725"/>
                      </a:cubicBezTo>
                      <a:lnTo>
                        <a:pt x="1208088" y="974725"/>
                      </a:lnTo>
                      <a:cubicBezTo>
                        <a:pt x="1196976" y="974725"/>
                        <a:pt x="1195388" y="972344"/>
                        <a:pt x="1189038" y="974725"/>
                      </a:cubicBezTo>
                      <a:cubicBezTo>
                        <a:pt x="1182688" y="977106"/>
                        <a:pt x="1180307" y="986631"/>
                        <a:pt x="1169988" y="989012"/>
                      </a:cubicBezTo>
                      <a:cubicBezTo>
                        <a:pt x="1159669" y="991393"/>
                        <a:pt x="1127125" y="989012"/>
                        <a:pt x="1127125" y="989012"/>
                      </a:cubicBezTo>
                      <a:lnTo>
                        <a:pt x="1060450" y="989012"/>
                      </a:lnTo>
                      <a:lnTo>
                        <a:pt x="1003300" y="989012"/>
                      </a:lnTo>
                      <a:cubicBezTo>
                        <a:pt x="992188" y="989012"/>
                        <a:pt x="997744" y="991393"/>
                        <a:pt x="993775" y="989012"/>
                      </a:cubicBezTo>
                      <a:cubicBezTo>
                        <a:pt x="989806" y="986631"/>
                        <a:pt x="989807" y="976313"/>
                        <a:pt x="979488" y="974725"/>
                      </a:cubicBezTo>
                      <a:cubicBezTo>
                        <a:pt x="969169" y="973138"/>
                        <a:pt x="943769" y="981074"/>
                        <a:pt x="931863" y="979487"/>
                      </a:cubicBezTo>
                      <a:cubicBezTo>
                        <a:pt x="919957" y="977900"/>
                        <a:pt x="915194" y="969169"/>
                        <a:pt x="908050" y="965200"/>
                      </a:cubicBezTo>
                      <a:cubicBezTo>
                        <a:pt x="900906" y="961231"/>
                        <a:pt x="896144" y="962025"/>
                        <a:pt x="889000" y="955675"/>
                      </a:cubicBezTo>
                      <a:cubicBezTo>
                        <a:pt x="881856" y="949325"/>
                        <a:pt x="876300" y="949325"/>
                        <a:pt x="865188" y="927100"/>
                      </a:cubicBezTo>
                      <a:cubicBezTo>
                        <a:pt x="854076" y="904875"/>
                        <a:pt x="834231" y="847725"/>
                        <a:pt x="822325" y="822325"/>
                      </a:cubicBezTo>
                      <a:cubicBezTo>
                        <a:pt x="810419" y="796925"/>
                        <a:pt x="806450" y="781844"/>
                        <a:pt x="793750" y="774700"/>
                      </a:cubicBezTo>
                      <a:cubicBezTo>
                        <a:pt x="781050" y="767556"/>
                        <a:pt x="753269" y="774700"/>
                        <a:pt x="746125" y="779462"/>
                      </a:cubicBezTo>
                      <a:cubicBezTo>
                        <a:pt x="738981" y="784224"/>
                        <a:pt x="749301" y="792163"/>
                        <a:pt x="750888" y="803275"/>
                      </a:cubicBezTo>
                      <a:cubicBezTo>
                        <a:pt x="752475" y="814387"/>
                        <a:pt x="753269" y="835025"/>
                        <a:pt x="755650" y="846137"/>
                      </a:cubicBezTo>
                      <a:cubicBezTo>
                        <a:pt x="758031" y="857250"/>
                        <a:pt x="765175" y="869950"/>
                        <a:pt x="765175" y="869950"/>
                      </a:cubicBezTo>
                      <a:cubicBezTo>
                        <a:pt x="768350" y="877888"/>
                        <a:pt x="775494" y="886618"/>
                        <a:pt x="774700" y="893762"/>
                      </a:cubicBezTo>
                      <a:cubicBezTo>
                        <a:pt x="773906" y="900906"/>
                        <a:pt x="765969" y="908843"/>
                        <a:pt x="760413" y="912812"/>
                      </a:cubicBezTo>
                      <a:cubicBezTo>
                        <a:pt x="754857" y="916781"/>
                        <a:pt x="748507" y="919163"/>
                        <a:pt x="741363" y="917575"/>
                      </a:cubicBezTo>
                      <a:cubicBezTo>
                        <a:pt x="734219" y="915988"/>
                        <a:pt x="724694" y="903287"/>
                        <a:pt x="717550" y="903287"/>
                      </a:cubicBezTo>
                      <a:cubicBezTo>
                        <a:pt x="710406" y="903287"/>
                        <a:pt x="707231" y="911225"/>
                        <a:pt x="698500" y="917575"/>
                      </a:cubicBezTo>
                      <a:cubicBezTo>
                        <a:pt x="689769" y="923925"/>
                        <a:pt x="675482" y="943768"/>
                        <a:pt x="665163" y="941387"/>
                      </a:cubicBezTo>
                      <a:cubicBezTo>
                        <a:pt x="654844" y="939006"/>
                        <a:pt x="636588" y="903287"/>
                        <a:pt x="636588" y="903287"/>
                      </a:cubicBezTo>
                      <a:cubicBezTo>
                        <a:pt x="627063" y="890587"/>
                        <a:pt x="619919" y="873124"/>
                        <a:pt x="608013" y="865187"/>
                      </a:cubicBezTo>
                      <a:cubicBezTo>
                        <a:pt x="596107" y="857250"/>
                        <a:pt x="575469" y="858043"/>
                        <a:pt x="565150" y="855662"/>
                      </a:cubicBezTo>
                      <a:cubicBezTo>
                        <a:pt x="554831" y="853281"/>
                        <a:pt x="553244" y="854075"/>
                        <a:pt x="546100" y="850900"/>
                      </a:cubicBezTo>
                      <a:cubicBezTo>
                        <a:pt x="538956" y="847725"/>
                        <a:pt x="531813" y="838993"/>
                        <a:pt x="522288" y="836612"/>
                      </a:cubicBezTo>
                      <a:cubicBezTo>
                        <a:pt x="512763" y="834231"/>
                        <a:pt x="498475" y="838200"/>
                        <a:pt x="488950" y="836612"/>
                      </a:cubicBezTo>
                      <a:cubicBezTo>
                        <a:pt x="479425" y="835025"/>
                        <a:pt x="473075" y="829468"/>
                        <a:pt x="465138" y="827087"/>
                      </a:cubicBezTo>
                      <a:cubicBezTo>
                        <a:pt x="457201" y="824706"/>
                        <a:pt x="449262" y="821531"/>
                        <a:pt x="441325" y="822325"/>
                      </a:cubicBezTo>
                      <a:cubicBezTo>
                        <a:pt x="433388" y="823119"/>
                        <a:pt x="427038" y="825500"/>
                        <a:pt x="417513" y="831850"/>
                      </a:cubicBezTo>
                      <a:cubicBezTo>
                        <a:pt x="407988" y="838200"/>
                        <a:pt x="396875" y="855662"/>
                        <a:pt x="384175" y="860425"/>
                      </a:cubicBezTo>
                      <a:cubicBezTo>
                        <a:pt x="371475" y="865188"/>
                        <a:pt x="341313" y="860425"/>
                        <a:pt x="341313" y="860425"/>
                      </a:cubicBezTo>
                      <a:cubicBezTo>
                        <a:pt x="327026" y="860425"/>
                        <a:pt x="313531" y="868363"/>
                        <a:pt x="298450" y="860425"/>
                      </a:cubicBezTo>
                      <a:cubicBezTo>
                        <a:pt x="283369" y="852488"/>
                        <a:pt x="267494" y="826294"/>
                        <a:pt x="250825" y="812800"/>
                      </a:cubicBezTo>
                      <a:cubicBezTo>
                        <a:pt x="234156" y="799306"/>
                        <a:pt x="212726" y="786606"/>
                        <a:pt x="198438" y="779462"/>
                      </a:cubicBezTo>
                      <a:cubicBezTo>
                        <a:pt x="184151" y="772318"/>
                        <a:pt x="174625" y="773906"/>
                        <a:pt x="165100" y="769937"/>
                      </a:cubicBezTo>
                      <a:cubicBezTo>
                        <a:pt x="155575" y="765968"/>
                        <a:pt x="150019" y="760412"/>
                        <a:pt x="141288" y="755650"/>
                      </a:cubicBezTo>
                      <a:cubicBezTo>
                        <a:pt x="132557" y="750888"/>
                        <a:pt x="123032" y="750093"/>
                        <a:pt x="112713" y="741362"/>
                      </a:cubicBezTo>
                      <a:cubicBezTo>
                        <a:pt x="102394" y="732631"/>
                        <a:pt x="92869" y="711199"/>
                        <a:pt x="79375" y="703262"/>
                      </a:cubicBezTo>
                      <a:cubicBezTo>
                        <a:pt x="65881" y="695325"/>
                        <a:pt x="44450" y="698500"/>
                        <a:pt x="31750" y="693737"/>
                      </a:cubicBezTo>
                      <a:cubicBezTo>
                        <a:pt x="19050" y="688974"/>
                        <a:pt x="6350" y="683418"/>
                        <a:pt x="3175" y="674687"/>
                      </a:cubicBezTo>
                      <a:cubicBezTo>
                        <a:pt x="0" y="665956"/>
                        <a:pt x="3969" y="648494"/>
                        <a:pt x="12700" y="641350"/>
                      </a:cubicBezTo>
                      <a:cubicBezTo>
                        <a:pt x="21431" y="634206"/>
                        <a:pt x="42863" y="635000"/>
                        <a:pt x="55563" y="631825"/>
                      </a:cubicBezTo>
                      <a:cubicBezTo>
                        <a:pt x="68263" y="628650"/>
                        <a:pt x="76200" y="623887"/>
                        <a:pt x="88900" y="622300"/>
                      </a:cubicBezTo>
                      <a:cubicBezTo>
                        <a:pt x="101600" y="620713"/>
                        <a:pt x="119857" y="617538"/>
                        <a:pt x="131763" y="622300"/>
                      </a:cubicBezTo>
                      <a:cubicBezTo>
                        <a:pt x="143669" y="627062"/>
                        <a:pt x="153194" y="646906"/>
                        <a:pt x="160338" y="650875"/>
                      </a:cubicBezTo>
                      <a:cubicBezTo>
                        <a:pt x="167482" y="654844"/>
                        <a:pt x="164306" y="650081"/>
                        <a:pt x="174625" y="646112"/>
                      </a:cubicBezTo>
                      <a:cubicBezTo>
                        <a:pt x="184944" y="642143"/>
                        <a:pt x="207962" y="631825"/>
                        <a:pt x="222250" y="627062"/>
                      </a:cubicBezTo>
                      <a:cubicBezTo>
                        <a:pt x="236538" y="622299"/>
                        <a:pt x="239713" y="619918"/>
                        <a:pt x="260350" y="617537"/>
                      </a:cubicBezTo>
                      <a:cubicBezTo>
                        <a:pt x="280988" y="615156"/>
                        <a:pt x="323850" y="619125"/>
                        <a:pt x="346075" y="612775"/>
                      </a:cubicBezTo>
                      <a:cubicBezTo>
                        <a:pt x="368300" y="606425"/>
                        <a:pt x="383381" y="588962"/>
                        <a:pt x="393700" y="579437"/>
                      </a:cubicBezTo>
                      <a:cubicBezTo>
                        <a:pt x="404019" y="569912"/>
                        <a:pt x="409575" y="567531"/>
                        <a:pt x="407988" y="555625"/>
                      </a:cubicBezTo>
                      <a:cubicBezTo>
                        <a:pt x="406401" y="543719"/>
                        <a:pt x="376238" y="508794"/>
                        <a:pt x="384175" y="508000"/>
                      </a:cubicBezTo>
                      <a:cubicBezTo>
                        <a:pt x="392112" y="507206"/>
                        <a:pt x="435769" y="542131"/>
                        <a:pt x="455613" y="550862"/>
                      </a:cubicBezTo>
                      <a:cubicBezTo>
                        <a:pt x="475457" y="559593"/>
                        <a:pt x="489744" y="568324"/>
                        <a:pt x="503238" y="560387"/>
                      </a:cubicBezTo>
                      <a:cubicBezTo>
                        <a:pt x="516732" y="552450"/>
                        <a:pt x="527050" y="518318"/>
                        <a:pt x="536575" y="503237"/>
                      </a:cubicBezTo>
                      <a:cubicBezTo>
                        <a:pt x="546100" y="488156"/>
                        <a:pt x="557213" y="481013"/>
                        <a:pt x="560388" y="469900"/>
                      </a:cubicBezTo>
                      <a:cubicBezTo>
                        <a:pt x="563563" y="458787"/>
                        <a:pt x="565150" y="450056"/>
                        <a:pt x="555625" y="436562"/>
                      </a:cubicBezTo>
                      <a:cubicBezTo>
                        <a:pt x="546100" y="423068"/>
                        <a:pt x="508794" y="404812"/>
                        <a:pt x="503238" y="388937"/>
                      </a:cubicBezTo>
                      <a:cubicBezTo>
                        <a:pt x="497682" y="373062"/>
                        <a:pt x="529432" y="354806"/>
                        <a:pt x="522288" y="341312"/>
                      </a:cubicBezTo>
                      <a:cubicBezTo>
                        <a:pt x="515144" y="327818"/>
                        <a:pt x="470694" y="319087"/>
                        <a:pt x="460375" y="307975"/>
                      </a:cubicBezTo>
                      <a:cubicBezTo>
                        <a:pt x="450056" y="296863"/>
                        <a:pt x="457200" y="282575"/>
                        <a:pt x="460375" y="274637"/>
                      </a:cubicBezTo>
                      <a:cubicBezTo>
                        <a:pt x="463550" y="266699"/>
                        <a:pt x="475456" y="272256"/>
                        <a:pt x="479425" y="260350"/>
                      </a:cubicBezTo>
                      <a:cubicBezTo>
                        <a:pt x="483394" y="248444"/>
                        <a:pt x="484982" y="217487"/>
                        <a:pt x="484188" y="203200"/>
                      </a:cubicBezTo>
                      <a:cubicBezTo>
                        <a:pt x="483394" y="188913"/>
                        <a:pt x="453231" y="163512"/>
                        <a:pt x="460375" y="146050"/>
                      </a:cubicBezTo>
                      <a:close/>
                    </a:path>
                  </a:pathLst>
                </a:custGeom>
                <a:solidFill>
                  <a:srgbClr val="9BBB59">
                    <a:alpha val="31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9" name="Freeform 998"/>
                <p:cNvSpPr/>
                <p:nvPr/>
              </p:nvSpPr>
              <p:spPr>
                <a:xfrm>
                  <a:off x="3376613" y="2271712"/>
                  <a:ext cx="740569" cy="758032"/>
                </a:xfrm>
                <a:custGeom>
                  <a:avLst/>
                  <a:gdLst>
                    <a:gd name="connsiteX0" fmla="*/ 252412 w 740569"/>
                    <a:gd name="connsiteY0" fmla="*/ 423863 h 758032"/>
                    <a:gd name="connsiteX1" fmla="*/ 138112 w 740569"/>
                    <a:gd name="connsiteY1" fmla="*/ 423863 h 758032"/>
                    <a:gd name="connsiteX2" fmla="*/ 95250 w 740569"/>
                    <a:gd name="connsiteY2" fmla="*/ 400051 h 758032"/>
                    <a:gd name="connsiteX3" fmla="*/ 61912 w 740569"/>
                    <a:gd name="connsiteY3" fmla="*/ 357188 h 758032"/>
                    <a:gd name="connsiteX4" fmla="*/ 28575 w 740569"/>
                    <a:gd name="connsiteY4" fmla="*/ 309563 h 758032"/>
                    <a:gd name="connsiteX5" fmla="*/ 19050 w 740569"/>
                    <a:gd name="connsiteY5" fmla="*/ 276226 h 758032"/>
                    <a:gd name="connsiteX6" fmla="*/ 38100 w 740569"/>
                    <a:gd name="connsiteY6" fmla="*/ 233363 h 758032"/>
                    <a:gd name="connsiteX7" fmla="*/ 9525 w 740569"/>
                    <a:gd name="connsiteY7" fmla="*/ 219076 h 758032"/>
                    <a:gd name="connsiteX8" fmla="*/ 28575 w 740569"/>
                    <a:gd name="connsiteY8" fmla="*/ 200026 h 758032"/>
                    <a:gd name="connsiteX9" fmla="*/ 42862 w 740569"/>
                    <a:gd name="connsiteY9" fmla="*/ 176213 h 758032"/>
                    <a:gd name="connsiteX10" fmla="*/ 28575 w 740569"/>
                    <a:gd name="connsiteY10" fmla="*/ 157163 h 758032"/>
                    <a:gd name="connsiteX11" fmla="*/ 4762 w 740569"/>
                    <a:gd name="connsiteY11" fmla="*/ 142876 h 758032"/>
                    <a:gd name="connsiteX12" fmla="*/ 57150 w 740569"/>
                    <a:gd name="connsiteY12" fmla="*/ 109538 h 758032"/>
                    <a:gd name="connsiteX13" fmla="*/ 109537 w 740569"/>
                    <a:gd name="connsiteY13" fmla="*/ 85726 h 758032"/>
                    <a:gd name="connsiteX14" fmla="*/ 128587 w 740569"/>
                    <a:gd name="connsiteY14" fmla="*/ 90488 h 758032"/>
                    <a:gd name="connsiteX15" fmla="*/ 138112 w 740569"/>
                    <a:gd name="connsiteY15" fmla="*/ 100013 h 758032"/>
                    <a:gd name="connsiteX16" fmla="*/ 157162 w 740569"/>
                    <a:gd name="connsiteY16" fmla="*/ 109538 h 758032"/>
                    <a:gd name="connsiteX17" fmla="*/ 214312 w 740569"/>
                    <a:gd name="connsiteY17" fmla="*/ 109538 h 758032"/>
                    <a:gd name="connsiteX18" fmla="*/ 280987 w 740569"/>
                    <a:gd name="connsiteY18" fmla="*/ 100013 h 758032"/>
                    <a:gd name="connsiteX19" fmla="*/ 319087 w 740569"/>
                    <a:gd name="connsiteY19" fmla="*/ 95251 h 758032"/>
                    <a:gd name="connsiteX20" fmla="*/ 328612 w 740569"/>
                    <a:gd name="connsiteY20" fmla="*/ 95251 h 758032"/>
                    <a:gd name="connsiteX21" fmla="*/ 342900 w 740569"/>
                    <a:gd name="connsiteY21" fmla="*/ 52388 h 758032"/>
                    <a:gd name="connsiteX22" fmla="*/ 376237 w 740569"/>
                    <a:gd name="connsiteY22" fmla="*/ 47626 h 758032"/>
                    <a:gd name="connsiteX23" fmla="*/ 414337 w 740569"/>
                    <a:gd name="connsiteY23" fmla="*/ 4763 h 758032"/>
                    <a:gd name="connsiteX24" fmla="*/ 461962 w 740569"/>
                    <a:gd name="connsiteY24" fmla="*/ 19051 h 758032"/>
                    <a:gd name="connsiteX25" fmla="*/ 466725 w 740569"/>
                    <a:gd name="connsiteY25" fmla="*/ 61913 h 758032"/>
                    <a:gd name="connsiteX26" fmla="*/ 466725 w 740569"/>
                    <a:gd name="connsiteY26" fmla="*/ 76201 h 758032"/>
                    <a:gd name="connsiteX27" fmla="*/ 533400 w 740569"/>
                    <a:gd name="connsiteY27" fmla="*/ 52388 h 758032"/>
                    <a:gd name="connsiteX28" fmla="*/ 581025 w 740569"/>
                    <a:gd name="connsiteY28" fmla="*/ 33338 h 758032"/>
                    <a:gd name="connsiteX29" fmla="*/ 600075 w 740569"/>
                    <a:gd name="connsiteY29" fmla="*/ 42863 h 758032"/>
                    <a:gd name="connsiteX30" fmla="*/ 590550 w 740569"/>
                    <a:gd name="connsiteY30" fmla="*/ 61913 h 758032"/>
                    <a:gd name="connsiteX31" fmla="*/ 609600 w 740569"/>
                    <a:gd name="connsiteY31" fmla="*/ 100013 h 758032"/>
                    <a:gd name="connsiteX32" fmla="*/ 609600 w 740569"/>
                    <a:gd name="connsiteY32" fmla="*/ 123826 h 758032"/>
                    <a:gd name="connsiteX33" fmla="*/ 604837 w 740569"/>
                    <a:gd name="connsiteY33" fmla="*/ 157163 h 758032"/>
                    <a:gd name="connsiteX34" fmla="*/ 604837 w 740569"/>
                    <a:gd name="connsiteY34" fmla="*/ 190501 h 758032"/>
                    <a:gd name="connsiteX35" fmla="*/ 581025 w 740569"/>
                    <a:gd name="connsiteY35" fmla="*/ 200026 h 758032"/>
                    <a:gd name="connsiteX36" fmla="*/ 585787 w 740569"/>
                    <a:gd name="connsiteY36" fmla="*/ 223838 h 758032"/>
                    <a:gd name="connsiteX37" fmla="*/ 571500 w 740569"/>
                    <a:gd name="connsiteY37" fmla="*/ 233363 h 758032"/>
                    <a:gd name="connsiteX38" fmla="*/ 600075 w 740569"/>
                    <a:gd name="connsiteY38" fmla="*/ 252413 h 758032"/>
                    <a:gd name="connsiteX39" fmla="*/ 633412 w 740569"/>
                    <a:gd name="connsiteY39" fmla="*/ 271463 h 758032"/>
                    <a:gd name="connsiteX40" fmla="*/ 652462 w 740569"/>
                    <a:gd name="connsiteY40" fmla="*/ 261938 h 758032"/>
                    <a:gd name="connsiteX41" fmla="*/ 642937 w 740569"/>
                    <a:gd name="connsiteY41" fmla="*/ 285751 h 758032"/>
                    <a:gd name="connsiteX42" fmla="*/ 661987 w 740569"/>
                    <a:gd name="connsiteY42" fmla="*/ 309563 h 758032"/>
                    <a:gd name="connsiteX43" fmla="*/ 676275 w 740569"/>
                    <a:gd name="connsiteY43" fmla="*/ 323851 h 758032"/>
                    <a:gd name="connsiteX44" fmla="*/ 700087 w 740569"/>
                    <a:gd name="connsiteY44" fmla="*/ 376238 h 758032"/>
                    <a:gd name="connsiteX45" fmla="*/ 690562 w 740569"/>
                    <a:gd name="connsiteY45" fmla="*/ 390526 h 758032"/>
                    <a:gd name="connsiteX46" fmla="*/ 661987 w 740569"/>
                    <a:gd name="connsiteY46" fmla="*/ 414338 h 758032"/>
                    <a:gd name="connsiteX47" fmla="*/ 685800 w 740569"/>
                    <a:gd name="connsiteY47" fmla="*/ 419101 h 758032"/>
                    <a:gd name="connsiteX48" fmla="*/ 704850 w 740569"/>
                    <a:gd name="connsiteY48" fmla="*/ 428626 h 758032"/>
                    <a:gd name="connsiteX49" fmla="*/ 695325 w 740569"/>
                    <a:gd name="connsiteY49" fmla="*/ 452438 h 758032"/>
                    <a:gd name="connsiteX50" fmla="*/ 681037 w 740569"/>
                    <a:gd name="connsiteY50" fmla="*/ 481013 h 758032"/>
                    <a:gd name="connsiteX51" fmla="*/ 695325 w 740569"/>
                    <a:gd name="connsiteY51" fmla="*/ 509588 h 758032"/>
                    <a:gd name="connsiteX52" fmla="*/ 685800 w 740569"/>
                    <a:gd name="connsiteY52" fmla="*/ 528638 h 758032"/>
                    <a:gd name="connsiteX53" fmla="*/ 719137 w 740569"/>
                    <a:gd name="connsiteY53" fmla="*/ 571501 h 758032"/>
                    <a:gd name="connsiteX54" fmla="*/ 738187 w 740569"/>
                    <a:gd name="connsiteY54" fmla="*/ 595313 h 758032"/>
                    <a:gd name="connsiteX55" fmla="*/ 719137 w 740569"/>
                    <a:gd name="connsiteY55" fmla="*/ 609601 h 758032"/>
                    <a:gd name="connsiteX56" fmla="*/ 709612 w 740569"/>
                    <a:gd name="connsiteY56" fmla="*/ 623888 h 758032"/>
                    <a:gd name="connsiteX57" fmla="*/ 733425 w 740569"/>
                    <a:gd name="connsiteY57" fmla="*/ 647701 h 758032"/>
                    <a:gd name="connsiteX58" fmla="*/ 666750 w 740569"/>
                    <a:gd name="connsiteY58" fmla="*/ 685801 h 758032"/>
                    <a:gd name="connsiteX59" fmla="*/ 661987 w 740569"/>
                    <a:gd name="connsiteY59" fmla="*/ 704851 h 758032"/>
                    <a:gd name="connsiteX60" fmla="*/ 671512 w 740569"/>
                    <a:gd name="connsiteY60" fmla="*/ 752476 h 758032"/>
                    <a:gd name="connsiteX61" fmla="*/ 642937 w 740569"/>
                    <a:gd name="connsiteY61" fmla="*/ 738188 h 758032"/>
                    <a:gd name="connsiteX62" fmla="*/ 614362 w 740569"/>
                    <a:gd name="connsiteY62" fmla="*/ 738188 h 758032"/>
                    <a:gd name="connsiteX63" fmla="*/ 595312 w 740569"/>
                    <a:gd name="connsiteY63" fmla="*/ 733426 h 758032"/>
                    <a:gd name="connsiteX64" fmla="*/ 566737 w 740569"/>
                    <a:gd name="connsiteY64" fmla="*/ 709613 h 758032"/>
                    <a:gd name="connsiteX65" fmla="*/ 528637 w 740569"/>
                    <a:gd name="connsiteY65" fmla="*/ 709613 h 758032"/>
                    <a:gd name="connsiteX66" fmla="*/ 509587 w 740569"/>
                    <a:gd name="connsiteY66" fmla="*/ 690563 h 758032"/>
                    <a:gd name="connsiteX67" fmla="*/ 485775 w 740569"/>
                    <a:gd name="connsiteY67" fmla="*/ 681038 h 758032"/>
                    <a:gd name="connsiteX68" fmla="*/ 452437 w 740569"/>
                    <a:gd name="connsiteY68" fmla="*/ 661988 h 758032"/>
                    <a:gd name="connsiteX69" fmla="*/ 400050 w 740569"/>
                    <a:gd name="connsiteY69" fmla="*/ 604838 h 758032"/>
                    <a:gd name="connsiteX70" fmla="*/ 347662 w 740569"/>
                    <a:gd name="connsiteY70" fmla="*/ 557213 h 758032"/>
                    <a:gd name="connsiteX71" fmla="*/ 338137 w 740569"/>
                    <a:gd name="connsiteY71" fmla="*/ 519113 h 758032"/>
                    <a:gd name="connsiteX72" fmla="*/ 338137 w 740569"/>
                    <a:gd name="connsiteY72" fmla="*/ 490538 h 758032"/>
                    <a:gd name="connsiteX73" fmla="*/ 366712 w 740569"/>
                    <a:gd name="connsiteY73" fmla="*/ 490538 h 758032"/>
                    <a:gd name="connsiteX74" fmla="*/ 376237 w 740569"/>
                    <a:gd name="connsiteY74" fmla="*/ 481013 h 758032"/>
                    <a:gd name="connsiteX75" fmla="*/ 357187 w 740569"/>
                    <a:gd name="connsiteY75" fmla="*/ 457201 h 758032"/>
                    <a:gd name="connsiteX76" fmla="*/ 333375 w 740569"/>
                    <a:gd name="connsiteY76" fmla="*/ 452438 h 758032"/>
                    <a:gd name="connsiteX77" fmla="*/ 319087 w 740569"/>
                    <a:gd name="connsiteY77" fmla="*/ 423863 h 758032"/>
                    <a:gd name="connsiteX78" fmla="*/ 309562 w 740569"/>
                    <a:gd name="connsiteY78" fmla="*/ 400051 h 758032"/>
                    <a:gd name="connsiteX79" fmla="*/ 252412 w 740569"/>
                    <a:gd name="connsiteY79" fmla="*/ 423863 h 75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740569" h="758032">
                      <a:moveTo>
                        <a:pt x="252412" y="423863"/>
                      </a:moveTo>
                      <a:cubicBezTo>
                        <a:pt x="223837" y="427832"/>
                        <a:pt x="164306" y="427832"/>
                        <a:pt x="138112" y="423863"/>
                      </a:cubicBezTo>
                      <a:cubicBezTo>
                        <a:pt x="111918" y="419894"/>
                        <a:pt x="107950" y="411163"/>
                        <a:pt x="95250" y="400051"/>
                      </a:cubicBezTo>
                      <a:cubicBezTo>
                        <a:pt x="82550" y="388939"/>
                        <a:pt x="73025" y="372269"/>
                        <a:pt x="61912" y="357188"/>
                      </a:cubicBezTo>
                      <a:cubicBezTo>
                        <a:pt x="50799" y="342107"/>
                        <a:pt x="35719" y="323057"/>
                        <a:pt x="28575" y="309563"/>
                      </a:cubicBezTo>
                      <a:cubicBezTo>
                        <a:pt x="21431" y="296069"/>
                        <a:pt x="17463" y="288926"/>
                        <a:pt x="19050" y="276226"/>
                      </a:cubicBezTo>
                      <a:cubicBezTo>
                        <a:pt x="20637" y="263526"/>
                        <a:pt x="39688" y="242888"/>
                        <a:pt x="38100" y="233363"/>
                      </a:cubicBezTo>
                      <a:cubicBezTo>
                        <a:pt x="36513" y="223838"/>
                        <a:pt x="11112" y="224632"/>
                        <a:pt x="9525" y="219076"/>
                      </a:cubicBezTo>
                      <a:cubicBezTo>
                        <a:pt x="7938" y="213520"/>
                        <a:pt x="23019" y="207170"/>
                        <a:pt x="28575" y="200026"/>
                      </a:cubicBezTo>
                      <a:cubicBezTo>
                        <a:pt x="34131" y="192882"/>
                        <a:pt x="42862" y="183357"/>
                        <a:pt x="42862" y="176213"/>
                      </a:cubicBezTo>
                      <a:cubicBezTo>
                        <a:pt x="42862" y="169069"/>
                        <a:pt x="34925" y="162719"/>
                        <a:pt x="28575" y="157163"/>
                      </a:cubicBezTo>
                      <a:cubicBezTo>
                        <a:pt x="22225" y="151607"/>
                        <a:pt x="0" y="150814"/>
                        <a:pt x="4762" y="142876"/>
                      </a:cubicBezTo>
                      <a:cubicBezTo>
                        <a:pt x="9525" y="134939"/>
                        <a:pt x="39688" y="119063"/>
                        <a:pt x="57150" y="109538"/>
                      </a:cubicBezTo>
                      <a:cubicBezTo>
                        <a:pt x="74613" y="100013"/>
                        <a:pt x="97631" y="88901"/>
                        <a:pt x="109537" y="85726"/>
                      </a:cubicBezTo>
                      <a:cubicBezTo>
                        <a:pt x="121443" y="82551"/>
                        <a:pt x="123825" y="88107"/>
                        <a:pt x="128587" y="90488"/>
                      </a:cubicBezTo>
                      <a:cubicBezTo>
                        <a:pt x="133349" y="92869"/>
                        <a:pt x="133350" y="96838"/>
                        <a:pt x="138112" y="100013"/>
                      </a:cubicBezTo>
                      <a:cubicBezTo>
                        <a:pt x="142874" y="103188"/>
                        <a:pt x="144462" y="107951"/>
                        <a:pt x="157162" y="109538"/>
                      </a:cubicBezTo>
                      <a:cubicBezTo>
                        <a:pt x="169862" y="111125"/>
                        <a:pt x="193675" y="111125"/>
                        <a:pt x="214312" y="109538"/>
                      </a:cubicBezTo>
                      <a:cubicBezTo>
                        <a:pt x="234949" y="107951"/>
                        <a:pt x="263525" y="102394"/>
                        <a:pt x="280987" y="100013"/>
                      </a:cubicBezTo>
                      <a:cubicBezTo>
                        <a:pt x="298449" y="97632"/>
                        <a:pt x="311150" y="96045"/>
                        <a:pt x="319087" y="95251"/>
                      </a:cubicBezTo>
                      <a:cubicBezTo>
                        <a:pt x="327024" y="94457"/>
                        <a:pt x="324643" y="102395"/>
                        <a:pt x="328612" y="95251"/>
                      </a:cubicBezTo>
                      <a:cubicBezTo>
                        <a:pt x="332581" y="88107"/>
                        <a:pt x="334963" y="60325"/>
                        <a:pt x="342900" y="52388"/>
                      </a:cubicBezTo>
                      <a:cubicBezTo>
                        <a:pt x="350837" y="44451"/>
                        <a:pt x="364331" y="55563"/>
                        <a:pt x="376237" y="47626"/>
                      </a:cubicBezTo>
                      <a:cubicBezTo>
                        <a:pt x="388143" y="39689"/>
                        <a:pt x="400049" y="9526"/>
                        <a:pt x="414337" y="4763"/>
                      </a:cubicBezTo>
                      <a:cubicBezTo>
                        <a:pt x="428625" y="0"/>
                        <a:pt x="453231" y="9526"/>
                        <a:pt x="461962" y="19051"/>
                      </a:cubicBezTo>
                      <a:cubicBezTo>
                        <a:pt x="470693" y="28576"/>
                        <a:pt x="465931" y="52388"/>
                        <a:pt x="466725" y="61913"/>
                      </a:cubicBezTo>
                      <a:cubicBezTo>
                        <a:pt x="467519" y="71438"/>
                        <a:pt x="455613" y="77788"/>
                        <a:pt x="466725" y="76201"/>
                      </a:cubicBezTo>
                      <a:cubicBezTo>
                        <a:pt x="477837" y="74614"/>
                        <a:pt x="514350" y="59532"/>
                        <a:pt x="533400" y="52388"/>
                      </a:cubicBezTo>
                      <a:cubicBezTo>
                        <a:pt x="552450" y="45244"/>
                        <a:pt x="569913" y="34925"/>
                        <a:pt x="581025" y="33338"/>
                      </a:cubicBezTo>
                      <a:cubicBezTo>
                        <a:pt x="592137" y="31751"/>
                        <a:pt x="598488" y="38101"/>
                        <a:pt x="600075" y="42863"/>
                      </a:cubicBezTo>
                      <a:cubicBezTo>
                        <a:pt x="601662" y="47625"/>
                        <a:pt x="588963" y="52388"/>
                        <a:pt x="590550" y="61913"/>
                      </a:cubicBezTo>
                      <a:cubicBezTo>
                        <a:pt x="592138" y="71438"/>
                        <a:pt x="606425" y="89694"/>
                        <a:pt x="609600" y="100013"/>
                      </a:cubicBezTo>
                      <a:cubicBezTo>
                        <a:pt x="612775" y="110332"/>
                        <a:pt x="610394" y="114301"/>
                        <a:pt x="609600" y="123826"/>
                      </a:cubicBezTo>
                      <a:cubicBezTo>
                        <a:pt x="608806" y="133351"/>
                        <a:pt x="605631" y="146051"/>
                        <a:pt x="604837" y="157163"/>
                      </a:cubicBezTo>
                      <a:cubicBezTo>
                        <a:pt x="604043" y="168275"/>
                        <a:pt x="608806" y="183357"/>
                        <a:pt x="604837" y="190501"/>
                      </a:cubicBezTo>
                      <a:cubicBezTo>
                        <a:pt x="600868" y="197645"/>
                        <a:pt x="584200" y="194470"/>
                        <a:pt x="581025" y="200026"/>
                      </a:cubicBezTo>
                      <a:cubicBezTo>
                        <a:pt x="577850" y="205582"/>
                        <a:pt x="587374" y="218282"/>
                        <a:pt x="585787" y="223838"/>
                      </a:cubicBezTo>
                      <a:cubicBezTo>
                        <a:pt x="584200" y="229394"/>
                        <a:pt x="569119" y="228601"/>
                        <a:pt x="571500" y="233363"/>
                      </a:cubicBezTo>
                      <a:cubicBezTo>
                        <a:pt x="573881" y="238125"/>
                        <a:pt x="589756" y="246063"/>
                        <a:pt x="600075" y="252413"/>
                      </a:cubicBezTo>
                      <a:cubicBezTo>
                        <a:pt x="610394" y="258763"/>
                        <a:pt x="624681" y="269875"/>
                        <a:pt x="633412" y="271463"/>
                      </a:cubicBezTo>
                      <a:cubicBezTo>
                        <a:pt x="642143" y="273051"/>
                        <a:pt x="650875" y="259557"/>
                        <a:pt x="652462" y="261938"/>
                      </a:cubicBezTo>
                      <a:cubicBezTo>
                        <a:pt x="654049" y="264319"/>
                        <a:pt x="641349" y="277813"/>
                        <a:pt x="642937" y="285751"/>
                      </a:cubicBezTo>
                      <a:cubicBezTo>
                        <a:pt x="644525" y="293689"/>
                        <a:pt x="656431" y="303213"/>
                        <a:pt x="661987" y="309563"/>
                      </a:cubicBezTo>
                      <a:cubicBezTo>
                        <a:pt x="667543" y="315913"/>
                        <a:pt x="669925" y="312739"/>
                        <a:pt x="676275" y="323851"/>
                      </a:cubicBezTo>
                      <a:cubicBezTo>
                        <a:pt x="682625" y="334963"/>
                        <a:pt x="697706" y="365126"/>
                        <a:pt x="700087" y="376238"/>
                      </a:cubicBezTo>
                      <a:cubicBezTo>
                        <a:pt x="702468" y="387351"/>
                        <a:pt x="696912" y="384176"/>
                        <a:pt x="690562" y="390526"/>
                      </a:cubicBezTo>
                      <a:cubicBezTo>
                        <a:pt x="684212" y="396876"/>
                        <a:pt x="662781" y="409576"/>
                        <a:pt x="661987" y="414338"/>
                      </a:cubicBezTo>
                      <a:cubicBezTo>
                        <a:pt x="661193" y="419100"/>
                        <a:pt x="678656" y="416720"/>
                        <a:pt x="685800" y="419101"/>
                      </a:cubicBezTo>
                      <a:cubicBezTo>
                        <a:pt x="692944" y="421482"/>
                        <a:pt x="703263" y="423070"/>
                        <a:pt x="704850" y="428626"/>
                      </a:cubicBezTo>
                      <a:cubicBezTo>
                        <a:pt x="706437" y="434182"/>
                        <a:pt x="699294" y="443707"/>
                        <a:pt x="695325" y="452438"/>
                      </a:cubicBezTo>
                      <a:cubicBezTo>
                        <a:pt x="691356" y="461169"/>
                        <a:pt x="681037" y="471488"/>
                        <a:pt x="681037" y="481013"/>
                      </a:cubicBezTo>
                      <a:cubicBezTo>
                        <a:pt x="681037" y="490538"/>
                        <a:pt x="694531" y="501651"/>
                        <a:pt x="695325" y="509588"/>
                      </a:cubicBezTo>
                      <a:cubicBezTo>
                        <a:pt x="696119" y="517525"/>
                        <a:pt x="681831" y="518319"/>
                        <a:pt x="685800" y="528638"/>
                      </a:cubicBezTo>
                      <a:cubicBezTo>
                        <a:pt x="689769" y="538957"/>
                        <a:pt x="710406" y="560388"/>
                        <a:pt x="719137" y="571501"/>
                      </a:cubicBezTo>
                      <a:cubicBezTo>
                        <a:pt x="727868" y="582614"/>
                        <a:pt x="738187" y="588963"/>
                        <a:pt x="738187" y="595313"/>
                      </a:cubicBezTo>
                      <a:cubicBezTo>
                        <a:pt x="738187" y="601663"/>
                        <a:pt x="723899" y="604839"/>
                        <a:pt x="719137" y="609601"/>
                      </a:cubicBezTo>
                      <a:cubicBezTo>
                        <a:pt x="714375" y="614363"/>
                        <a:pt x="707231" y="617538"/>
                        <a:pt x="709612" y="623888"/>
                      </a:cubicBezTo>
                      <a:cubicBezTo>
                        <a:pt x="711993" y="630238"/>
                        <a:pt x="740569" y="637382"/>
                        <a:pt x="733425" y="647701"/>
                      </a:cubicBezTo>
                      <a:cubicBezTo>
                        <a:pt x="726281" y="658020"/>
                        <a:pt x="678656" y="676276"/>
                        <a:pt x="666750" y="685801"/>
                      </a:cubicBezTo>
                      <a:cubicBezTo>
                        <a:pt x="654844" y="695326"/>
                        <a:pt x="661193" y="693739"/>
                        <a:pt x="661987" y="704851"/>
                      </a:cubicBezTo>
                      <a:cubicBezTo>
                        <a:pt x="662781" y="715963"/>
                        <a:pt x="674687" y="746920"/>
                        <a:pt x="671512" y="752476"/>
                      </a:cubicBezTo>
                      <a:cubicBezTo>
                        <a:pt x="668337" y="758032"/>
                        <a:pt x="652462" y="740569"/>
                        <a:pt x="642937" y="738188"/>
                      </a:cubicBezTo>
                      <a:cubicBezTo>
                        <a:pt x="633412" y="735807"/>
                        <a:pt x="622299" y="738982"/>
                        <a:pt x="614362" y="738188"/>
                      </a:cubicBezTo>
                      <a:cubicBezTo>
                        <a:pt x="606425" y="737394"/>
                        <a:pt x="603250" y="738189"/>
                        <a:pt x="595312" y="733426"/>
                      </a:cubicBezTo>
                      <a:cubicBezTo>
                        <a:pt x="587375" y="728664"/>
                        <a:pt x="577849" y="713582"/>
                        <a:pt x="566737" y="709613"/>
                      </a:cubicBezTo>
                      <a:cubicBezTo>
                        <a:pt x="555625" y="705644"/>
                        <a:pt x="538162" y="712788"/>
                        <a:pt x="528637" y="709613"/>
                      </a:cubicBezTo>
                      <a:cubicBezTo>
                        <a:pt x="519112" y="706438"/>
                        <a:pt x="516731" y="695325"/>
                        <a:pt x="509587" y="690563"/>
                      </a:cubicBezTo>
                      <a:cubicBezTo>
                        <a:pt x="502443" y="685801"/>
                        <a:pt x="495300" y="685801"/>
                        <a:pt x="485775" y="681038"/>
                      </a:cubicBezTo>
                      <a:cubicBezTo>
                        <a:pt x="476250" y="676275"/>
                        <a:pt x="466725" y="674688"/>
                        <a:pt x="452437" y="661988"/>
                      </a:cubicBezTo>
                      <a:cubicBezTo>
                        <a:pt x="438150" y="649288"/>
                        <a:pt x="417512" y="622300"/>
                        <a:pt x="400050" y="604838"/>
                      </a:cubicBezTo>
                      <a:cubicBezTo>
                        <a:pt x="382588" y="587376"/>
                        <a:pt x="357981" y="571500"/>
                        <a:pt x="347662" y="557213"/>
                      </a:cubicBezTo>
                      <a:cubicBezTo>
                        <a:pt x="337343" y="542926"/>
                        <a:pt x="339724" y="530225"/>
                        <a:pt x="338137" y="519113"/>
                      </a:cubicBezTo>
                      <a:cubicBezTo>
                        <a:pt x="336550" y="508001"/>
                        <a:pt x="333375" y="495300"/>
                        <a:pt x="338137" y="490538"/>
                      </a:cubicBezTo>
                      <a:cubicBezTo>
                        <a:pt x="342899" y="485776"/>
                        <a:pt x="360362" y="492126"/>
                        <a:pt x="366712" y="490538"/>
                      </a:cubicBezTo>
                      <a:cubicBezTo>
                        <a:pt x="373062" y="488951"/>
                        <a:pt x="377824" y="486569"/>
                        <a:pt x="376237" y="481013"/>
                      </a:cubicBezTo>
                      <a:cubicBezTo>
                        <a:pt x="374650" y="475457"/>
                        <a:pt x="364331" y="461963"/>
                        <a:pt x="357187" y="457201"/>
                      </a:cubicBezTo>
                      <a:cubicBezTo>
                        <a:pt x="350043" y="452439"/>
                        <a:pt x="339725" y="457994"/>
                        <a:pt x="333375" y="452438"/>
                      </a:cubicBezTo>
                      <a:cubicBezTo>
                        <a:pt x="327025" y="446882"/>
                        <a:pt x="323056" y="432594"/>
                        <a:pt x="319087" y="423863"/>
                      </a:cubicBezTo>
                      <a:cubicBezTo>
                        <a:pt x="315118" y="415132"/>
                        <a:pt x="318293" y="404813"/>
                        <a:pt x="309562" y="400051"/>
                      </a:cubicBezTo>
                      <a:cubicBezTo>
                        <a:pt x="300831" y="395289"/>
                        <a:pt x="280987" y="419894"/>
                        <a:pt x="252412" y="423863"/>
                      </a:cubicBezTo>
                      <a:close/>
                    </a:path>
                  </a:pathLst>
                </a:custGeom>
                <a:solidFill>
                  <a:srgbClr val="9BBB59">
                    <a:alpha val="29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0" name="Freeform 999"/>
                <p:cNvSpPr/>
                <p:nvPr/>
              </p:nvSpPr>
              <p:spPr>
                <a:xfrm>
                  <a:off x="3525044" y="1949450"/>
                  <a:ext cx="1193006" cy="865981"/>
                </a:xfrm>
                <a:custGeom>
                  <a:avLst/>
                  <a:gdLst>
                    <a:gd name="connsiteX0" fmla="*/ 532606 w 1193006"/>
                    <a:gd name="connsiteY0" fmla="*/ 860425 h 865981"/>
                    <a:gd name="connsiteX1" fmla="*/ 613569 w 1193006"/>
                    <a:gd name="connsiteY1" fmla="*/ 836613 h 865981"/>
                    <a:gd name="connsiteX2" fmla="*/ 646906 w 1193006"/>
                    <a:gd name="connsiteY2" fmla="*/ 822325 h 865981"/>
                    <a:gd name="connsiteX3" fmla="*/ 665956 w 1193006"/>
                    <a:gd name="connsiteY3" fmla="*/ 836613 h 865981"/>
                    <a:gd name="connsiteX4" fmla="*/ 699294 w 1193006"/>
                    <a:gd name="connsiteY4" fmla="*/ 855663 h 865981"/>
                    <a:gd name="connsiteX5" fmla="*/ 718344 w 1193006"/>
                    <a:gd name="connsiteY5" fmla="*/ 860425 h 865981"/>
                    <a:gd name="connsiteX6" fmla="*/ 737394 w 1193006"/>
                    <a:gd name="connsiteY6" fmla="*/ 836613 h 865981"/>
                    <a:gd name="connsiteX7" fmla="*/ 746919 w 1193006"/>
                    <a:gd name="connsiteY7" fmla="*/ 808038 h 865981"/>
                    <a:gd name="connsiteX8" fmla="*/ 761206 w 1193006"/>
                    <a:gd name="connsiteY8" fmla="*/ 812800 h 865981"/>
                    <a:gd name="connsiteX9" fmla="*/ 789781 w 1193006"/>
                    <a:gd name="connsiteY9" fmla="*/ 803275 h 865981"/>
                    <a:gd name="connsiteX10" fmla="*/ 799306 w 1193006"/>
                    <a:gd name="connsiteY10" fmla="*/ 793750 h 865981"/>
                    <a:gd name="connsiteX11" fmla="*/ 780256 w 1193006"/>
                    <a:gd name="connsiteY11" fmla="*/ 760413 h 865981"/>
                    <a:gd name="connsiteX12" fmla="*/ 765969 w 1193006"/>
                    <a:gd name="connsiteY12" fmla="*/ 727075 h 865981"/>
                    <a:gd name="connsiteX13" fmla="*/ 775494 w 1193006"/>
                    <a:gd name="connsiteY13" fmla="*/ 712788 h 865981"/>
                    <a:gd name="connsiteX14" fmla="*/ 808831 w 1193006"/>
                    <a:gd name="connsiteY14" fmla="*/ 703263 h 865981"/>
                    <a:gd name="connsiteX15" fmla="*/ 827881 w 1193006"/>
                    <a:gd name="connsiteY15" fmla="*/ 712788 h 865981"/>
                    <a:gd name="connsiteX16" fmla="*/ 837406 w 1193006"/>
                    <a:gd name="connsiteY16" fmla="*/ 741363 h 865981"/>
                    <a:gd name="connsiteX17" fmla="*/ 880269 w 1193006"/>
                    <a:gd name="connsiteY17" fmla="*/ 722313 h 865981"/>
                    <a:gd name="connsiteX18" fmla="*/ 927894 w 1193006"/>
                    <a:gd name="connsiteY18" fmla="*/ 746125 h 865981"/>
                    <a:gd name="connsiteX19" fmla="*/ 951706 w 1193006"/>
                    <a:gd name="connsiteY19" fmla="*/ 755650 h 865981"/>
                    <a:gd name="connsiteX20" fmla="*/ 970756 w 1193006"/>
                    <a:gd name="connsiteY20" fmla="*/ 765175 h 865981"/>
                    <a:gd name="connsiteX21" fmla="*/ 1004094 w 1193006"/>
                    <a:gd name="connsiteY21" fmla="*/ 760413 h 865981"/>
                    <a:gd name="connsiteX22" fmla="*/ 1018381 w 1193006"/>
                    <a:gd name="connsiteY22" fmla="*/ 731838 h 865981"/>
                    <a:gd name="connsiteX23" fmla="*/ 1032669 w 1193006"/>
                    <a:gd name="connsiteY23" fmla="*/ 708025 h 865981"/>
                    <a:gd name="connsiteX24" fmla="*/ 1089819 w 1193006"/>
                    <a:gd name="connsiteY24" fmla="*/ 693738 h 865981"/>
                    <a:gd name="connsiteX25" fmla="*/ 1127919 w 1193006"/>
                    <a:gd name="connsiteY25" fmla="*/ 708025 h 865981"/>
                    <a:gd name="connsiteX26" fmla="*/ 1146969 w 1193006"/>
                    <a:gd name="connsiteY26" fmla="*/ 722313 h 865981"/>
                    <a:gd name="connsiteX27" fmla="*/ 1151731 w 1193006"/>
                    <a:gd name="connsiteY27" fmla="*/ 693738 h 865981"/>
                    <a:gd name="connsiteX28" fmla="*/ 1189831 w 1193006"/>
                    <a:gd name="connsiteY28" fmla="*/ 688975 h 865981"/>
                    <a:gd name="connsiteX29" fmla="*/ 1132681 w 1193006"/>
                    <a:gd name="connsiteY29" fmla="*/ 655638 h 865981"/>
                    <a:gd name="connsiteX30" fmla="*/ 1104106 w 1193006"/>
                    <a:gd name="connsiteY30" fmla="*/ 641350 h 865981"/>
                    <a:gd name="connsiteX31" fmla="*/ 1113631 w 1193006"/>
                    <a:gd name="connsiteY31" fmla="*/ 574675 h 865981"/>
                    <a:gd name="connsiteX32" fmla="*/ 1104106 w 1193006"/>
                    <a:gd name="connsiteY32" fmla="*/ 527050 h 865981"/>
                    <a:gd name="connsiteX33" fmla="*/ 1056481 w 1193006"/>
                    <a:gd name="connsiteY33" fmla="*/ 522288 h 865981"/>
                    <a:gd name="connsiteX34" fmla="*/ 1032669 w 1193006"/>
                    <a:gd name="connsiteY34" fmla="*/ 508000 h 865981"/>
                    <a:gd name="connsiteX35" fmla="*/ 1018381 w 1193006"/>
                    <a:gd name="connsiteY35" fmla="*/ 465138 h 865981"/>
                    <a:gd name="connsiteX36" fmla="*/ 994569 w 1193006"/>
                    <a:gd name="connsiteY36" fmla="*/ 450850 h 865981"/>
                    <a:gd name="connsiteX37" fmla="*/ 965994 w 1193006"/>
                    <a:gd name="connsiteY37" fmla="*/ 436563 h 865981"/>
                    <a:gd name="connsiteX38" fmla="*/ 956469 w 1193006"/>
                    <a:gd name="connsiteY38" fmla="*/ 422275 h 865981"/>
                    <a:gd name="connsiteX39" fmla="*/ 932656 w 1193006"/>
                    <a:gd name="connsiteY39" fmla="*/ 422275 h 865981"/>
                    <a:gd name="connsiteX40" fmla="*/ 927894 w 1193006"/>
                    <a:gd name="connsiteY40" fmla="*/ 398463 h 865981"/>
                    <a:gd name="connsiteX41" fmla="*/ 889794 w 1193006"/>
                    <a:gd name="connsiteY41" fmla="*/ 360363 h 865981"/>
                    <a:gd name="connsiteX42" fmla="*/ 846931 w 1193006"/>
                    <a:gd name="connsiteY42" fmla="*/ 265113 h 865981"/>
                    <a:gd name="connsiteX43" fmla="*/ 818356 w 1193006"/>
                    <a:gd name="connsiteY43" fmla="*/ 269875 h 865981"/>
                    <a:gd name="connsiteX44" fmla="*/ 780256 w 1193006"/>
                    <a:gd name="connsiteY44" fmla="*/ 255588 h 865981"/>
                    <a:gd name="connsiteX45" fmla="*/ 708819 w 1193006"/>
                    <a:gd name="connsiteY45" fmla="*/ 217488 h 865981"/>
                    <a:gd name="connsiteX46" fmla="*/ 675481 w 1193006"/>
                    <a:gd name="connsiteY46" fmla="*/ 188913 h 865981"/>
                    <a:gd name="connsiteX47" fmla="*/ 661194 w 1193006"/>
                    <a:gd name="connsiteY47" fmla="*/ 150813 h 865981"/>
                    <a:gd name="connsiteX48" fmla="*/ 604044 w 1193006"/>
                    <a:gd name="connsiteY48" fmla="*/ 155575 h 865981"/>
                    <a:gd name="connsiteX49" fmla="*/ 575469 w 1193006"/>
                    <a:gd name="connsiteY49" fmla="*/ 122238 h 865981"/>
                    <a:gd name="connsiteX50" fmla="*/ 546894 w 1193006"/>
                    <a:gd name="connsiteY50" fmla="*/ 117475 h 865981"/>
                    <a:gd name="connsiteX51" fmla="*/ 527844 w 1193006"/>
                    <a:gd name="connsiteY51" fmla="*/ 84138 h 865981"/>
                    <a:gd name="connsiteX52" fmla="*/ 508794 w 1193006"/>
                    <a:gd name="connsiteY52" fmla="*/ 79375 h 865981"/>
                    <a:gd name="connsiteX53" fmla="*/ 480219 w 1193006"/>
                    <a:gd name="connsiteY53" fmla="*/ 79375 h 865981"/>
                    <a:gd name="connsiteX54" fmla="*/ 442119 w 1193006"/>
                    <a:gd name="connsiteY54" fmla="*/ 79375 h 865981"/>
                    <a:gd name="connsiteX55" fmla="*/ 423069 w 1193006"/>
                    <a:gd name="connsiteY55" fmla="*/ 84138 h 865981"/>
                    <a:gd name="connsiteX56" fmla="*/ 418306 w 1193006"/>
                    <a:gd name="connsiteY56" fmla="*/ 88900 h 865981"/>
                    <a:gd name="connsiteX57" fmla="*/ 294481 w 1193006"/>
                    <a:gd name="connsiteY57" fmla="*/ 93663 h 865981"/>
                    <a:gd name="connsiteX58" fmla="*/ 280194 w 1193006"/>
                    <a:gd name="connsiteY58" fmla="*/ 88900 h 865981"/>
                    <a:gd name="connsiteX59" fmla="*/ 265906 w 1193006"/>
                    <a:gd name="connsiteY59" fmla="*/ 74613 h 865981"/>
                    <a:gd name="connsiteX60" fmla="*/ 237331 w 1193006"/>
                    <a:gd name="connsiteY60" fmla="*/ 74613 h 865981"/>
                    <a:gd name="connsiteX61" fmla="*/ 180181 w 1193006"/>
                    <a:gd name="connsiteY61" fmla="*/ 36513 h 865981"/>
                    <a:gd name="connsiteX62" fmla="*/ 151606 w 1193006"/>
                    <a:gd name="connsiteY62" fmla="*/ 26988 h 865981"/>
                    <a:gd name="connsiteX63" fmla="*/ 127794 w 1193006"/>
                    <a:gd name="connsiteY63" fmla="*/ 3175 h 865981"/>
                    <a:gd name="connsiteX64" fmla="*/ 18256 w 1193006"/>
                    <a:gd name="connsiteY64" fmla="*/ 7938 h 865981"/>
                    <a:gd name="connsiteX65" fmla="*/ 18256 w 1193006"/>
                    <a:gd name="connsiteY65" fmla="*/ 36513 h 865981"/>
                    <a:gd name="connsiteX66" fmla="*/ 37306 w 1193006"/>
                    <a:gd name="connsiteY66" fmla="*/ 79375 h 865981"/>
                    <a:gd name="connsiteX67" fmla="*/ 23019 w 1193006"/>
                    <a:gd name="connsiteY67" fmla="*/ 98425 h 865981"/>
                    <a:gd name="connsiteX68" fmla="*/ 37306 w 1193006"/>
                    <a:gd name="connsiteY68" fmla="*/ 131763 h 865981"/>
                    <a:gd name="connsiteX69" fmla="*/ 75406 w 1193006"/>
                    <a:gd name="connsiteY69" fmla="*/ 150813 h 865981"/>
                    <a:gd name="connsiteX70" fmla="*/ 94456 w 1193006"/>
                    <a:gd name="connsiteY70" fmla="*/ 165100 h 865981"/>
                    <a:gd name="connsiteX71" fmla="*/ 108744 w 1193006"/>
                    <a:gd name="connsiteY71" fmla="*/ 131763 h 865981"/>
                    <a:gd name="connsiteX72" fmla="*/ 132556 w 1193006"/>
                    <a:gd name="connsiteY72" fmla="*/ 117475 h 865981"/>
                    <a:gd name="connsiteX73" fmla="*/ 156369 w 1193006"/>
                    <a:gd name="connsiteY73" fmla="*/ 122238 h 865981"/>
                    <a:gd name="connsiteX74" fmla="*/ 165894 w 1193006"/>
                    <a:gd name="connsiteY74" fmla="*/ 165100 h 865981"/>
                    <a:gd name="connsiteX75" fmla="*/ 180181 w 1193006"/>
                    <a:gd name="connsiteY75" fmla="*/ 193675 h 865981"/>
                    <a:gd name="connsiteX76" fmla="*/ 161131 w 1193006"/>
                    <a:gd name="connsiteY76" fmla="*/ 203200 h 865981"/>
                    <a:gd name="connsiteX77" fmla="*/ 170656 w 1193006"/>
                    <a:gd name="connsiteY77" fmla="*/ 265113 h 865981"/>
                    <a:gd name="connsiteX78" fmla="*/ 189706 w 1193006"/>
                    <a:gd name="connsiteY78" fmla="*/ 350838 h 865981"/>
                    <a:gd name="connsiteX79" fmla="*/ 194469 w 1193006"/>
                    <a:gd name="connsiteY79" fmla="*/ 384175 h 865981"/>
                    <a:gd name="connsiteX80" fmla="*/ 232569 w 1193006"/>
                    <a:gd name="connsiteY80" fmla="*/ 365125 h 865981"/>
                    <a:gd name="connsiteX81" fmla="*/ 265906 w 1193006"/>
                    <a:gd name="connsiteY81" fmla="*/ 322263 h 865981"/>
                    <a:gd name="connsiteX82" fmla="*/ 308769 w 1193006"/>
                    <a:gd name="connsiteY82" fmla="*/ 341313 h 865981"/>
                    <a:gd name="connsiteX83" fmla="*/ 323056 w 1193006"/>
                    <a:gd name="connsiteY83" fmla="*/ 384175 h 865981"/>
                    <a:gd name="connsiteX84" fmla="*/ 389731 w 1193006"/>
                    <a:gd name="connsiteY84" fmla="*/ 360363 h 865981"/>
                    <a:gd name="connsiteX85" fmla="*/ 442119 w 1193006"/>
                    <a:gd name="connsiteY85" fmla="*/ 350838 h 865981"/>
                    <a:gd name="connsiteX86" fmla="*/ 446881 w 1193006"/>
                    <a:gd name="connsiteY86" fmla="*/ 369888 h 865981"/>
                    <a:gd name="connsiteX87" fmla="*/ 446881 w 1193006"/>
                    <a:gd name="connsiteY87" fmla="*/ 388938 h 865981"/>
                    <a:gd name="connsiteX88" fmla="*/ 465931 w 1193006"/>
                    <a:gd name="connsiteY88" fmla="*/ 422275 h 865981"/>
                    <a:gd name="connsiteX89" fmla="*/ 456406 w 1193006"/>
                    <a:gd name="connsiteY89" fmla="*/ 498475 h 865981"/>
                    <a:gd name="connsiteX90" fmla="*/ 437356 w 1193006"/>
                    <a:gd name="connsiteY90" fmla="*/ 522288 h 865981"/>
                    <a:gd name="connsiteX91" fmla="*/ 442119 w 1193006"/>
                    <a:gd name="connsiteY91" fmla="*/ 550863 h 865981"/>
                    <a:gd name="connsiteX92" fmla="*/ 427831 w 1193006"/>
                    <a:gd name="connsiteY92" fmla="*/ 560388 h 865981"/>
                    <a:gd name="connsiteX93" fmla="*/ 465931 w 1193006"/>
                    <a:gd name="connsiteY93" fmla="*/ 584200 h 865981"/>
                    <a:gd name="connsiteX94" fmla="*/ 489744 w 1193006"/>
                    <a:gd name="connsiteY94" fmla="*/ 593725 h 865981"/>
                    <a:gd name="connsiteX95" fmla="*/ 504031 w 1193006"/>
                    <a:gd name="connsiteY95" fmla="*/ 584200 h 865981"/>
                    <a:gd name="connsiteX96" fmla="*/ 504031 w 1193006"/>
                    <a:gd name="connsiteY96" fmla="*/ 608013 h 865981"/>
                    <a:gd name="connsiteX97" fmla="*/ 537369 w 1193006"/>
                    <a:gd name="connsiteY97" fmla="*/ 660400 h 865981"/>
                    <a:gd name="connsiteX98" fmla="*/ 551656 w 1193006"/>
                    <a:gd name="connsiteY98" fmla="*/ 698500 h 865981"/>
                    <a:gd name="connsiteX99" fmla="*/ 518319 w 1193006"/>
                    <a:gd name="connsiteY99" fmla="*/ 736600 h 865981"/>
                    <a:gd name="connsiteX100" fmla="*/ 551656 w 1193006"/>
                    <a:gd name="connsiteY100" fmla="*/ 750888 h 865981"/>
                    <a:gd name="connsiteX101" fmla="*/ 542131 w 1193006"/>
                    <a:gd name="connsiteY101" fmla="*/ 784225 h 865981"/>
                    <a:gd name="connsiteX102" fmla="*/ 532606 w 1193006"/>
                    <a:gd name="connsiteY102" fmla="*/ 803275 h 865981"/>
                    <a:gd name="connsiteX103" fmla="*/ 532606 w 1193006"/>
                    <a:gd name="connsiteY103" fmla="*/ 860425 h 865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1193006" h="865981">
                      <a:moveTo>
                        <a:pt x="532606" y="860425"/>
                      </a:moveTo>
                      <a:cubicBezTo>
                        <a:pt x="546100" y="865981"/>
                        <a:pt x="594519" y="842963"/>
                        <a:pt x="613569" y="836613"/>
                      </a:cubicBezTo>
                      <a:cubicBezTo>
                        <a:pt x="632619" y="830263"/>
                        <a:pt x="638175" y="822325"/>
                        <a:pt x="646906" y="822325"/>
                      </a:cubicBezTo>
                      <a:cubicBezTo>
                        <a:pt x="655637" y="822325"/>
                        <a:pt x="657225" y="831057"/>
                        <a:pt x="665956" y="836613"/>
                      </a:cubicBezTo>
                      <a:cubicBezTo>
                        <a:pt x="674687" y="842169"/>
                        <a:pt x="690563" y="851694"/>
                        <a:pt x="699294" y="855663"/>
                      </a:cubicBezTo>
                      <a:cubicBezTo>
                        <a:pt x="708025" y="859632"/>
                        <a:pt x="711994" y="863600"/>
                        <a:pt x="718344" y="860425"/>
                      </a:cubicBezTo>
                      <a:cubicBezTo>
                        <a:pt x="724694" y="857250"/>
                        <a:pt x="732632" y="845344"/>
                        <a:pt x="737394" y="836613"/>
                      </a:cubicBezTo>
                      <a:cubicBezTo>
                        <a:pt x="742156" y="827882"/>
                        <a:pt x="742950" y="812007"/>
                        <a:pt x="746919" y="808038"/>
                      </a:cubicBezTo>
                      <a:cubicBezTo>
                        <a:pt x="750888" y="804069"/>
                        <a:pt x="754062" y="813594"/>
                        <a:pt x="761206" y="812800"/>
                      </a:cubicBezTo>
                      <a:cubicBezTo>
                        <a:pt x="768350" y="812006"/>
                        <a:pt x="783431" y="806450"/>
                        <a:pt x="789781" y="803275"/>
                      </a:cubicBezTo>
                      <a:cubicBezTo>
                        <a:pt x="796131" y="800100"/>
                        <a:pt x="800894" y="800894"/>
                        <a:pt x="799306" y="793750"/>
                      </a:cubicBezTo>
                      <a:cubicBezTo>
                        <a:pt x="797719" y="786606"/>
                        <a:pt x="785812" y="771526"/>
                        <a:pt x="780256" y="760413"/>
                      </a:cubicBezTo>
                      <a:cubicBezTo>
                        <a:pt x="774700" y="749301"/>
                        <a:pt x="766763" y="735012"/>
                        <a:pt x="765969" y="727075"/>
                      </a:cubicBezTo>
                      <a:cubicBezTo>
                        <a:pt x="765175" y="719138"/>
                        <a:pt x="768350" y="716757"/>
                        <a:pt x="775494" y="712788"/>
                      </a:cubicBezTo>
                      <a:cubicBezTo>
                        <a:pt x="782638" y="708819"/>
                        <a:pt x="800100" y="703263"/>
                        <a:pt x="808831" y="703263"/>
                      </a:cubicBezTo>
                      <a:cubicBezTo>
                        <a:pt x="817562" y="703263"/>
                        <a:pt x="823119" y="706438"/>
                        <a:pt x="827881" y="712788"/>
                      </a:cubicBezTo>
                      <a:cubicBezTo>
                        <a:pt x="832643" y="719138"/>
                        <a:pt x="828675" y="739775"/>
                        <a:pt x="837406" y="741363"/>
                      </a:cubicBezTo>
                      <a:cubicBezTo>
                        <a:pt x="846137" y="742951"/>
                        <a:pt x="865188" y="721519"/>
                        <a:pt x="880269" y="722313"/>
                      </a:cubicBezTo>
                      <a:cubicBezTo>
                        <a:pt x="895350" y="723107"/>
                        <a:pt x="915988" y="740569"/>
                        <a:pt x="927894" y="746125"/>
                      </a:cubicBezTo>
                      <a:cubicBezTo>
                        <a:pt x="939800" y="751681"/>
                        <a:pt x="944562" y="752475"/>
                        <a:pt x="951706" y="755650"/>
                      </a:cubicBezTo>
                      <a:cubicBezTo>
                        <a:pt x="958850" y="758825"/>
                        <a:pt x="962025" y="764381"/>
                        <a:pt x="970756" y="765175"/>
                      </a:cubicBezTo>
                      <a:cubicBezTo>
                        <a:pt x="979487" y="765969"/>
                        <a:pt x="996156" y="765969"/>
                        <a:pt x="1004094" y="760413"/>
                      </a:cubicBezTo>
                      <a:cubicBezTo>
                        <a:pt x="1012032" y="754857"/>
                        <a:pt x="1013619" y="740569"/>
                        <a:pt x="1018381" y="731838"/>
                      </a:cubicBezTo>
                      <a:cubicBezTo>
                        <a:pt x="1023143" y="723107"/>
                        <a:pt x="1020763" y="714375"/>
                        <a:pt x="1032669" y="708025"/>
                      </a:cubicBezTo>
                      <a:cubicBezTo>
                        <a:pt x="1044575" y="701675"/>
                        <a:pt x="1073944" y="693738"/>
                        <a:pt x="1089819" y="693738"/>
                      </a:cubicBezTo>
                      <a:cubicBezTo>
                        <a:pt x="1105694" y="693738"/>
                        <a:pt x="1118394" y="703262"/>
                        <a:pt x="1127919" y="708025"/>
                      </a:cubicBezTo>
                      <a:cubicBezTo>
                        <a:pt x="1137444" y="712788"/>
                        <a:pt x="1143000" y="724694"/>
                        <a:pt x="1146969" y="722313"/>
                      </a:cubicBezTo>
                      <a:cubicBezTo>
                        <a:pt x="1150938" y="719932"/>
                        <a:pt x="1144587" y="699294"/>
                        <a:pt x="1151731" y="693738"/>
                      </a:cubicBezTo>
                      <a:cubicBezTo>
                        <a:pt x="1158875" y="688182"/>
                        <a:pt x="1193006" y="695325"/>
                        <a:pt x="1189831" y="688975"/>
                      </a:cubicBezTo>
                      <a:cubicBezTo>
                        <a:pt x="1186656" y="682625"/>
                        <a:pt x="1146968" y="663575"/>
                        <a:pt x="1132681" y="655638"/>
                      </a:cubicBezTo>
                      <a:cubicBezTo>
                        <a:pt x="1118394" y="647701"/>
                        <a:pt x="1107281" y="654844"/>
                        <a:pt x="1104106" y="641350"/>
                      </a:cubicBezTo>
                      <a:cubicBezTo>
                        <a:pt x="1100931" y="627856"/>
                        <a:pt x="1113631" y="593725"/>
                        <a:pt x="1113631" y="574675"/>
                      </a:cubicBezTo>
                      <a:cubicBezTo>
                        <a:pt x="1113631" y="555625"/>
                        <a:pt x="1113631" y="535781"/>
                        <a:pt x="1104106" y="527050"/>
                      </a:cubicBezTo>
                      <a:cubicBezTo>
                        <a:pt x="1094581" y="518319"/>
                        <a:pt x="1068387" y="525463"/>
                        <a:pt x="1056481" y="522288"/>
                      </a:cubicBezTo>
                      <a:cubicBezTo>
                        <a:pt x="1044575" y="519113"/>
                        <a:pt x="1039019" y="517525"/>
                        <a:pt x="1032669" y="508000"/>
                      </a:cubicBezTo>
                      <a:cubicBezTo>
                        <a:pt x="1026319" y="498475"/>
                        <a:pt x="1024731" y="474663"/>
                        <a:pt x="1018381" y="465138"/>
                      </a:cubicBezTo>
                      <a:cubicBezTo>
                        <a:pt x="1012031" y="455613"/>
                        <a:pt x="1003300" y="455612"/>
                        <a:pt x="994569" y="450850"/>
                      </a:cubicBezTo>
                      <a:cubicBezTo>
                        <a:pt x="985838" y="446088"/>
                        <a:pt x="972344" y="441325"/>
                        <a:pt x="965994" y="436563"/>
                      </a:cubicBezTo>
                      <a:cubicBezTo>
                        <a:pt x="959644" y="431801"/>
                        <a:pt x="962025" y="424656"/>
                        <a:pt x="956469" y="422275"/>
                      </a:cubicBezTo>
                      <a:cubicBezTo>
                        <a:pt x="950913" y="419894"/>
                        <a:pt x="937418" y="426244"/>
                        <a:pt x="932656" y="422275"/>
                      </a:cubicBezTo>
                      <a:cubicBezTo>
                        <a:pt x="927894" y="418306"/>
                        <a:pt x="935038" y="408782"/>
                        <a:pt x="927894" y="398463"/>
                      </a:cubicBezTo>
                      <a:cubicBezTo>
                        <a:pt x="920750" y="388144"/>
                        <a:pt x="903288" y="382588"/>
                        <a:pt x="889794" y="360363"/>
                      </a:cubicBezTo>
                      <a:cubicBezTo>
                        <a:pt x="876300" y="338138"/>
                        <a:pt x="858837" y="280194"/>
                        <a:pt x="846931" y="265113"/>
                      </a:cubicBezTo>
                      <a:cubicBezTo>
                        <a:pt x="835025" y="250032"/>
                        <a:pt x="829468" y="271462"/>
                        <a:pt x="818356" y="269875"/>
                      </a:cubicBezTo>
                      <a:cubicBezTo>
                        <a:pt x="807244" y="268288"/>
                        <a:pt x="798512" y="264319"/>
                        <a:pt x="780256" y="255588"/>
                      </a:cubicBezTo>
                      <a:cubicBezTo>
                        <a:pt x="762000" y="246857"/>
                        <a:pt x="726281" y="228600"/>
                        <a:pt x="708819" y="217488"/>
                      </a:cubicBezTo>
                      <a:cubicBezTo>
                        <a:pt x="691357" y="206376"/>
                        <a:pt x="683419" y="200026"/>
                        <a:pt x="675481" y="188913"/>
                      </a:cubicBezTo>
                      <a:cubicBezTo>
                        <a:pt x="667544" y="177801"/>
                        <a:pt x="673100" y="156369"/>
                        <a:pt x="661194" y="150813"/>
                      </a:cubicBezTo>
                      <a:cubicBezTo>
                        <a:pt x="649288" y="145257"/>
                        <a:pt x="618332" y="160338"/>
                        <a:pt x="604044" y="155575"/>
                      </a:cubicBezTo>
                      <a:cubicBezTo>
                        <a:pt x="589756" y="150812"/>
                        <a:pt x="584994" y="128588"/>
                        <a:pt x="575469" y="122238"/>
                      </a:cubicBezTo>
                      <a:cubicBezTo>
                        <a:pt x="565944" y="115888"/>
                        <a:pt x="554831" y="123825"/>
                        <a:pt x="546894" y="117475"/>
                      </a:cubicBezTo>
                      <a:cubicBezTo>
                        <a:pt x="538957" y="111125"/>
                        <a:pt x="534194" y="90488"/>
                        <a:pt x="527844" y="84138"/>
                      </a:cubicBezTo>
                      <a:cubicBezTo>
                        <a:pt x="521494" y="77788"/>
                        <a:pt x="516731" y="80169"/>
                        <a:pt x="508794" y="79375"/>
                      </a:cubicBezTo>
                      <a:cubicBezTo>
                        <a:pt x="500857" y="78581"/>
                        <a:pt x="480219" y="79375"/>
                        <a:pt x="480219" y="79375"/>
                      </a:cubicBezTo>
                      <a:cubicBezTo>
                        <a:pt x="469107" y="79375"/>
                        <a:pt x="451644" y="78581"/>
                        <a:pt x="442119" y="79375"/>
                      </a:cubicBezTo>
                      <a:cubicBezTo>
                        <a:pt x="432594" y="80169"/>
                        <a:pt x="427038" y="82551"/>
                        <a:pt x="423069" y="84138"/>
                      </a:cubicBezTo>
                      <a:cubicBezTo>
                        <a:pt x="419100" y="85726"/>
                        <a:pt x="439737" y="87312"/>
                        <a:pt x="418306" y="88900"/>
                      </a:cubicBezTo>
                      <a:cubicBezTo>
                        <a:pt x="396875" y="90488"/>
                        <a:pt x="317500" y="93663"/>
                        <a:pt x="294481" y="93663"/>
                      </a:cubicBezTo>
                      <a:cubicBezTo>
                        <a:pt x="271462" y="93663"/>
                        <a:pt x="284956" y="92075"/>
                        <a:pt x="280194" y="88900"/>
                      </a:cubicBezTo>
                      <a:cubicBezTo>
                        <a:pt x="275432" y="85725"/>
                        <a:pt x="273050" y="76994"/>
                        <a:pt x="265906" y="74613"/>
                      </a:cubicBezTo>
                      <a:cubicBezTo>
                        <a:pt x="258762" y="72232"/>
                        <a:pt x="251619" y="80963"/>
                        <a:pt x="237331" y="74613"/>
                      </a:cubicBezTo>
                      <a:cubicBezTo>
                        <a:pt x="223043" y="68263"/>
                        <a:pt x="194468" y="44450"/>
                        <a:pt x="180181" y="36513"/>
                      </a:cubicBezTo>
                      <a:cubicBezTo>
                        <a:pt x="165894" y="28576"/>
                        <a:pt x="160337" y="32544"/>
                        <a:pt x="151606" y="26988"/>
                      </a:cubicBezTo>
                      <a:cubicBezTo>
                        <a:pt x="142875" y="21432"/>
                        <a:pt x="150019" y="6350"/>
                        <a:pt x="127794" y="3175"/>
                      </a:cubicBezTo>
                      <a:cubicBezTo>
                        <a:pt x="105569" y="0"/>
                        <a:pt x="36512" y="2382"/>
                        <a:pt x="18256" y="7938"/>
                      </a:cubicBezTo>
                      <a:cubicBezTo>
                        <a:pt x="0" y="13494"/>
                        <a:pt x="15081" y="24607"/>
                        <a:pt x="18256" y="36513"/>
                      </a:cubicBezTo>
                      <a:cubicBezTo>
                        <a:pt x="21431" y="48419"/>
                        <a:pt x="36512" y="69056"/>
                        <a:pt x="37306" y="79375"/>
                      </a:cubicBezTo>
                      <a:cubicBezTo>
                        <a:pt x="38100" y="89694"/>
                        <a:pt x="23019" y="89694"/>
                        <a:pt x="23019" y="98425"/>
                      </a:cubicBezTo>
                      <a:cubicBezTo>
                        <a:pt x="23019" y="107156"/>
                        <a:pt x="28575" y="123032"/>
                        <a:pt x="37306" y="131763"/>
                      </a:cubicBezTo>
                      <a:cubicBezTo>
                        <a:pt x="46037" y="140494"/>
                        <a:pt x="65881" y="145257"/>
                        <a:pt x="75406" y="150813"/>
                      </a:cubicBezTo>
                      <a:cubicBezTo>
                        <a:pt x="84931" y="156369"/>
                        <a:pt x="88900" y="168275"/>
                        <a:pt x="94456" y="165100"/>
                      </a:cubicBezTo>
                      <a:cubicBezTo>
                        <a:pt x="100012" y="161925"/>
                        <a:pt x="102394" y="139700"/>
                        <a:pt x="108744" y="131763"/>
                      </a:cubicBezTo>
                      <a:cubicBezTo>
                        <a:pt x="115094" y="123826"/>
                        <a:pt x="124618" y="119063"/>
                        <a:pt x="132556" y="117475"/>
                      </a:cubicBezTo>
                      <a:cubicBezTo>
                        <a:pt x="140494" y="115887"/>
                        <a:pt x="150813" y="114301"/>
                        <a:pt x="156369" y="122238"/>
                      </a:cubicBezTo>
                      <a:cubicBezTo>
                        <a:pt x="161925" y="130176"/>
                        <a:pt x="161925" y="153194"/>
                        <a:pt x="165894" y="165100"/>
                      </a:cubicBezTo>
                      <a:cubicBezTo>
                        <a:pt x="169863" y="177006"/>
                        <a:pt x="180975" y="187325"/>
                        <a:pt x="180181" y="193675"/>
                      </a:cubicBezTo>
                      <a:cubicBezTo>
                        <a:pt x="179387" y="200025"/>
                        <a:pt x="162718" y="191294"/>
                        <a:pt x="161131" y="203200"/>
                      </a:cubicBezTo>
                      <a:cubicBezTo>
                        <a:pt x="159544" y="215106"/>
                        <a:pt x="165894" y="240507"/>
                        <a:pt x="170656" y="265113"/>
                      </a:cubicBezTo>
                      <a:cubicBezTo>
                        <a:pt x="175418" y="289719"/>
                        <a:pt x="185737" y="330994"/>
                        <a:pt x="189706" y="350838"/>
                      </a:cubicBezTo>
                      <a:cubicBezTo>
                        <a:pt x="193675" y="370682"/>
                        <a:pt x="187325" y="381794"/>
                        <a:pt x="194469" y="384175"/>
                      </a:cubicBezTo>
                      <a:cubicBezTo>
                        <a:pt x="201613" y="386556"/>
                        <a:pt x="220663" y="375444"/>
                        <a:pt x="232569" y="365125"/>
                      </a:cubicBezTo>
                      <a:cubicBezTo>
                        <a:pt x="244475" y="354806"/>
                        <a:pt x="253206" y="326232"/>
                        <a:pt x="265906" y="322263"/>
                      </a:cubicBezTo>
                      <a:cubicBezTo>
                        <a:pt x="278606" y="318294"/>
                        <a:pt x="299244" y="330994"/>
                        <a:pt x="308769" y="341313"/>
                      </a:cubicBezTo>
                      <a:cubicBezTo>
                        <a:pt x="318294" y="351632"/>
                        <a:pt x="309562" y="381000"/>
                        <a:pt x="323056" y="384175"/>
                      </a:cubicBezTo>
                      <a:cubicBezTo>
                        <a:pt x="336550" y="387350"/>
                        <a:pt x="369887" y="365919"/>
                        <a:pt x="389731" y="360363"/>
                      </a:cubicBezTo>
                      <a:cubicBezTo>
                        <a:pt x="409575" y="354807"/>
                        <a:pt x="432594" y="349251"/>
                        <a:pt x="442119" y="350838"/>
                      </a:cubicBezTo>
                      <a:cubicBezTo>
                        <a:pt x="451644" y="352426"/>
                        <a:pt x="446087" y="363538"/>
                        <a:pt x="446881" y="369888"/>
                      </a:cubicBezTo>
                      <a:cubicBezTo>
                        <a:pt x="447675" y="376238"/>
                        <a:pt x="443706" y="380207"/>
                        <a:pt x="446881" y="388938"/>
                      </a:cubicBezTo>
                      <a:cubicBezTo>
                        <a:pt x="450056" y="397669"/>
                        <a:pt x="464344" y="404019"/>
                        <a:pt x="465931" y="422275"/>
                      </a:cubicBezTo>
                      <a:cubicBezTo>
                        <a:pt x="467519" y="440531"/>
                        <a:pt x="461169" y="481806"/>
                        <a:pt x="456406" y="498475"/>
                      </a:cubicBezTo>
                      <a:cubicBezTo>
                        <a:pt x="451644" y="515144"/>
                        <a:pt x="439737" y="513557"/>
                        <a:pt x="437356" y="522288"/>
                      </a:cubicBezTo>
                      <a:cubicBezTo>
                        <a:pt x="434975" y="531019"/>
                        <a:pt x="443707" y="544513"/>
                        <a:pt x="442119" y="550863"/>
                      </a:cubicBezTo>
                      <a:cubicBezTo>
                        <a:pt x="440532" y="557213"/>
                        <a:pt x="423862" y="554832"/>
                        <a:pt x="427831" y="560388"/>
                      </a:cubicBezTo>
                      <a:cubicBezTo>
                        <a:pt x="431800" y="565944"/>
                        <a:pt x="455612" y="578644"/>
                        <a:pt x="465931" y="584200"/>
                      </a:cubicBezTo>
                      <a:cubicBezTo>
                        <a:pt x="476250" y="589756"/>
                        <a:pt x="483394" y="593725"/>
                        <a:pt x="489744" y="593725"/>
                      </a:cubicBezTo>
                      <a:cubicBezTo>
                        <a:pt x="496094" y="593725"/>
                        <a:pt x="501650" y="581819"/>
                        <a:pt x="504031" y="584200"/>
                      </a:cubicBezTo>
                      <a:cubicBezTo>
                        <a:pt x="506412" y="586581"/>
                        <a:pt x="498475" y="595313"/>
                        <a:pt x="504031" y="608013"/>
                      </a:cubicBezTo>
                      <a:cubicBezTo>
                        <a:pt x="509587" y="620713"/>
                        <a:pt x="529432" y="645319"/>
                        <a:pt x="537369" y="660400"/>
                      </a:cubicBezTo>
                      <a:cubicBezTo>
                        <a:pt x="545306" y="675481"/>
                        <a:pt x="554831" y="685800"/>
                        <a:pt x="551656" y="698500"/>
                      </a:cubicBezTo>
                      <a:cubicBezTo>
                        <a:pt x="548481" y="711200"/>
                        <a:pt x="518319" y="727869"/>
                        <a:pt x="518319" y="736600"/>
                      </a:cubicBezTo>
                      <a:cubicBezTo>
                        <a:pt x="518319" y="745331"/>
                        <a:pt x="547687" y="742951"/>
                        <a:pt x="551656" y="750888"/>
                      </a:cubicBezTo>
                      <a:cubicBezTo>
                        <a:pt x="555625" y="758825"/>
                        <a:pt x="545306" y="775494"/>
                        <a:pt x="542131" y="784225"/>
                      </a:cubicBezTo>
                      <a:cubicBezTo>
                        <a:pt x="538956" y="792956"/>
                        <a:pt x="531812" y="793750"/>
                        <a:pt x="532606" y="803275"/>
                      </a:cubicBezTo>
                      <a:cubicBezTo>
                        <a:pt x="533400" y="812800"/>
                        <a:pt x="519112" y="854869"/>
                        <a:pt x="532606" y="860425"/>
                      </a:cubicBezTo>
                      <a:close/>
                    </a:path>
                  </a:pathLst>
                </a:custGeom>
                <a:solidFill>
                  <a:srgbClr val="9BBB59">
                    <a:alpha val="23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1" name="Freeform 1000"/>
                <p:cNvSpPr/>
                <p:nvPr/>
              </p:nvSpPr>
              <p:spPr>
                <a:xfrm>
                  <a:off x="4027488" y="2486026"/>
                  <a:ext cx="995362" cy="763586"/>
                </a:xfrm>
                <a:custGeom>
                  <a:avLst/>
                  <a:gdLst>
                    <a:gd name="connsiteX0" fmla="*/ 611187 w 995362"/>
                    <a:gd name="connsiteY0" fmla="*/ 14287 h 763586"/>
                    <a:gd name="connsiteX1" fmla="*/ 696912 w 995362"/>
                    <a:gd name="connsiteY1" fmla="*/ 14287 h 763586"/>
                    <a:gd name="connsiteX2" fmla="*/ 725487 w 995362"/>
                    <a:gd name="connsiteY2" fmla="*/ 23812 h 763586"/>
                    <a:gd name="connsiteX3" fmla="*/ 782637 w 995362"/>
                    <a:gd name="connsiteY3" fmla="*/ 23812 h 763586"/>
                    <a:gd name="connsiteX4" fmla="*/ 825500 w 995362"/>
                    <a:gd name="connsiteY4" fmla="*/ 28574 h 763586"/>
                    <a:gd name="connsiteX5" fmla="*/ 854075 w 995362"/>
                    <a:gd name="connsiteY5" fmla="*/ 9524 h 763586"/>
                    <a:gd name="connsiteX6" fmla="*/ 920750 w 995362"/>
                    <a:gd name="connsiteY6" fmla="*/ 9524 h 763586"/>
                    <a:gd name="connsiteX7" fmla="*/ 949325 w 995362"/>
                    <a:gd name="connsiteY7" fmla="*/ 23812 h 763586"/>
                    <a:gd name="connsiteX8" fmla="*/ 992187 w 995362"/>
                    <a:gd name="connsiteY8" fmla="*/ 23812 h 763586"/>
                    <a:gd name="connsiteX9" fmla="*/ 968375 w 995362"/>
                    <a:gd name="connsiteY9" fmla="*/ 85724 h 763586"/>
                    <a:gd name="connsiteX10" fmla="*/ 949325 w 995362"/>
                    <a:gd name="connsiteY10" fmla="*/ 142874 h 763586"/>
                    <a:gd name="connsiteX11" fmla="*/ 925512 w 995362"/>
                    <a:gd name="connsiteY11" fmla="*/ 152399 h 763586"/>
                    <a:gd name="connsiteX12" fmla="*/ 901700 w 995362"/>
                    <a:gd name="connsiteY12" fmla="*/ 166687 h 763586"/>
                    <a:gd name="connsiteX13" fmla="*/ 892175 w 995362"/>
                    <a:gd name="connsiteY13" fmla="*/ 195262 h 763586"/>
                    <a:gd name="connsiteX14" fmla="*/ 882650 w 995362"/>
                    <a:gd name="connsiteY14" fmla="*/ 233362 h 763586"/>
                    <a:gd name="connsiteX15" fmla="*/ 882650 w 995362"/>
                    <a:gd name="connsiteY15" fmla="*/ 271462 h 763586"/>
                    <a:gd name="connsiteX16" fmla="*/ 882650 w 995362"/>
                    <a:gd name="connsiteY16" fmla="*/ 295274 h 763586"/>
                    <a:gd name="connsiteX17" fmla="*/ 892175 w 995362"/>
                    <a:gd name="connsiteY17" fmla="*/ 314324 h 763586"/>
                    <a:gd name="connsiteX18" fmla="*/ 915987 w 995362"/>
                    <a:gd name="connsiteY18" fmla="*/ 328612 h 763586"/>
                    <a:gd name="connsiteX19" fmla="*/ 954087 w 995362"/>
                    <a:gd name="connsiteY19" fmla="*/ 347662 h 763586"/>
                    <a:gd name="connsiteX20" fmla="*/ 939800 w 995362"/>
                    <a:gd name="connsiteY20" fmla="*/ 390524 h 763586"/>
                    <a:gd name="connsiteX21" fmla="*/ 915987 w 995362"/>
                    <a:gd name="connsiteY21" fmla="*/ 428624 h 763586"/>
                    <a:gd name="connsiteX22" fmla="*/ 882650 w 995362"/>
                    <a:gd name="connsiteY22" fmla="*/ 404812 h 763586"/>
                    <a:gd name="connsiteX23" fmla="*/ 835025 w 995362"/>
                    <a:gd name="connsiteY23" fmla="*/ 500062 h 763586"/>
                    <a:gd name="connsiteX24" fmla="*/ 811212 w 995362"/>
                    <a:gd name="connsiteY24" fmla="*/ 561974 h 763586"/>
                    <a:gd name="connsiteX25" fmla="*/ 782637 w 995362"/>
                    <a:gd name="connsiteY25" fmla="*/ 585787 h 763586"/>
                    <a:gd name="connsiteX26" fmla="*/ 811212 w 995362"/>
                    <a:gd name="connsiteY26" fmla="*/ 604837 h 763586"/>
                    <a:gd name="connsiteX27" fmla="*/ 820737 w 995362"/>
                    <a:gd name="connsiteY27" fmla="*/ 623887 h 763586"/>
                    <a:gd name="connsiteX28" fmla="*/ 792162 w 995362"/>
                    <a:gd name="connsiteY28" fmla="*/ 633412 h 763586"/>
                    <a:gd name="connsiteX29" fmla="*/ 811212 w 995362"/>
                    <a:gd name="connsiteY29" fmla="*/ 666749 h 763586"/>
                    <a:gd name="connsiteX30" fmla="*/ 839787 w 995362"/>
                    <a:gd name="connsiteY30" fmla="*/ 666749 h 763586"/>
                    <a:gd name="connsiteX31" fmla="*/ 868362 w 995362"/>
                    <a:gd name="connsiteY31" fmla="*/ 652462 h 763586"/>
                    <a:gd name="connsiteX32" fmla="*/ 868362 w 995362"/>
                    <a:gd name="connsiteY32" fmla="*/ 633412 h 763586"/>
                    <a:gd name="connsiteX33" fmla="*/ 935037 w 995362"/>
                    <a:gd name="connsiteY33" fmla="*/ 671512 h 763586"/>
                    <a:gd name="connsiteX34" fmla="*/ 930275 w 995362"/>
                    <a:gd name="connsiteY34" fmla="*/ 714374 h 763586"/>
                    <a:gd name="connsiteX35" fmla="*/ 806450 w 995362"/>
                    <a:gd name="connsiteY35" fmla="*/ 714374 h 763586"/>
                    <a:gd name="connsiteX36" fmla="*/ 782637 w 995362"/>
                    <a:gd name="connsiteY36" fmla="*/ 714374 h 763586"/>
                    <a:gd name="connsiteX37" fmla="*/ 763587 w 995362"/>
                    <a:gd name="connsiteY37" fmla="*/ 738187 h 763586"/>
                    <a:gd name="connsiteX38" fmla="*/ 730250 w 995362"/>
                    <a:gd name="connsiteY38" fmla="*/ 747712 h 763586"/>
                    <a:gd name="connsiteX39" fmla="*/ 696912 w 995362"/>
                    <a:gd name="connsiteY39" fmla="*/ 742949 h 763586"/>
                    <a:gd name="connsiteX40" fmla="*/ 668337 w 995362"/>
                    <a:gd name="connsiteY40" fmla="*/ 761999 h 763586"/>
                    <a:gd name="connsiteX41" fmla="*/ 630237 w 995362"/>
                    <a:gd name="connsiteY41" fmla="*/ 752474 h 763586"/>
                    <a:gd name="connsiteX42" fmla="*/ 587375 w 995362"/>
                    <a:gd name="connsiteY42" fmla="*/ 728662 h 763586"/>
                    <a:gd name="connsiteX43" fmla="*/ 544512 w 995362"/>
                    <a:gd name="connsiteY43" fmla="*/ 709612 h 763586"/>
                    <a:gd name="connsiteX44" fmla="*/ 496887 w 995362"/>
                    <a:gd name="connsiteY44" fmla="*/ 709612 h 763586"/>
                    <a:gd name="connsiteX45" fmla="*/ 482600 w 995362"/>
                    <a:gd name="connsiteY45" fmla="*/ 700087 h 763586"/>
                    <a:gd name="connsiteX46" fmla="*/ 434975 w 995362"/>
                    <a:gd name="connsiteY46" fmla="*/ 695324 h 763586"/>
                    <a:gd name="connsiteX47" fmla="*/ 411162 w 995362"/>
                    <a:gd name="connsiteY47" fmla="*/ 676274 h 763586"/>
                    <a:gd name="connsiteX48" fmla="*/ 339725 w 995362"/>
                    <a:gd name="connsiteY48" fmla="*/ 657224 h 763586"/>
                    <a:gd name="connsiteX49" fmla="*/ 292100 w 995362"/>
                    <a:gd name="connsiteY49" fmla="*/ 633412 h 763586"/>
                    <a:gd name="connsiteX50" fmla="*/ 254000 w 995362"/>
                    <a:gd name="connsiteY50" fmla="*/ 619124 h 763586"/>
                    <a:gd name="connsiteX51" fmla="*/ 196850 w 995362"/>
                    <a:gd name="connsiteY51" fmla="*/ 619124 h 763586"/>
                    <a:gd name="connsiteX52" fmla="*/ 144462 w 995362"/>
                    <a:gd name="connsiteY52" fmla="*/ 619124 h 763586"/>
                    <a:gd name="connsiteX53" fmla="*/ 125412 w 995362"/>
                    <a:gd name="connsiteY53" fmla="*/ 614362 h 763586"/>
                    <a:gd name="connsiteX54" fmla="*/ 115887 w 995362"/>
                    <a:gd name="connsiteY54" fmla="*/ 595312 h 763586"/>
                    <a:gd name="connsiteX55" fmla="*/ 96837 w 995362"/>
                    <a:gd name="connsiteY55" fmla="*/ 585787 h 763586"/>
                    <a:gd name="connsiteX56" fmla="*/ 53975 w 995362"/>
                    <a:gd name="connsiteY56" fmla="*/ 585787 h 763586"/>
                    <a:gd name="connsiteX57" fmla="*/ 25400 w 995362"/>
                    <a:gd name="connsiteY57" fmla="*/ 581024 h 763586"/>
                    <a:gd name="connsiteX58" fmla="*/ 15875 w 995362"/>
                    <a:gd name="connsiteY58" fmla="*/ 523874 h 763586"/>
                    <a:gd name="connsiteX59" fmla="*/ 11112 w 995362"/>
                    <a:gd name="connsiteY59" fmla="*/ 476249 h 763586"/>
                    <a:gd name="connsiteX60" fmla="*/ 82550 w 995362"/>
                    <a:gd name="connsiteY60" fmla="*/ 442912 h 763586"/>
                    <a:gd name="connsiteX61" fmla="*/ 63500 w 995362"/>
                    <a:gd name="connsiteY61" fmla="*/ 409574 h 763586"/>
                    <a:gd name="connsiteX62" fmla="*/ 92075 w 995362"/>
                    <a:gd name="connsiteY62" fmla="*/ 385762 h 763586"/>
                    <a:gd name="connsiteX63" fmla="*/ 53975 w 995362"/>
                    <a:gd name="connsiteY63" fmla="*/ 342899 h 763586"/>
                    <a:gd name="connsiteX64" fmla="*/ 44450 w 995362"/>
                    <a:gd name="connsiteY64" fmla="*/ 319087 h 763586"/>
                    <a:gd name="connsiteX65" fmla="*/ 125412 w 995362"/>
                    <a:gd name="connsiteY65" fmla="*/ 290512 h 763586"/>
                    <a:gd name="connsiteX66" fmla="*/ 158750 w 995362"/>
                    <a:gd name="connsiteY66" fmla="*/ 285749 h 763586"/>
                    <a:gd name="connsiteX67" fmla="*/ 187325 w 995362"/>
                    <a:gd name="connsiteY67" fmla="*/ 314324 h 763586"/>
                    <a:gd name="connsiteX68" fmla="*/ 225425 w 995362"/>
                    <a:gd name="connsiteY68" fmla="*/ 314324 h 763586"/>
                    <a:gd name="connsiteX69" fmla="*/ 244475 w 995362"/>
                    <a:gd name="connsiteY69" fmla="*/ 285749 h 763586"/>
                    <a:gd name="connsiteX70" fmla="*/ 244475 w 995362"/>
                    <a:gd name="connsiteY70" fmla="*/ 266699 h 763586"/>
                    <a:gd name="connsiteX71" fmla="*/ 277812 w 995362"/>
                    <a:gd name="connsiteY71" fmla="*/ 276224 h 763586"/>
                    <a:gd name="connsiteX72" fmla="*/ 296862 w 995362"/>
                    <a:gd name="connsiteY72" fmla="*/ 257174 h 763586"/>
                    <a:gd name="connsiteX73" fmla="*/ 277812 w 995362"/>
                    <a:gd name="connsiteY73" fmla="*/ 219074 h 763586"/>
                    <a:gd name="connsiteX74" fmla="*/ 268287 w 995362"/>
                    <a:gd name="connsiteY74" fmla="*/ 190499 h 763586"/>
                    <a:gd name="connsiteX75" fmla="*/ 292100 w 995362"/>
                    <a:gd name="connsiteY75" fmla="*/ 171449 h 763586"/>
                    <a:gd name="connsiteX76" fmla="*/ 325437 w 995362"/>
                    <a:gd name="connsiteY76" fmla="*/ 171449 h 763586"/>
                    <a:gd name="connsiteX77" fmla="*/ 334962 w 995362"/>
                    <a:gd name="connsiteY77" fmla="*/ 204787 h 763586"/>
                    <a:gd name="connsiteX78" fmla="*/ 373062 w 995362"/>
                    <a:gd name="connsiteY78" fmla="*/ 190499 h 763586"/>
                    <a:gd name="connsiteX79" fmla="*/ 406400 w 995362"/>
                    <a:gd name="connsiteY79" fmla="*/ 204787 h 763586"/>
                    <a:gd name="connsiteX80" fmla="*/ 449262 w 995362"/>
                    <a:gd name="connsiteY80" fmla="*/ 223837 h 763586"/>
                    <a:gd name="connsiteX81" fmla="*/ 458787 w 995362"/>
                    <a:gd name="connsiteY81" fmla="*/ 238124 h 763586"/>
                    <a:gd name="connsiteX82" fmla="*/ 506412 w 995362"/>
                    <a:gd name="connsiteY82" fmla="*/ 223837 h 763586"/>
                    <a:gd name="connsiteX83" fmla="*/ 520700 w 995362"/>
                    <a:gd name="connsiteY83" fmla="*/ 204787 h 763586"/>
                    <a:gd name="connsiteX84" fmla="*/ 525462 w 995362"/>
                    <a:gd name="connsiteY84" fmla="*/ 176212 h 763586"/>
                    <a:gd name="connsiteX85" fmla="*/ 554037 w 995362"/>
                    <a:gd name="connsiteY85" fmla="*/ 166687 h 763586"/>
                    <a:gd name="connsiteX86" fmla="*/ 596900 w 995362"/>
                    <a:gd name="connsiteY86" fmla="*/ 161924 h 763586"/>
                    <a:gd name="connsiteX87" fmla="*/ 649287 w 995362"/>
                    <a:gd name="connsiteY87" fmla="*/ 200024 h 763586"/>
                    <a:gd name="connsiteX88" fmla="*/ 654050 w 995362"/>
                    <a:gd name="connsiteY88" fmla="*/ 161924 h 763586"/>
                    <a:gd name="connsiteX89" fmla="*/ 692150 w 995362"/>
                    <a:gd name="connsiteY89" fmla="*/ 161924 h 763586"/>
                    <a:gd name="connsiteX90" fmla="*/ 692150 w 995362"/>
                    <a:gd name="connsiteY90" fmla="*/ 142874 h 763586"/>
                    <a:gd name="connsiteX91" fmla="*/ 635000 w 995362"/>
                    <a:gd name="connsiteY91" fmla="*/ 114299 h 763586"/>
                    <a:gd name="connsiteX92" fmla="*/ 611187 w 995362"/>
                    <a:gd name="connsiteY92" fmla="*/ 100012 h 763586"/>
                    <a:gd name="connsiteX93" fmla="*/ 611187 w 995362"/>
                    <a:gd name="connsiteY93" fmla="*/ 14287 h 763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995362" h="763586">
                      <a:moveTo>
                        <a:pt x="611187" y="14287"/>
                      </a:moveTo>
                      <a:cubicBezTo>
                        <a:pt x="625474" y="0"/>
                        <a:pt x="677862" y="12700"/>
                        <a:pt x="696912" y="14287"/>
                      </a:cubicBezTo>
                      <a:cubicBezTo>
                        <a:pt x="715962" y="15874"/>
                        <a:pt x="711200" y="22225"/>
                        <a:pt x="725487" y="23812"/>
                      </a:cubicBezTo>
                      <a:cubicBezTo>
                        <a:pt x="739774" y="25399"/>
                        <a:pt x="765968" y="23018"/>
                        <a:pt x="782637" y="23812"/>
                      </a:cubicBezTo>
                      <a:cubicBezTo>
                        <a:pt x="799306" y="24606"/>
                        <a:pt x="813594" y="30955"/>
                        <a:pt x="825500" y="28574"/>
                      </a:cubicBezTo>
                      <a:cubicBezTo>
                        <a:pt x="837406" y="26193"/>
                        <a:pt x="838200" y="12699"/>
                        <a:pt x="854075" y="9524"/>
                      </a:cubicBezTo>
                      <a:cubicBezTo>
                        <a:pt x="869950" y="6349"/>
                        <a:pt x="904875" y="7143"/>
                        <a:pt x="920750" y="9524"/>
                      </a:cubicBezTo>
                      <a:cubicBezTo>
                        <a:pt x="936625" y="11905"/>
                        <a:pt x="937419" y="21431"/>
                        <a:pt x="949325" y="23812"/>
                      </a:cubicBezTo>
                      <a:cubicBezTo>
                        <a:pt x="961231" y="26193"/>
                        <a:pt x="989012" y="13493"/>
                        <a:pt x="992187" y="23812"/>
                      </a:cubicBezTo>
                      <a:cubicBezTo>
                        <a:pt x="995362" y="34131"/>
                        <a:pt x="975519" y="65880"/>
                        <a:pt x="968375" y="85724"/>
                      </a:cubicBezTo>
                      <a:cubicBezTo>
                        <a:pt x="961231" y="105568"/>
                        <a:pt x="956469" y="131762"/>
                        <a:pt x="949325" y="142874"/>
                      </a:cubicBezTo>
                      <a:cubicBezTo>
                        <a:pt x="942181" y="153986"/>
                        <a:pt x="933450" y="148430"/>
                        <a:pt x="925512" y="152399"/>
                      </a:cubicBezTo>
                      <a:cubicBezTo>
                        <a:pt x="917575" y="156368"/>
                        <a:pt x="907256" y="159543"/>
                        <a:pt x="901700" y="166687"/>
                      </a:cubicBezTo>
                      <a:cubicBezTo>
                        <a:pt x="896144" y="173831"/>
                        <a:pt x="895350" y="184149"/>
                        <a:pt x="892175" y="195262"/>
                      </a:cubicBezTo>
                      <a:cubicBezTo>
                        <a:pt x="889000" y="206375"/>
                        <a:pt x="884237" y="220662"/>
                        <a:pt x="882650" y="233362"/>
                      </a:cubicBezTo>
                      <a:cubicBezTo>
                        <a:pt x="881063" y="246062"/>
                        <a:pt x="882650" y="271462"/>
                        <a:pt x="882650" y="271462"/>
                      </a:cubicBezTo>
                      <a:cubicBezTo>
                        <a:pt x="882650" y="281781"/>
                        <a:pt x="881063" y="288130"/>
                        <a:pt x="882650" y="295274"/>
                      </a:cubicBezTo>
                      <a:cubicBezTo>
                        <a:pt x="884238" y="302418"/>
                        <a:pt x="886619" y="308768"/>
                        <a:pt x="892175" y="314324"/>
                      </a:cubicBezTo>
                      <a:cubicBezTo>
                        <a:pt x="897731" y="319880"/>
                        <a:pt x="905668" y="323056"/>
                        <a:pt x="915987" y="328612"/>
                      </a:cubicBezTo>
                      <a:cubicBezTo>
                        <a:pt x="926306" y="334168"/>
                        <a:pt x="950118" y="337343"/>
                        <a:pt x="954087" y="347662"/>
                      </a:cubicBezTo>
                      <a:cubicBezTo>
                        <a:pt x="958056" y="357981"/>
                        <a:pt x="946150" y="377030"/>
                        <a:pt x="939800" y="390524"/>
                      </a:cubicBezTo>
                      <a:cubicBezTo>
                        <a:pt x="933450" y="404018"/>
                        <a:pt x="925512" y="426243"/>
                        <a:pt x="915987" y="428624"/>
                      </a:cubicBezTo>
                      <a:cubicBezTo>
                        <a:pt x="906462" y="431005"/>
                        <a:pt x="896144" y="392906"/>
                        <a:pt x="882650" y="404812"/>
                      </a:cubicBezTo>
                      <a:cubicBezTo>
                        <a:pt x="869156" y="416718"/>
                        <a:pt x="846931" y="473868"/>
                        <a:pt x="835025" y="500062"/>
                      </a:cubicBezTo>
                      <a:cubicBezTo>
                        <a:pt x="823119" y="526256"/>
                        <a:pt x="819943" y="547687"/>
                        <a:pt x="811212" y="561974"/>
                      </a:cubicBezTo>
                      <a:cubicBezTo>
                        <a:pt x="802481" y="576261"/>
                        <a:pt x="782637" y="578643"/>
                        <a:pt x="782637" y="585787"/>
                      </a:cubicBezTo>
                      <a:cubicBezTo>
                        <a:pt x="782637" y="592931"/>
                        <a:pt x="804862" y="598487"/>
                        <a:pt x="811212" y="604837"/>
                      </a:cubicBezTo>
                      <a:cubicBezTo>
                        <a:pt x="817562" y="611187"/>
                        <a:pt x="823912" y="619125"/>
                        <a:pt x="820737" y="623887"/>
                      </a:cubicBezTo>
                      <a:cubicBezTo>
                        <a:pt x="817562" y="628649"/>
                        <a:pt x="793750" y="626268"/>
                        <a:pt x="792162" y="633412"/>
                      </a:cubicBezTo>
                      <a:cubicBezTo>
                        <a:pt x="790575" y="640556"/>
                        <a:pt x="803274" y="661193"/>
                        <a:pt x="811212" y="666749"/>
                      </a:cubicBezTo>
                      <a:cubicBezTo>
                        <a:pt x="819150" y="672305"/>
                        <a:pt x="830262" y="669130"/>
                        <a:pt x="839787" y="666749"/>
                      </a:cubicBezTo>
                      <a:cubicBezTo>
                        <a:pt x="849312" y="664368"/>
                        <a:pt x="863600" y="658018"/>
                        <a:pt x="868362" y="652462"/>
                      </a:cubicBezTo>
                      <a:cubicBezTo>
                        <a:pt x="873124" y="646906"/>
                        <a:pt x="857249" y="630237"/>
                        <a:pt x="868362" y="633412"/>
                      </a:cubicBezTo>
                      <a:cubicBezTo>
                        <a:pt x="879475" y="636587"/>
                        <a:pt x="924718" y="658018"/>
                        <a:pt x="935037" y="671512"/>
                      </a:cubicBezTo>
                      <a:cubicBezTo>
                        <a:pt x="945356" y="685006"/>
                        <a:pt x="951706" y="707230"/>
                        <a:pt x="930275" y="714374"/>
                      </a:cubicBezTo>
                      <a:cubicBezTo>
                        <a:pt x="908844" y="721518"/>
                        <a:pt x="806450" y="714374"/>
                        <a:pt x="806450" y="714374"/>
                      </a:cubicBezTo>
                      <a:cubicBezTo>
                        <a:pt x="781844" y="714374"/>
                        <a:pt x="789781" y="710405"/>
                        <a:pt x="782637" y="714374"/>
                      </a:cubicBezTo>
                      <a:cubicBezTo>
                        <a:pt x="775493" y="718343"/>
                        <a:pt x="772318" y="732631"/>
                        <a:pt x="763587" y="738187"/>
                      </a:cubicBezTo>
                      <a:cubicBezTo>
                        <a:pt x="754856" y="743743"/>
                        <a:pt x="741362" y="746918"/>
                        <a:pt x="730250" y="747712"/>
                      </a:cubicBezTo>
                      <a:cubicBezTo>
                        <a:pt x="719138" y="748506"/>
                        <a:pt x="707231" y="740568"/>
                        <a:pt x="696912" y="742949"/>
                      </a:cubicBezTo>
                      <a:cubicBezTo>
                        <a:pt x="686593" y="745330"/>
                        <a:pt x="679449" y="760412"/>
                        <a:pt x="668337" y="761999"/>
                      </a:cubicBezTo>
                      <a:cubicBezTo>
                        <a:pt x="657225" y="763586"/>
                        <a:pt x="643731" y="758030"/>
                        <a:pt x="630237" y="752474"/>
                      </a:cubicBezTo>
                      <a:cubicBezTo>
                        <a:pt x="616743" y="746918"/>
                        <a:pt x="601662" y="735806"/>
                        <a:pt x="587375" y="728662"/>
                      </a:cubicBezTo>
                      <a:cubicBezTo>
                        <a:pt x="573088" y="721518"/>
                        <a:pt x="559593" y="712787"/>
                        <a:pt x="544512" y="709612"/>
                      </a:cubicBezTo>
                      <a:cubicBezTo>
                        <a:pt x="529431" y="706437"/>
                        <a:pt x="507206" y="711200"/>
                        <a:pt x="496887" y="709612"/>
                      </a:cubicBezTo>
                      <a:cubicBezTo>
                        <a:pt x="486568" y="708025"/>
                        <a:pt x="492919" y="702468"/>
                        <a:pt x="482600" y="700087"/>
                      </a:cubicBezTo>
                      <a:cubicBezTo>
                        <a:pt x="472281" y="697706"/>
                        <a:pt x="446881" y="699293"/>
                        <a:pt x="434975" y="695324"/>
                      </a:cubicBezTo>
                      <a:cubicBezTo>
                        <a:pt x="423069" y="691355"/>
                        <a:pt x="427037" y="682624"/>
                        <a:pt x="411162" y="676274"/>
                      </a:cubicBezTo>
                      <a:cubicBezTo>
                        <a:pt x="395287" y="669924"/>
                        <a:pt x="359569" y="664368"/>
                        <a:pt x="339725" y="657224"/>
                      </a:cubicBezTo>
                      <a:cubicBezTo>
                        <a:pt x="319881" y="650080"/>
                        <a:pt x="306388" y="639762"/>
                        <a:pt x="292100" y="633412"/>
                      </a:cubicBezTo>
                      <a:cubicBezTo>
                        <a:pt x="277812" y="627062"/>
                        <a:pt x="269875" y="621505"/>
                        <a:pt x="254000" y="619124"/>
                      </a:cubicBezTo>
                      <a:cubicBezTo>
                        <a:pt x="238125" y="616743"/>
                        <a:pt x="196850" y="619124"/>
                        <a:pt x="196850" y="619124"/>
                      </a:cubicBezTo>
                      <a:cubicBezTo>
                        <a:pt x="178594" y="619124"/>
                        <a:pt x="156368" y="619918"/>
                        <a:pt x="144462" y="619124"/>
                      </a:cubicBezTo>
                      <a:cubicBezTo>
                        <a:pt x="132556" y="618330"/>
                        <a:pt x="130174" y="618331"/>
                        <a:pt x="125412" y="614362"/>
                      </a:cubicBezTo>
                      <a:cubicBezTo>
                        <a:pt x="120650" y="610393"/>
                        <a:pt x="120649" y="600074"/>
                        <a:pt x="115887" y="595312"/>
                      </a:cubicBezTo>
                      <a:cubicBezTo>
                        <a:pt x="111125" y="590550"/>
                        <a:pt x="107156" y="587375"/>
                        <a:pt x="96837" y="585787"/>
                      </a:cubicBezTo>
                      <a:cubicBezTo>
                        <a:pt x="86518" y="584200"/>
                        <a:pt x="65881" y="586581"/>
                        <a:pt x="53975" y="585787"/>
                      </a:cubicBezTo>
                      <a:cubicBezTo>
                        <a:pt x="42069" y="584993"/>
                        <a:pt x="31750" y="591343"/>
                        <a:pt x="25400" y="581024"/>
                      </a:cubicBezTo>
                      <a:cubicBezTo>
                        <a:pt x="19050" y="570705"/>
                        <a:pt x="18256" y="541336"/>
                        <a:pt x="15875" y="523874"/>
                      </a:cubicBezTo>
                      <a:cubicBezTo>
                        <a:pt x="13494" y="506412"/>
                        <a:pt x="0" y="489743"/>
                        <a:pt x="11112" y="476249"/>
                      </a:cubicBezTo>
                      <a:cubicBezTo>
                        <a:pt x="22225" y="462755"/>
                        <a:pt x="73819" y="454024"/>
                        <a:pt x="82550" y="442912"/>
                      </a:cubicBezTo>
                      <a:cubicBezTo>
                        <a:pt x="91281" y="431800"/>
                        <a:pt x="61913" y="419099"/>
                        <a:pt x="63500" y="409574"/>
                      </a:cubicBezTo>
                      <a:cubicBezTo>
                        <a:pt x="65088" y="400049"/>
                        <a:pt x="93662" y="396874"/>
                        <a:pt x="92075" y="385762"/>
                      </a:cubicBezTo>
                      <a:cubicBezTo>
                        <a:pt x="90488" y="374650"/>
                        <a:pt x="61913" y="354012"/>
                        <a:pt x="53975" y="342899"/>
                      </a:cubicBezTo>
                      <a:cubicBezTo>
                        <a:pt x="46038" y="331787"/>
                        <a:pt x="32544" y="327818"/>
                        <a:pt x="44450" y="319087"/>
                      </a:cubicBezTo>
                      <a:cubicBezTo>
                        <a:pt x="56356" y="310356"/>
                        <a:pt x="106362" y="296068"/>
                        <a:pt x="125412" y="290512"/>
                      </a:cubicBezTo>
                      <a:cubicBezTo>
                        <a:pt x="144462" y="284956"/>
                        <a:pt x="148431" y="281780"/>
                        <a:pt x="158750" y="285749"/>
                      </a:cubicBezTo>
                      <a:cubicBezTo>
                        <a:pt x="169069" y="289718"/>
                        <a:pt x="176213" y="309562"/>
                        <a:pt x="187325" y="314324"/>
                      </a:cubicBezTo>
                      <a:cubicBezTo>
                        <a:pt x="198437" y="319086"/>
                        <a:pt x="215900" y="319087"/>
                        <a:pt x="225425" y="314324"/>
                      </a:cubicBezTo>
                      <a:cubicBezTo>
                        <a:pt x="234950" y="309561"/>
                        <a:pt x="241300" y="293687"/>
                        <a:pt x="244475" y="285749"/>
                      </a:cubicBezTo>
                      <a:cubicBezTo>
                        <a:pt x="247650" y="277811"/>
                        <a:pt x="238919" y="268286"/>
                        <a:pt x="244475" y="266699"/>
                      </a:cubicBezTo>
                      <a:cubicBezTo>
                        <a:pt x="250031" y="265112"/>
                        <a:pt x="269081" y="277812"/>
                        <a:pt x="277812" y="276224"/>
                      </a:cubicBezTo>
                      <a:cubicBezTo>
                        <a:pt x="286543" y="274636"/>
                        <a:pt x="296862" y="266699"/>
                        <a:pt x="296862" y="257174"/>
                      </a:cubicBezTo>
                      <a:cubicBezTo>
                        <a:pt x="296862" y="247649"/>
                        <a:pt x="282574" y="230186"/>
                        <a:pt x="277812" y="219074"/>
                      </a:cubicBezTo>
                      <a:cubicBezTo>
                        <a:pt x="273050" y="207962"/>
                        <a:pt x="265906" y="198436"/>
                        <a:pt x="268287" y="190499"/>
                      </a:cubicBezTo>
                      <a:cubicBezTo>
                        <a:pt x="270668" y="182562"/>
                        <a:pt x="282575" y="174624"/>
                        <a:pt x="292100" y="171449"/>
                      </a:cubicBezTo>
                      <a:cubicBezTo>
                        <a:pt x="301625" y="168274"/>
                        <a:pt x="318293" y="165893"/>
                        <a:pt x="325437" y="171449"/>
                      </a:cubicBezTo>
                      <a:cubicBezTo>
                        <a:pt x="332581" y="177005"/>
                        <a:pt x="327024" y="201612"/>
                        <a:pt x="334962" y="204787"/>
                      </a:cubicBezTo>
                      <a:cubicBezTo>
                        <a:pt x="342900" y="207962"/>
                        <a:pt x="361156" y="190499"/>
                        <a:pt x="373062" y="190499"/>
                      </a:cubicBezTo>
                      <a:cubicBezTo>
                        <a:pt x="384968" y="190499"/>
                        <a:pt x="406400" y="204787"/>
                        <a:pt x="406400" y="204787"/>
                      </a:cubicBezTo>
                      <a:cubicBezTo>
                        <a:pt x="419100" y="210343"/>
                        <a:pt x="440531" y="218281"/>
                        <a:pt x="449262" y="223837"/>
                      </a:cubicBezTo>
                      <a:cubicBezTo>
                        <a:pt x="457993" y="229393"/>
                        <a:pt x="449262" y="238124"/>
                        <a:pt x="458787" y="238124"/>
                      </a:cubicBezTo>
                      <a:cubicBezTo>
                        <a:pt x="468312" y="238124"/>
                        <a:pt x="496093" y="229393"/>
                        <a:pt x="506412" y="223837"/>
                      </a:cubicBezTo>
                      <a:cubicBezTo>
                        <a:pt x="516731" y="218281"/>
                        <a:pt x="517525" y="212725"/>
                        <a:pt x="520700" y="204787"/>
                      </a:cubicBezTo>
                      <a:cubicBezTo>
                        <a:pt x="523875" y="196849"/>
                        <a:pt x="519906" y="182562"/>
                        <a:pt x="525462" y="176212"/>
                      </a:cubicBezTo>
                      <a:cubicBezTo>
                        <a:pt x="531018" y="169862"/>
                        <a:pt x="542131" y="169068"/>
                        <a:pt x="554037" y="166687"/>
                      </a:cubicBezTo>
                      <a:cubicBezTo>
                        <a:pt x="565943" y="164306"/>
                        <a:pt x="581025" y="156368"/>
                        <a:pt x="596900" y="161924"/>
                      </a:cubicBezTo>
                      <a:cubicBezTo>
                        <a:pt x="612775" y="167480"/>
                        <a:pt x="639762" y="200024"/>
                        <a:pt x="649287" y="200024"/>
                      </a:cubicBezTo>
                      <a:cubicBezTo>
                        <a:pt x="658812" y="200024"/>
                        <a:pt x="646906" y="168274"/>
                        <a:pt x="654050" y="161924"/>
                      </a:cubicBezTo>
                      <a:cubicBezTo>
                        <a:pt x="661194" y="155574"/>
                        <a:pt x="685800" y="165099"/>
                        <a:pt x="692150" y="161924"/>
                      </a:cubicBezTo>
                      <a:cubicBezTo>
                        <a:pt x="698500" y="158749"/>
                        <a:pt x="701675" y="150811"/>
                        <a:pt x="692150" y="142874"/>
                      </a:cubicBezTo>
                      <a:cubicBezTo>
                        <a:pt x="682625" y="134937"/>
                        <a:pt x="648494" y="121443"/>
                        <a:pt x="635000" y="114299"/>
                      </a:cubicBezTo>
                      <a:cubicBezTo>
                        <a:pt x="621506" y="107155"/>
                        <a:pt x="613568" y="112712"/>
                        <a:pt x="611187" y="100012"/>
                      </a:cubicBezTo>
                      <a:cubicBezTo>
                        <a:pt x="608806" y="87312"/>
                        <a:pt x="596900" y="28574"/>
                        <a:pt x="611187" y="14287"/>
                      </a:cubicBezTo>
                      <a:close/>
                    </a:path>
                  </a:pathLst>
                </a:custGeom>
                <a:solidFill>
                  <a:srgbClr val="9BBB59">
                    <a:alpha val="37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2" name="Freeform 1001"/>
                <p:cNvSpPr/>
                <p:nvPr/>
              </p:nvSpPr>
              <p:spPr>
                <a:xfrm>
                  <a:off x="4807744" y="2493169"/>
                  <a:ext cx="840581" cy="765175"/>
                </a:xfrm>
                <a:custGeom>
                  <a:avLst/>
                  <a:gdLst>
                    <a:gd name="connsiteX0" fmla="*/ 207169 w 840581"/>
                    <a:gd name="connsiteY0" fmla="*/ 16669 h 765175"/>
                    <a:gd name="connsiteX1" fmla="*/ 169069 w 840581"/>
                    <a:gd name="connsiteY1" fmla="*/ 116681 h 765175"/>
                    <a:gd name="connsiteX2" fmla="*/ 169069 w 840581"/>
                    <a:gd name="connsiteY2" fmla="*/ 140494 h 765175"/>
                    <a:gd name="connsiteX3" fmla="*/ 140494 w 840581"/>
                    <a:gd name="connsiteY3" fmla="*/ 154781 h 765175"/>
                    <a:gd name="connsiteX4" fmla="*/ 116681 w 840581"/>
                    <a:gd name="connsiteY4" fmla="*/ 173831 h 765175"/>
                    <a:gd name="connsiteX5" fmla="*/ 107156 w 840581"/>
                    <a:gd name="connsiteY5" fmla="*/ 240506 h 765175"/>
                    <a:gd name="connsiteX6" fmla="*/ 107156 w 840581"/>
                    <a:gd name="connsiteY6" fmla="*/ 269081 h 765175"/>
                    <a:gd name="connsiteX7" fmla="*/ 102394 w 840581"/>
                    <a:gd name="connsiteY7" fmla="*/ 283369 h 765175"/>
                    <a:gd name="connsiteX8" fmla="*/ 121444 w 840581"/>
                    <a:gd name="connsiteY8" fmla="*/ 307181 h 765175"/>
                    <a:gd name="connsiteX9" fmla="*/ 159544 w 840581"/>
                    <a:gd name="connsiteY9" fmla="*/ 330994 h 765175"/>
                    <a:gd name="connsiteX10" fmla="*/ 173831 w 840581"/>
                    <a:gd name="connsiteY10" fmla="*/ 345281 h 765175"/>
                    <a:gd name="connsiteX11" fmla="*/ 135731 w 840581"/>
                    <a:gd name="connsiteY11" fmla="*/ 421481 h 765175"/>
                    <a:gd name="connsiteX12" fmla="*/ 107156 w 840581"/>
                    <a:gd name="connsiteY12" fmla="*/ 402431 h 765175"/>
                    <a:gd name="connsiteX13" fmla="*/ 64294 w 840581"/>
                    <a:gd name="connsiteY13" fmla="*/ 483394 h 765175"/>
                    <a:gd name="connsiteX14" fmla="*/ 26194 w 840581"/>
                    <a:gd name="connsiteY14" fmla="*/ 564356 h 765175"/>
                    <a:gd name="connsiteX15" fmla="*/ 2381 w 840581"/>
                    <a:gd name="connsiteY15" fmla="*/ 578644 h 765175"/>
                    <a:gd name="connsiteX16" fmla="*/ 40481 w 840581"/>
                    <a:gd name="connsiteY16" fmla="*/ 611981 h 765175"/>
                    <a:gd name="connsiteX17" fmla="*/ 11906 w 840581"/>
                    <a:gd name="connsiteY17" fmla="*/ 626269 h 765175"/>
                    <a:gd name="connsiteX18" fmla="*/ 50006 w 840581"/>
                    <a:gd name="connsiteY18" fmla="*/ 664369 h 765175"/>
                    <a:gd name="connsiteX19" fmla="*/ 83344 w 840581"/>
                    <a:gd name="connsiteY19" fmla="*/ 640556 h 765175"/>
                    <a:gd name="connsiteX20" fmla="*/ 92869 w 840581"/>
                    <a:gd name="connsiteY20" fmla="*/ 621506 h 765175"/>
                    <a:gd name="connsiteX21" fmla="*/ 159544 w 840581"/>
                    <a:gd name="connsiteY21" fmla="*/ 664369 h 765175"/>
                    <a:gd name="connsiteX22" fmla="*/ 150019 w 840581"/>
                    <a:gd name="connsiteY22" fmla="*/ 707231 h 765175"/>
                    <a:gd name="connsiteX23" fmla="*/ 240506 w 840581"/>
                    <a:gd name="connsiteY23" fmla="*/ 669131 h 765175"/>
                    <a:gd name="connsiteX24" fmla="*/ 297656 w 840581"/>
                    <a:gd name="connsiteY24" fmla="*/ 673894 h 765175"/>
                    <a:gd name="connsiteX25" fmla="*/ 297656 w 840581"/>
                    <a:gd name="connsiteY25" fmla="*/ 740569 h 765175"/>
                    <a:gd name="connsiteX26" fmla="*/ 335756 w 840581"/>
                    <a:gd name="connsiteY26" fmla="*/ 740569 h 765175"/>
                    <a:gd name="connsiteX27" fmla="*/ 364331 w 840581"/>
                    <a:gd name="connsiteY27" fmla="*/ 764381 h 765175"/>
                    <a:gd name="connsiteX28" fmla="*/ 450056 w 840581"/>
                    <a:gd name="connsiteY28" fmla="*/ 735806 h 765175"/>
                    <a:gd name="connsiteX29" fmla="*/ 473869 w 840581"/>
                    <a:gd name="connsiteY29" fmla="*/ 711994 h 765175"/>
                    <a:gd name="connsiteX30" fmla="*/ 502444 w 840581"/>
                    <a:gd name="connsiteY30" fmla="*/ 688181 h 765175"/>
                    <a:gd name="connsiteX31" fmla="*/ 526256 w 840581"/>
                    <a:gd name="connsiteY31" fmla="*/ 683419 h 765175"/>
                    <a:gd name="connsiteX32" fmla="*/ 540544 w 840581"/>
                    <a:gd name="connsiteY32" fmla="*/ 702469 h 765175"/>
                    <a:gd name="connsiteX33" fmla="*/ 550069 w 840581"/>
                    <a:gd name="connsiteY33" fmla="*/ 650081 h 765175"/>
                    <a:gd name="connsiteX34" fmla="*/ 611981 w 840581"/>
                    <a:gd name="connsiteY34" fmla="*/ 631031 h 765175"/>
                    <a:gd name="connsiteX35" fmla="*/ 640556 w 840581"/>
                    <a:gd name="connsiteY35" fmla="*/ 526256 h 765175"/>
                    <a:gd name="connsiteX36" fmla="*/ 654844 w 840581"/>
                    <a:gd name="connsiteY36" fmla="*/ 502444 h 765175"/>
                    <a:gd name="connsiteX37" fmla="*/ 688181 w 840581"/>
                    <a:gd name="connsiteY37" fmla="*/ 502444 h 765175"/>
                    <a:gd name="connsiteX38" fmla="*/ 697706 w 840581"/>
                    <a:gd name="connsiteY38" fmla="*/ 540544 h 765175"/>
                    <a:gd name="connsiteX39" fmla="*/ 707231 w 840581"/>
                    <a:gd name="connsiteY39" fmla="*/ 573881 h 765175"/>
                    <a:gd name="connsiteX40" fmla="*/ 750094 w 840581"/>
                    <a:gd name="connsiteY40" fmla="*/ 559594 h 765175"/>
                    <a:gd name="connsiteX41" fmla="*/ 769144 w 840581"/>
                    <a:gd name="connsiteY41" fmla="*/ 526256 h 765175"/>
                    <a:gd name="connsiteX42" fmla="*/ 792956 w 840581"/>
                    <a:gd name="connsiteY42" fmla="*/ 511969 h 765175"/>
                    <a:gd name="connsiteX43" fmla="*/ 716756 w 840581"/>
                    <a:gd name="connsiteY43" fmla="*/ 426244 h 765175"/>
                    <a:gd name="connsiteX44" fmla="*/ 688181 w 840581"/>
                    <a:gd name="connsiteY44" fmla="*/ 397669 h 765175"/>
                    <a:gd name="connsiteX45" fmla="*/ 764381 w 840581"/>
                    <a:gd name="connsiteY45" fmla="*/ 378619 h 765175"/>
                    <a:gd name="connsiteX46" fmla="*/ 812006 w 840581"/>
                    <a:gd name="connsiteY46" fmla="*/ 364331 h 765175"/>
                    <a:gd name="connsiteX47" fmla="*/ 840581 w 840581"/>
                    <a:gd name="connsiteY47" fmla="*/ 316706 h 765175"/>
                    <a:gd name="connsiteX48" fmla="*/ 812006 w 840581"/>
                    <a:gd name="connsiteY48" fmla="*/ 269081 h 765175"/>
                    <a:gd name="connsiteX49" fmla="*/ 716756 w 840581"/>
                    <a:gd name="connsiteY49" fmla="*/ 250031 h 765175"/>
                    <a:gd name="connsiteX50" fmla="*/ 626269 w 840581"/>
                    <a:gd name="connsiteY50" fmla="*/ 207169 h 765175"/>
                    <a:gd name="connsiteX51" fmla="*/ 578644 w 840581"/>
                    <a:gd name="connsiteY51" fmla="*/ 159544 h 765175"/>
                    <a:gd name="connsiteX52" fmla="*/ 611981 w 840581"/>
                    <a:gd name="connsiteY52" fmla="*/ 135731 h 765175"/>
                    <a:gd name="connsiteX53" fmla="*/ 564356 w 840581"/>
                    <a:gd name="connsiteY53" fmla="*/ 135731 h 765175"/>
                    <a:gd name="connsiteX54" fmla="*/ 521494 w 840581"/>
                    <a:gd name="connsiteY54" fmla="*/ 140494 h 765175"/>
                    <a:gd name="connsiteX55" fmla="*/ 483394 w 840581"/>
                    <a:gd name="connsiteY55" fmla="*/ 130969 h 765175"/>
                    <a:gd name="connsiteX56" fmla="*/ 411956 w 840581"/>
                    <a:gd name="connsiteY56" fmla="*/ 88106 h 765175"/>
                    <a:gd name="connsiteX57" fmla="*/ 373856 w 840581"/>
                    <a:gd name="connsiteY57" fmla="*/ 78581 h 765175"/>
                    <a:gd name="connsiteX58" fmla="*/ 340519 w 840581"/>
                    <a:gd name="connsiteY58" fmla="*/ 35719 h 765175"/>
                    <a:gd name="connsiteX59" fmla="*/ 302419 w 840581"/>
                    <a:gd name="connsiteY59" fmla="*/ 11906 h 765175"/>
                    <a:gd name="connsiteX60" fmla="*/ 307181 w 840581"/>
                    <a:gd name="connsiteY60" fmla="*/ 73819 h 765175"/>
                    <a:gd name="connsiteX61" fmla="*/ 264319 w 840581"/>
                    <a:gd name="connsiteY61" fmla="*/ 73819 h 765175"/>
                    <a:gd name="connsiteX62" fmla="*/ 259556 w 840581"/>
                    <a:gd name="connsiteY62" fmla="*/ 16669 h 765175"/>
                    <a:gd name="connsiteX63" fmla="*/ 207169 w 840581"/>
                    <a:gd name="connsiteY63" fmla="*/ 16669 h 76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840581" h="765175">
                      <a:moveTo>
                        <a:pt x="207169" y="16669"/>
                      </a:moveTo>
                      <a:cubicBezTo>
                        <a:pt x="192088" y="33338"/>
                        <a:pt x="175419" y="96044"/>
                        <a:pt x="169069" y="116681"/>
                      </a:cubicBezTo>
                      <a:cubicBezTo>
                        <a:pt x="162719" y="137318"/>
                        <a:pt x="173831" y="134144"/>
                        <a:pt x="169069" y="140494"/>
                      </a:cubicBezTo>
                      <a:cubicBezTo>
                        <a:pt x="164307" y="146844"/>
                        <a:pt x="149225" y="149225"/>
                        <a:pt x="140494" y="154781"/>
                      </a:cubicBezTo>
                      <a:cubicBezTo>
                        <a:pt x="131763" y="160337"/>
                        <a:pt x="122237" y="159543"/>
                        <a:pt x="116681" y="173831"/>
                      </a:cubicBezTo>
                      <a:cubicBezTo>
                        <a:pt x="111125" y="188119"/>
                        <a:pt x="108744" y="224631"/>
                        <a:pt x="107156" y="240506"/>
                      </a:cubicBezTo>
                      <a:cubicBezTo>
                        <a:pt x="105569" y="256381"/>
                        <a:pt x="107950" y="261937"/>
                        <a:pt x="107156" y="269081"/>
                      </a:cubicBezTo>
                      <a:cubicBezTo>
                        <a:pt x="106362" y="276225"/>
                        <a:pt x="100013" y="277019"/>
                        <a:pt x="102394" y="283369"/>
                      </a:cubicBezTo>
                      <a:cubicBezTo>
                        <a:pt x="104775" y="289719"/>
                        <a:pt x="111919" y="299244"/>
                        <a:pt x="121444" y="307181"/>
                      </a:cubicBezTo>
                      <a:cubicBezTo>
                        <a:pt x="130969" y="315118"/>
                        <a:pt x="150813" y="324644"/>
                        <a:pt x="159544" y="330994"/>
                      </a:cubicBezTo>
                      <a:cubicBezTo>
                        <a:pt x="168275" y="337344"/>
                        <a:pt x="177800" y="330200"/>
                        <a:pt x="173831" y="345281"/>
                      </a:cubicBezTo>
                      <a:cubicBezTo>
                        <a:pt x="169862" y="360362"/>
                        <a:pt x="146844" y="411956"/>
                        <a:pt x="135731" y="421481"/>
                      </a:cubicBezTo>
                      <a:cubicBezTo>
                        <a:pt x="124619" y="431006"/>
                        <a:pt x="119062" y="392112"/>
                        <a:pt x="107156" y="402431"/>
                      </a:cubicBezTo>
                      <a:cubicBezTo>
                        <a:pt x="95250" y="412750"/>
                        <a:pt x="77788" y="456407"/>
                        <a:pt x="64294" y="483394"/>
                      </a:cubicBezTo>
                      <a:cubicBezTo>
                        <a:pt x="50800" y="510381"/>
                        <a:pt x="36513" y="548481"/>
                        <a:pt x="26194" y="564356"/>
                      </a:cubicBezTo>
                      <a:cubicBezTo>
                        <a:pt x="15875" y="580231"/>
                        <a:pt x="0" y="570707"/>
                        <a:pt x="2381" y="578644"/>
                      </a:cubicBezTo>
                      <a:cubicBezTo>
                        <a:pt x="4762" y="586581"/>
                        <a:pt x="38893" y="604043"/>
                        <a:pt x="40481" y="611981"/>
                      </a:cubicBezTo>
                      <a:cubicBezTo>
                        <a:pt x="42069" y="619919"/>
                        <a:pt x="10318" y="617538"/>
                        <a:pt x="11906" y="626269"/>
                      </a:cubicBezTo>
                      <a:cubicBezTo>
                        <a:pt x="13494" y="635000"/>
                        <a:pt x="38100" y="661988"/>
                        <a:pt x="50006" y="664369"/>
                      </a:cubicBezTo>
                      <a:cubicBezTo>
                        <a:pt x="61912" y="666750"/>
                        <a:pt x="76200" y="647700"/>
                        <a:pt x="83344" y="640556"/>
                      </a:cubicBezTo>
                      <a:cubicBezTo>
                        <a:pt x="90488" y="633412"/>
                        <a:pt x="80169" y="617537"/>
                        <a:pt x="92869" y="621506"/>
                      </a:cubicBezTo>
                      <a:cubicBezTo>
                        <a:pt x="105569" y="625475"/>
                        <a:pt x="150019" y="650082"/>
                        <a:pt x="159544" y="664369"/>
                      </a:cubicBezTo>
                      <a:cubicBezTo>
                        <a:pt x="169069" y="678656"/>
                        <a:pt x="136525" y="706437"/>
                        <a:pt x="150019" y="707231"/>
                      </a:cubicBezTo>
                      <a:cubicBezTo>
                        <a:pt x="163513" y="708025"/>
                        <a:pt x="215900" y="674687"/>
                        <a:pt x="240506" y="669131"/>
                      </a:cubicBezTo>
                      <a:cubicBezTo>
                        <a:pt x="265112" y="663575"/>
                        <a:pt x="288131" y="661988"/>
                        <a:pt x="297656" y="673894"/>
                      </a:cubicBezTo>
                      <a:cubicBezTo>
                        <a:pt x="307181" y="685800"/>
                        <a:pt x="291306" y="729457"/>
                        <a:pt x="297656" y="740569"/>
                      </a:cubicBezTo>
                      <a:cubicBezTo>
                        <a:pt x="304006" y="751681"/>
                        <a:pt x="324644" y="736600"/>
                        <a:pt x="335756" y="740569"/>
                      </a:cubicBezTo>
                      <a:cubicBezTo>
                        <a:pt x="346868" y="744538"/>
                        <a:pt x="345281" y="765175"/>
                        <a:pt x="364331" y="764381"/>
                      </a:cubicBezTo>
                      <a:cubicBezTo>
                        <a:pt x="383381" y="763587"/>
                        <a:pt x="431800" y="744537"/>
                        <a:pt x="450056" y="735806"/>
                      </a:cubicBezTo>
                      <a:cubicBezTo>
                        <a:pt x="468312" y="727075"/>
                        <a:pt x="465138" y="719931"/>
                        <a:pt x="473869" y="711994"/>
                      </a:cubicBezTo>
                      <a:cubicBezTo>
                        <a:pt x="482600" y="704057"/>
                        <a:pt x="493713" y="692943"/>
                        <a:pt x="502444" y="688181"/>
                      </a:cubicBezTo>
                      <a:cubicBezTo>
                        <a:pt x="511175" y="683419"/>
                        <a:pt x="519906" y="681038"/>
                        <a:pt x="526256" y="683419"/>
                      </a:cubicBezTo>
                      <a:cubicBezTo>
                        <a:pt x="532606" y="685800"/>
                        <a:pt x="536575" y="708025"/>
                        <a:pt x="540544" y="702469"/>
                      </a:cubicBezTo>
                      <a:cubicBezTo>
                        <a:pt x="544513" y="696913"/>
                        <a:pt x="538163" y="661987"/>
                        <a:pt x="550069" y="650081"/>
                      </a:cubicBezTo>
                      <a:cubicBezTo>
                        <a:pt x="561975" y="638175"/>
                        <a:pt x="596900" y="651669"/>
                        <a:pt x="611981" y="631031"/>
                      </a:cubicBezTo>
                      <a:cubicBezTo>
                        <a:pt x="627062" y="610394"/>
                        <a:pt x="633412" y="547687"/>
                        <a:pt x="640556" y="526256"/>
                      </a:cubicBezTo>
                      <a:cubicBezTo>
                        <a:pt x="647700" y="504825"/>
                        <a:pt x="646907" y="506413"/>
                        <a:pt x="654844" y="502444"/>
                      </a:cubicBezTo>
                      <a:cubicBezTo>
                        <a:pt x="662781" y="498475"/>
                        <a:pt x="681037" y="496094"/>
                        <a:pt x="688181" y="502444"/>
                      </a:cubicBezTo>
                      <a:cubicBezTo>
                        <a:pt x="695325" y="508794"/>
                        <a:pt x="694531" y="528638"/>
                        <a:pt x="697706" y="540544"/>
                      </a:cubicBezTo>
                      <a:cubicBezTo>
                        <a:pt x="700881" y="552450"/>
                        <a:pt x="698500" y="570706"/>
                        <a:pt x="707231" y="573881"/>
                      </a:cubicBezTo>
                      <a:cubicBezTo>
                        <a:pt x="715962" y="577056"/>
                        <a:pt x="739775" y="567531"/>
                        <a:pt x="750094" y="559594"/>
                      </a:cubicBezTo>
                      <a:cubicBezTo>
                        <a:pt x="760413" y="551657"/>
                        <a:pt x="762000" y="534193"/>
                        <a:pt x="769144" y="526256"/>
                      </a:cubicBezTo>
                      <a:cubicBezTo>
                        <a:pt x="776288" y="518319"/>
                        <a:pt x="801687" y="528638"/>
                        <a:pt x="792956" y="511969"/>
                      </a:cubicBezTo>
                      <a:cubicBezTo>
                        <a:pt x="784225" y="495300"/>
                        <a:pt x="734218" y="445294"/>
                        <a:pt x="716756" y="426244"/>
                      </a:cubicBezTo>
                      <a:cubicBezTo>
                        <a:pt x="699294" y="407194"/>
                        <a:pt x="680244" y="405606"/>
                        <a:pt x="688181" y="397669"/>
                      </a:cubicBezTo>
                      <a:cubicBezTo>
                        <a:pt x="696118" y="389732"/>
                        <a:pt x="743744" y="384175"/>
                        <a:pt x="764381" y="378619"/>
                      </a:cubicBezTo>
                      <a:cubicBezTo>
                        <a:pt x="785018" y="373063"/>
                        <a:pt x="799306" y="374650"/>
                        <a:pt x="812006" y="364331"/>
                      </a:cubicBezTo>
                      <a:cubicBezTo>
                        <a:pt x="824706" y="354012"/>
                        <a:pt x="840581" y="332581"/>
                        <a:pt x="840581" y="316706"/>
                      </a:cubicBezTo>
                      <a:cubicBezTo>
                        <a:pt x="840581" y="300831"/>
                        <a:pt x="832643" y="280193"/>
                        <a:pt x="812006" y="269081"/>
                      </a:cubicBezTo>
                      <a:cubicBezTo>
                        <a:pt x="791369" y="257969"/>
                        <a:pt x="747712" y="260350"/>
                        <a:pt x="716756" y="250031"/>
                      </a:cubicBezTo>
                      <a:cubicBezTo>
                        <a:pt x="685800" y="239712"/>
                        <a:pt x="649288" y="222250"/>
                        <a:pt x="626269" y="207169"/>
                      </a:cubicBezTo>
                      <a:cubicBezTo>
                        <a:pt x="603250" y="192088"/>
                        <a:pt x="581025" y="171450"/>
                        <a:pt x="578644" y="159544"/>
                      </a:cubicBezTo>
                      <a:cubicBezTo>
                        <a:pt x="576263" y="147638"/>
                        <a:pt x="614362" y="139700"/>
                        <a:pt x="611981" y="135731"/>
                      </a:cubicBezTo>
                      <a:cubicBezTo>
                        <a:pt x="609600" y="131762"/>
                        <a:pt x="579437" y="134937"/>
                        <a:pt x="564356" y="135731"/>
                      </a:cubicBezTo>
                      <a:cubicBezTo>
                        <a:pt x="549275" y="136525"/>
                        <a:pt x="534988" y="141288"/>
                        <a:pt x="521494" y="140494"/>
                      </a:cubicBezTo>
                      <a:cubicBezTo>
                        <a:pt x="508000" y="139700"/>
                        <a:pt x="501650" y="139700"/>
                        <a:pt x="483394" y="130969"/>
                      </a:cubicBezTo>
                      <a:cubicBezTo>
                        <a:pt x="465138" y="122238"/>
                        <a:pt x="430212" y="96837"/>
                        <a:pt x="411956" y="88106"/>
                      </a:cubicBezTo>
                      <a:cubicBezTo>
                        <a:pt x="393700" y="79375"/>
                        <a:pt x="385762" y="87312"/>
                        <a:pt x="373856" y="78581"/>
                      </a:cubicBezTo>
                      <a:cubicBezTo>
                        <a:pt x="361950" y="69850"/>
                        <a:pt x="352425" y="46831"/>
                        <a:pt x="340519" y="35719"/>
                      </a:cubicBezTo>
                      <a:cubicBezTo>
                        <a:pt x="328613" y="24607"/>
                        <a:pt x="307975" y="5556"/>
                        <a:pt x="302419" y="11906"/>
                      </a:cubicBezTo>
                      <a:cubicBezTo>
                        <a:pt x="296863" y="18256"/>
                        <a:pt x="313531" y="63500"/>
                        <a:pt x="307181" y="73819"/>
                      </a:cubicBezTo>
                      <a:cubicBezTo>
                        <a:pt x="300831" y="84138"/>
                        <a:pt x="272256" y="83344"/>
                        <a:pt x="264319" y="73819"/>
                      </a:cubicBezTo>
                      <a:cubicBezTo>
                        <a:pt x="256382" y="64294"/>
                        <a:pt x="269081" y="24606"/>
                        <a:pt x="259556" y="16669"/>
                      </a:cubicBezTo>
                      <a:cubicBezTo>
                        <a:pt x="250031" y="8732"/>
                        <a:pt x="222250" y="0"/>
                        <a:pt x="207169" y="16669"/>
                      </a:cubicBezTo>
                      <a:close/>
                    </a:path>
                  </a:pathLst>
                </a:custGeom>
                <a:solidFill>
                  <a:srgbClr val="9BBB59">
                    <a:alpha val="3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3" name="Freeform 1002"/>
                <p:cNvSpPr/>
                <p:nvPr/>
              </p:nvSpPr>
              <p:spPr>
                <a:xfrm>
                  <a:off x="5162550" y="2801144"/>
                  <a:ext cx="1391444" cy="1173162"/>
                </a:xfrm>
                <a:custGeom>
                  <a:avLst/>
                  <a:gdLst>
                    <a:gd name="connsiteX0" fmla="*/ 9525 w 1391444"/>
                    <a:gd name="connsiteY0" fmla="*/ 461169 h 1173162"/>
                    <a:gd name="connsiteX1" fmla="*/ 95250 w 1391444"/>
                    <a:gd name="connsiteY1" fmla="*/ 427831 h 1173162"/>
                    <a:gd name="connsiteX2" fmla="*/ 157163 w 1391444"/>
                    <a:gd name="connsiteY2" fmla="*/ 375444 h 1173162"/>
                    <a:gd name="connsiteX3" fmla="*/ 190500 w 1391444"/>
                    <a:gd name="connsiteY3" fmla="*/ 389731 h 1173162"/>
                    <a:gd name="connsiteX4" fmla="*/ 190500 w 1391444"/>
                    <a:gd name="connsiteY4" fmla="*/ 342106 h 1173162"/>
                    <a:gd name="connsiteX5" fmla="*/ 233363 w 1391444"/>
                    <a:gd name="connsiteY5" fmla="*/ 327819 h 1173162"/>
                    <a:gd name="connsiteX6" fmla="*/ 261938 w 1391444"/>
                    <a:gd name="connsiteY6" fmla="*/ 308769 h 1173162"/>
                    <a:gd name="connsiteX7" fmla="*/ 285750 w 1391444"/>
                    <a:gd name="connsiteY7" fmla="*/ 218281 h 1173162"/>
                    <a:gd name="connsiteX8" fmla="*/ 295275 w 1391444"/>
                    <a:gd name="connsiteY8" fmla="*/ 199231 h 1173162"/>
                    <a:gd name="connsiteX9" fmla="*/ 328613 w 1391444"/>
                    <a:gd name="connsiteY9" fmla="*/ 194469 h 1173162"/>
                    <a:gd name="connsiteX10" fmla="*/ 347663 w 1391444"/>
                    <a:gd name="connsiteY10" fmla="*/ 242094 h 1173162"/>
                    <a:gd name="connsiteX11" fmla="*/ 357188 w 1391444"/>
                    <a:gd name="connsiteY11" fmla="*/ 261144 h 1173162"/>
                    <a:gd name="connsiteX12" fmla="*/ 404813 w 1391444"/>
                    <a:gd name="connsiteY12" fmla="*/ 242094 h 1173162"/>
                    <a:gd name="connsiteX13" fmla="*/ 438150 w 1391444"/>
                    <a:gd name="connsiteY13" fmla="*/ 208756 h 1173162"/>
                    <a:gd name="connsiteX14" fmla="*/ 395288 w 1391444"/>
                    <a:gd name="connsiteY14" fmla="*/ 156369 h 1173162"/>
                    <a:gd name="connsiteX15" fmla="*/ 342900 w 1391444"/>
                    <a:gd name="connsiteY15" fmla="*/ 94456 h 1173162"/>
                    <a:gd name="connsiteX16" fmla="*/ 419100 w 1391444"/>
                    <a:gd name="connsiteY16" fmla="*/ 70644 h 1173162"/>
                    <a:gd name="connsiteX17" fmla="*/ 471488 w 1391444"/>
                    <a:gd name="connsiteY17" fmla="*/ 42069 h 1173162"/>
                    <a:gd name="connsiteX18" fmla="*/ 490538 w 1391444"/>
                    <a:gd name="connsiteY18" fmla="*/ 8731 h 1173162"/>
                    <a:gd name="connsiteX19" fmla="*/ 542925 w 1391444"/>
                    <a:gd name="connsiteY19" fmla="*/ 94456 h 1173162"/>
                    <a:gd name="connsiteX20" fmla="*/ 566738 w 1391444"/>
                    <a:gd name="connsiteY20" fmla="*/ 127794 h 1173162"/>
                    <a:gd name="connsiteX21" fmla="*/ 585788 w 1391444"/>
                    <a:gd name="connsiteY21" fmla="*/ 165894 h 1173162"/>
                    <a:gd name="connsiteX22" fmla="*/ 628650 w 1391444"/>
                    <a:gd name="connsiteY22" fmla="*/ 84931 h 1173162"/>
                    <a:gd name="connsiteX23" fmla="*/ 633413 w 1391444"/>
                    <a:gd name="connsiteY23" fmla="*/ 156369 h 1173162"/>
                    <a:gd name="connsiteX24" fmla="*/ 690563 w 1391444"/>
                    <a:gd name="connsiteY24" fmla="*/ 175419 h 1173162"/>
                    <a:gd name="connsiteX25" fmla="*/ 723900 w 1391444"/>
                    <a:gd name="connsiteY25" fmla="*/ 232569 h 1173162"/>
                    <a:gd name="connsiteX26" fmla="*/ 790575 w 1391444"/>
                    <a:gd name="connsiteY26" fmla="*/ 232569 h 1173162"/>
                    <a:gd name="connsiteX27" fmla="*/ 828675 w 1391444"/>
                    <a:gd name="connsiteY27" fmla="*/ 237331 h 1173162"/>
                    <a:gd name="connsiteX28" fmla="*/ 838200 w 1391444"/>
                    <a:gd name="connsiteY28" fmla="*/ 275431 h 1173162"/>
                    <a:gd name="connsiteX29" fmla="*/ 923925 w 1391444"/>
                    <a:gd name="connsiteY29" fmla="*/ 265906 h 1173162"/>
                    <a:gd name="connsiteX30" fmla="*/ 952500 w 1391444"/>
                    <a:gd name="connsiteY30" fmla="*/ 323056 h 1173162"/>
                    <a:gd name="connsiteX31" fmla="*/ 947738 w 1391444"/>
                    <a:gd name="connsiteY31" fmla="*/ 370681 h 1173162"/>
                    <a:gd name="connsiteX32" fmla="*/ 990600 w 1391444"/>
                    <a:gd name="connsiteY32" fmla="*/ 361156 h 1173162"/>
                    <a:gd name="connsiteX33" fmla="*/ 985838 w 1391444"/>
                    <a:gd name="connsiteY33" fmla="*/ 299244 h 1173162"/>
                    <a:gd name="connsiteX34" fmla="*/ 976313 w 1391444"/>
                    <a:gd name="connsiteY34" fmla="*/ 256381 h 1173162"/>
                    <a:gd name="connsiteX35" fmla="*/ 1066800 w 1391444"/>
                    <a:gd name="connsiteY35" fmla="*/ 313531 h 1173162"/>
                    <a:gd name="connsiteX36" fmla="*/ 1100138 w 1391444"/>
                    <a:gd name="connsiteY36" fmla="*/ 337344 h 1173162"/>
                    <a:gd name="connsiteX37" fmla="*/ 1109663 w 1391444"/>
                    <a:gd name="connsiteY37" fmla="*/ 370681 h 1173162"/>
                    <a:gd name="connsiteX38" fmla="*/ 1157288 w 1391444"/>
                    <a:gd name="connsiteY38" fmla="*/ 380206 h 1173162"/>
                    <a:gd name="connsiteX39" fmla="*/ 1176338 w 1391444"/>
                    <a:gd name="connsiteY39" fmla="*/ 394494 h 1173162"/>
                    <a:gd name="connsiteX40" fmla="*/ 1128713 w 1391444"/>
                    <a:gd name="connsiteY40" fmla="*/ 404019 h 1173162"/>
                    <a:gd name="connsiteX41" fmla="*/ 1057275 w 1391444"/>
                    <a:gd name="connsiteY41" fmla="*/ 408781 h 1173162"/>
                    <a:gd name="connsiteX42" fmla="*/ 1038225 w 1391444"/>
                    <a:gd name="connsiteY42" fmla="*/ 408781 h 1173162"/>
                    <a:gd name="connsiteX43" fmla="*/ 1085850 w 1391444"/>
                    <a:gd name="connsiteY43" fmla="*/ 470694 h 1173162"/>
                    <a:gd name="connsiteX44" fmla="*/ 1085850 w 1391444"/>
                    <a:gd name="connsiteY44" fmla="*/ 523081 h 1173162"/>
                    <a:gd name="connsiteX45" fmla="*/ 1162050 w 1391444"/>
                    <a:gd name="connsiteY45" fmla="*/ 494506 h 1173162"/>
                    <a:gd name="connsiteX46" fmla="*/ 1209675 w 1391444"/>
                    <a:gd name="connsiteY46" fmla="*/ 484981 h 1173162"/>
                    <a:gd name="connsiteX47" fmla="*/ 1228725 w 1391444"/>
                    <a:gd name="connsiteY47" fmla="*/ 461169 h 1173162"/>
                    <a:gd name="connsiteX48" fmla="*/ 1190625 w 1391444"/>
                    <a:gd name="connsiteY48" fmla="*/ 370681 h 1173162"/>
                    <a:gd name="connsiteX49" fmla="*/ 1290638 w 1391444"/>
                    <a:gd name="connsiteY49" fmla="*/ 461169 h 1173162"/>
                    <a:gd name="connsiteX50" fmla="*/ 1347788 w 1391444"/>
                    <a:gd name="connsiteY50" fmla="*/ 494506 h 1173162"/>
                    <a:gd name="connsiteX51" fmla="*/ 1319213 w 1391444"/>
                    <a:gd name="connsiteY51" fmla="*/ 546894 h 1173162"/>
                    <a:gd name="connsiteX52" fmla="*/ 1385888 w 1391444"/>
                    <a:gd name="connsiteY52" fmla="*/ 527844 h 1173162"/>
                    <a:gd name="connsiteX53" fmla="*/ 1352550 w 1391444"/>
                    <a:gd name="connsiteY53" fmla="*/ 580231 h 1173162"/>
                    <a:gd name="connsiteX54" fmla="*/ 1271588 w 1391444"/>
                    <a:gd name="connsiteY54" fmla="*/ 580231 h 1173162"/>
                    <a:gd name="connsiteX55" fmla="*/ 1238250 w 1391444"/>
                    <a:gd name="connsiteY55" fmla="*/ 642144 h 1173162"/>
                    <a:gd name="connsiteX56" fmla="*/ 1247775 w 1391444"/>
                    <a:gd name="connsiteY56" fmla="*/ 665956 h 1173162"/>
                    <a:gd name="connsiteX57" fmla="*/ 1290638 w 1391444"/>
                    <a:gd name="connsiteY57" fmla="*/ 680244 h 1173162"/>
                    <a:gd name="connsiteX58" fmla="*/ 1257300 w 1391444"/>
                    <a:gd name="connsiteY58" fmla="*/ 704056 h 1173162"/>
                    <a:gd name="connsiteX59" fmla="*/ 1238250 w 1391444"/>
                    <a:gd name="connsiteY59" fmla="*/ 746919 h 1173162"/>
                    <a:gd name="connsiteX60" fmla="*/ 1247775 w 1391444"/>
                    <a:gd name="connsiteY60" fmla="*/ 785019 h 1173162"/>
                    <a:gd name="connsiteX61" fmla="*/ 1214438 w 1391444"/>
                    <a:gd name="connsiteY61" fmla="*/ 846931 h 1173162"/>
                    <a:gd name="connsiteX62" fmla="*/ 1166813 w 1391444"/>
                    <a:gd name="connsiteY62" fmla="*/ 842169 h 1173162"/>
                    <a:gd name="connsiteX63" fmla="*/ 1147763 w 1391444"/>
                    <a:gd name="connsiteY63" fmla="*/ 894556 h 1173162"/>
                    <a:gd name="connsiteX64" fmla="*/ 1071563 w 1391444"/>
                    <a:gd name="connsiteY64" fmla="*/ 927894 h 1173162"/>
                    <a:gd name="connsiteX65" fmla="*/ 1009650 w 1391444"/>
                    <a:gd name="connsiteY65" fmla="*/ 918369 h 1173162"/>
                    <a:gd name="connsiteX66" fmla="*/ 985838 w 1391444"/>
                    <a:gd name="connsiteY66" fmla="*/ 885031 h 1173162"/>
                    <a:gd name="connsiteX67" fmla="*/ 957263 w 1391444"/>
                    <a:gd name="connsiteY67" fmla="*/ 927894 h 1173162"/>
                    <a:gd name="connsiteX68" fmla="*/ 900113 w 1391444"/>
                    <a:gd name="connsiteY68" fmla="*/ 942181 h 1173162"/>
                    <a:gd name="connsiteX69" fmla="*/ 866775 w 1391444"/>
                    <a:gd name="connsiteY69" fmla="*/ 956469 h 1173162"/>
                    <a:gd name="connsiteX70" fmla="*/ 866775 w 1391444"/>
                    <a:gd name="connsiteY70" fmla="*/ 985044 h 1173162"/>
                    <a:gd name="connsiteX71" fmla="*/ 819150 w 1391444"/>
                    <a:gd name="connsiteY71" fmla="*/ 975519 h 1173162"/>
                    <a:gd name="connsiteX72" fmla="*/ 804863 w 1391444"/>
                    <a:gd name="connsiteY72" fmla="*/ 1023144 h 1173162"/>
                    <a:gd name="connsiteX73" fmla="*/ 700088 w 1391444"/>
                    <a:gd name="connsiteY73" fmla="*/ 1042194 h 1173162"/>
                    <a:gd name="connsiteX74" fmla="*/ 700088 w 1391444"/>
                    <a:gd name="connsiteY74" fmla="*/ 1075531 h 1173162"/>
                    <a:gd name="connsiteX75" fmla="*/ 681038 w 1391444"/>
                    <a:gd name="connsiteY75" fmla="*/ 1089819 h 1173162"/>
                    <a:gd name="connsiteX76" fmla="*/ 671513 w 1391444"/>
                    <a:gd name="connsiteY76" fmla="*/ 1161256 h 1173162"/>
                    <a:gd name="connsiteX77" fmla="*/ 600075 w 1391444"/>
                    <a:gd name="connsiteY77" fmla="*/ 1161256 h 1173162"/>
                    <a:gd name="connsiteX78" fmla="*/ 581025 w 1391444"/>
                    <a:gd name="connsiteY78" fmla="*/ 1146969 h 1173162"/>
                    <a:gd name="connsiteX79" fmla="*/ 471488 w 1391444"/>
                    <a:gd name="connsiteY79" fmla="*/ 1142206 h 1173162"/>
                    <a:gd name="connsiteX80" fmla="*/ 457200 w 1391444"/>
                    <a:gd name="connsiteY80" fmla="*/ 1132681 h 1173162"/>
                    <a:gd name="connsiteX81" fmla="*/ 395288 w 1391444"/>
                    <a:gd name="connsiteY81" fmla="*/ 1127919 h 1173162"/>
                    <a:gd name="connsiteX82" fmla="*/ 319088 w 1391444"/>
                    <a:gd name="connsiteY82" fmla="*/ 1004094 h 1173162"/>
                    <a:gd name="connsiteX83" fmla="*/ 195263 w 1391444"/>
                    <a:gd name="connsiteY83" fmla="*/ 942181 h 1173162"/>
                    <a:gd name="connsiteX84" fmla="*/ 142875 w 1391444"/>
                    <a:gd name="connsiteY84" fmla="*/ 894556 h 1173162"/>
                    <a:gd name="connsiteX85" fmla="*/ 104775 w 1391444"/>
                    <a:gd name="connsiteY85" fmla="*/ 827881 h 1173162"/>
                    <a:gd name="connsiteX86" fmla="*/ 85725 w 1391444"/>
                    <a:gd name="connsiteY86" fmla="*/ 751681 h 1173162"/>
                    <a:gd name="connsiteX87" fmla="*/ 85725 w 1391444"/>
                    <a:gd name="connsiteY87" fmla="*/ 699294 h 1173162"/>
                    <a:gd name="connsiteX88" fmla="*/ 71438 w 1391444"/>
                    <a:gd name="connsiteY88" fmla="*/ 694531 h 1173162"/>
                    <a:gd name="connsiteX89" fmla="*/ 71438 w 1391444"/>
                    <a:gd name="connsiteY89" fmla="*/ 623094 h 1173162"/>
                    <a:gd name="connsiteX90" fmla="*/ 38100 w 1391444"/>
                    <a:gd name="connsiteY90" fmla="*/ 580231 h 1173162"/>
                    <a:gd name="connsiteX91" fmla="*/ 9525 w 1391444"/>
                    <a:gd name="connsiteY91" fmla="*/ 461169 h 1173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1391444" h="1173162">
                      <a:moveTo>
                        <a:pt x="9525" y="461169"/>
                      </a:moveTo>
                      <a:cubicBezTo>
                        <a:pt x="19050" y="435769"/>
                        <a:pt x="70644" y="442119"/>
                        <a:pt x="95250" y="427831"/>
                      </a:cubicBezTo>
                      <a:cubicBezTo>
                        <a:pt x="119856" y="413544"/>
                        <a:pt x="141288" y="381794"/>
                        <a:pt x="157163" y="375444"/>
                      </a:cubicBezTo>
                      <a:cubicBezTo>
                        <a:pt x="173038" y="369094"/>
                        <a:pt x="184944" y="395287"/>
                        <a:pt x="190500" y="389731"/>
                      </a:cubicBezTo>
                      <a:cubicBezTo>
                        <a:pt x="196056" y="384175"/>
                        <a:pt x="183356" y="352425"/>
                        <a:pt x="190500" y="342106"/>
                      </a:cubicBezTo>
                      <a:cubicBezTo>
                        <a:pt x="197644" y="331787"/>
                        <a:pt x="221457" y="333375"/>
                        <a:pt x="233363" y="327819"/>
                      </a:cubicBezTo>
                      <a:cubicBezTo>
                        <a:pt x="245269" y="322263"/>
                        <a:pt x="253207" y="327025"/>
                        <a:pt x="261938" y="308769"/>
                      </a:cubicBezTo>
                      <a:cubicBezTo>
                        <a:pt x="270669" y="290513"/>
                        <a:pt x="280194" y="236537"/>
                        <a:pt x="285750" y="218281"/>
                      </a:cubicBezTo>
                      <a:cubicBezTo>
                        <a:pt x="291306" y="200025"/>
                        <a:pt x="288131" y="203200"/>
                        <a:pt x="295275" y="199231"/>
                      </a:cubicBezTo>
                      <a:cubicBezTo>
                        <a:pt x="302419" y="195262"/>
                        <a:pt x="319882" y="187325"/>
                        <a:pt x="328613" y="194469"/>
                      </a:cubicBezTo>
                      <a:cubicBezTo>
                        <a:pt x="337344" y="201613"/>
                        <a:pt x="342901" y="230982"/>
                        <a:pt x="347663" y="242094"/>
                      </a:cubicBezTo>
                      <a:cubicBezTo>
                        <a:pt x="352425" y="253206"/>
                        <a:pt x="347663" y="261144"/>
                        <a:pt x="357188" y="261144"/>
                      </a:cubicBezTo>
                      <a:cubicBezTo>
                        <a:pt x="366713" y="261144"/>
                        <a:pt x="391319" y="250825"/>
                        <a:pt x="404813" y="242094"/>
                      </a:cubicBezTo>
                      <a:cubicBezTo>
                        <a:pt x="418307" y="233363"/>
                        <a:pt x="439737" y="223043"/>
                        <a:pt x="438150" y="208756"/>
                      </a:cubicBezTo>
                      <a:cubicBezTo>
                        <a:pt x="436563" y="194469"/>
                        <a:pt x="411163" y="175419"/>
                        <a:pt x="395288" y="156369"/>
                      </a:cubicBezTo>
                      <a:cubicBezTo>
                        <a:pt x="379413" y="137319"/>
                        <a:pt x="338931" y="108743"/>
                        <a:pt x="342900" y="94456"/>
                      </a:cubicBezTo>
                      <a:cubicBezTo>
                        <a:pt x="346869" y="80169"/>
                        <a:pt x="397669" y="79375"/>
                        <a:pt x="419100" y="70644"/>
                      </a:cubicBezTo>
                      <a:cubicBezTo>
                        <a:pt x="440531" y="61913"/>
                        <a:pt x="459582" y="52388"/>
                        <a:pt x="471488" y="42069"/>
                      </a:cubicBezTo>
                      <a:cubicBezTo>
                        <a:pt x="483394" y="31750"/>
                        <a:pt x="478632" y="0"/>
                        <a:pt x="490538" y="8731"/>
                      </a:cubicBezTo>
                      <a:cubicBezTo>
                        <a:pt x="502444" y="17462"/>
                        <a:pt x="530225" y="74612"/>
                        <a:pt x="542925" y="94456"/>
                      </a:cubicBezTo>
                      <a:cubicBezTo>
                        <a:pt x="555625" y="114300"/>
                        <a:pt x="559594" y="115888"/>
                        <a:pt x="566738" y="127794"/>
                      </a:cubicBezTo>
                      <a:cubicBezTo>
                        <a:pt x="573882" y="139700"/>
                        <a:pt x="575469" y="173038"/>
                        <a:pt x="585788" y="165894"/>
                      </a:cubicBezTo>
                      <a:cubicBezTo>
                        <a:pt x="596107" y="158750"/>
                        <a:pt x="620712" y="86519"/>
                        <a:pt x="628650" y="84931"/>
                      </a:cubicBezTo>
                      <a:cubicBezTo>
                        <a:pt x="636588" y="83343"/>
                        <a:pt x="623094" y="141288"/>
                        <a:pt x="633413" y="156369"/>
                      </a:cubicBezTo>
                      <a:cubicBezTo>
                        <a:pt x="643732" y="171450"/>
                        <a:pt x="675482" y="162719"/>
                        <a:pt x="690563" y="175419"/>
                      </a:cubicBezTo>
                      <a:cubicBezTo>
                        <a:pt x="705644" y="188119"/>
                        <a:pt x="707231" y="223044"/>
                        <a:pt x="723900" y="232569"/>
                      </a:cubicBezTo>
                      <a:cubicBezTo>
                        <a:pt x="740569" y="242094"/>
                        <a:pt x="773113" y="231775"/>
                        <a:pt x="790575" y="232569"/>
                      </a:cubicBezTo>
                      <a:cubicBezTo>
                        <a:pt x="808037" y="233363"/>
                        <a:pt x="820738" y="230187"/>
                        <a:pt x="828675" y="237331"/>
                      </a:cubicBezTo>
                      <a:cubicBezTo>
                        <a:pt x="836612" y="244475"/>
                        <a:pt x="822325" y="270669"/>
                        <a:pt x="838200" y="275431"/>
                      </a:cubicBezTo>
                      <a:cubicBezTo>
                        <a:pt x="854075" y="280193"/>
                        <a:pt x="904875" y="257969"/>
                        <a:pt x="923925" y="265906"/>
                      </a:cubicBezTo>
                      <a:cubicBezTo>
                        <a:pt x="942975" y="273843"/>
                        <a:pt x="948531" y="305594"/>
                        <a:pt x="952500" y="323056"/>
                      </a:cubicBezTo>
                      <a:cubicBezTo>
                        <a:pt x="956469" y="340519"/>
                        <a:pt x="941388" y="364331"/>
                        <a:pt x="947738" y="370681"/>
                      </a:cubicBezTo>
                      <a:cubicBezTo>
                        <a:pt x="954088" y="377031"/>
                        <a:pt x="984250" y="373062"/>
                        <a:pt x="990600" y="361156"/>
                      </a:cubicBezTo>
                      <a:cubicBezTo>
                        <a:pt x="996950" y="349250"/>
                        <a:pt x="988219" y="316706"/>
                        <a:pt x="985838" y="299244"/>
                      </a:cubicBezTo>
                      <a:cubicBezTo>
                        <a:pt x="983457" y="281782"/>
                        <a:pt x="962819" y="254000"/>
                        <a:pt x="976313" y="256381"/>
                      </a:cubicBezTo>
                      <a:cubicBezTo>
                        <a:pt x="989807" y="258762"/>
                        <a:pt x="1046163" y="300037"/>
                        <a:pt x="1066800" y="313531"/>
                      </a:cubicBezTo>
                      <a:cubicBezTo>
                        <a:pt x="1087437" y="327025"/>
                        <a:pt x="1092994" y="327819"/>
                        <a:pt x="1100138" y="337344"/>
                      </a:cubicBezTo>
                      <a:cubicBezTo>
                        <a:pt x="1107282" y="346869"/>
                        <a:pt x="1100138" y="363537"/>
                        <a:pt x="1109663" y="370681"/>
                      </a:cubicBezTo>
                      <a:cubicBezTo>
                        <a:pt x="1119188" y="377825"/>
                        <a:pt x="1146176" y="376237"/>
                        <a:pt x="1157288" y="380206"/>
                      </a:cubicBezTo>
                      <a:cubicBezTo>
                        <a:pt x="1168400" y="384175"/>
                        <a:pt x="1181100" y="390525"/>
                        <a:pt x="1176338" y="394494"/>
                      </a:cubicBezTo>
                      <a:cubicBezTo>
                        <a:pt x="1171576" y="398463"/>
                        <a:pt x="1148557" y="401638"/>
                        <a:pt x="1128713" y="404019"/>
                      </a:cubicBezTo>
                      <a:cubicBezTo>
                        <a:pt x="1108869" y="406400"/>
                        <a:pt x="1072356" y="407987"/>
                        <a:pt x="1057275" y="408781"/>
                      </a:cubicBezTo>
                      <a:cubicBezTo>
                        <a:pt x="1042194" y="409575"/>
                        <a:pt x="1033463" y="398462"/>
                        <a:pt x="1038225" y="408781"/>
                      </a:cubicBezTo>
                      <a:cubicBezTo>
                        <a:pt x="1042987" y="419100"/>
                        <a:pt x="1077913" y="451644"/>
                        <a:pt x="1085850" y="470694"/>
                      </a:cubicBezTo>
                      <a:cubicBezTo>
                        <a:pt x="1093787" y="489744"/>
                        <a:pt x="1073150" y="519112"/>
                        <a:pt x="1085850" y="523081"/>
                      </a:cubicBezTo>
                      <a:cubicBezTo>
                        <a:pt x="1098550" y="527050"/>
                        <a:pt x="1141413" y="500856"/>
                        <a:pt x="1162050" y="494506"/>
                      </a:cubicBezTo>
                      <a:cubicBezTo>
                        <a:pt x="1182687" y="488156"/>
                        <a:pt x="1198563" y="490537"/>
                        <a:pt x="1209675" y="484981"/>
                      </a:cubicBezTo>
                      <a:cubicBezTo>
                        <a:pt x="1220788" y="479425"/>
                        <a:pt x="1231900" y="480219"/>
                        <a:pt x="1228725" y="461169"/>
                      </a:cubicBezTo>
                      <a:cubicBezTo>
                        <a:pt x="1225550" y="442119"/>
                        <a:pt x="1180306" y="370681"/>
                        <a:pt x="1190625" y="370681"/>
                      </a:cubicBezTo>
                      <a:cubicBezTo>
                        <a:pt x="1200944" y="370681"/>
                        <a:pt x="1264444" y="440532"/>
                        <a:pt x="1290638" y="461169"/>
                      </a:cubicBezTo>
                      <a:cubicBezTo>
                        <a:pt x="1316832" y="481807"/>
                        <a:pt x="1343025" y="480218"/>
                        <a:pt x="1347788" y="494506"/>
                      </a:cubicBezTo>
                      <a:cubicBezTo>
                        <a:pt x="1352551" y="508794"/>
                        <a:pt x="1312863" y="541338"/>
                        <a:pt x="1319213" y="546894"/>
                      </a:cubicBezTo>
                      <a:cubicBezTo>
                        <a:pt x="1325563" y="552450"/>
                        <a:pt x="1380332" y="522288"/>
                        <a:pt x="1385888" y="527844"/>
                      </a:cubicBezTo>
                      <a:cubicBezTo>
                        <a:pt x="1391444" y="533400"/>
                        <a:pt x="1371600" y="571500"/>
                        <a:pt x="1352550" y="580231"/>
                      </a:cubicBezTo>
                      <a:cubicBezTo>
                        <a:pt x="1333500" y="588962"/>
                        <a:pt x="1290638" y="569912"/>
                        <a:pt x="1271588" y="580231"/>
                      </a:cubicBezTo>
                      <a:cubicBezTo>
                        <a:pt x="1252538" y="590550"/>
                        <a:pt x="1242219" y="627857"/>
                        <a:pt x="1238250" y="642144"/>
                      </a:cubicBezTo>
                      <a:cubicBezTo>
                        <a:pt x="1234281" y="656431"/>
                        <a:pt x="1239044" y="659606"/>
                        <a:pt x="1247775" y="665956"/>
                      </a:cubicBezTo>
                      <a:cubicBezTo>
                        <a:pt x="1256506" y="672306"/>
                        <a:pt x="1289051" y="673894"/>
                        <a:pt x="1290638" y="680244"/>
                      </a:cubicBezTo>
                      <a:cubicBezTo>
                        <a:pt x="1292226" y="686594"/>
                        <a:pt x="1266031" y="692944"/>
                        <a:pt x="1257300" y="704056"/>
                      </a:cubicBezTo>
                      <a:cubicBezTo>
                        <a:pt x="1248569" y="715168"/>
                        <a:pt x="1239837" y="733425"/>
                        <a:pt x="1238250" y="746919"/>
                      </a:cubicBezTo>
                      <a:cubicBezTo>
                        <a:pt x="1236663" y="760413"/>
                        <a:pt x="1251744" y="768350"/>
                        <a:pt x="1247775" y="785019"/>
                      </a:cubicBezTo>
                      <a:cubicBezTo>
                        <a:pt x="1243806" y="801688"/>
                        <a:pt x="1227932" y="837406"/>
                        <a:pt x="1214438" y="846931"/>
                      </a:cubicBezTo>
                      <a:cubicBezTo>
                        <a:pt x="1200944" y="856456"/>
                        <a:pt x="1177926" y="834232"/>
                        <a:pt x="1166813" y="842169"/>
                      </a:cubicBezTo>
                      <a:cubicBezTo>
                        <a:pt x="1155701" y="850107"/>
                        <a:pt x="1163638" y="880269"/>
                        <a:pt x="1147763" y="894556"/>
                      </a:cubicBezTo>
                      <a:cubicBezTo>
                        <a:pt x="1131888" y="908844"/>
                        <a:pt x="1094582" y="923925"/>
                        <a:pt x="1071563" y="927894"/>
                      </a:cubicBezTo>
                      <a:cubicBezTo>
                        <a:pt x="1048544" y="931863"/>
                        <a:pt x="1023938" y="925513"/>
                        <a:pt x="1009650" y="918369"/>
                      </a:cubicBezTo>
                      <a:cubicBezTo>
                        <a:pt x="995363" y="911225"/>
                        <a:pt x="994569" y="883443"/>
                        <a:pt x="985838" y="885031"/>
                      </a:cubicBezTo>
                      <a:cubicBezTo>
                        <a:pt x="977107" y="886619"/>
                        <a:pt x="971550" y="918369"/>
                        <a:pt x="957263" y="927894"/>
                      </a:cubicBezTo>
                      <a:cubicBezTo>
                        <a:pt x="942976" y="937419"/>
                        <a:pt x="915194" y="937419"/>
                        <a:pt x="900113" y="942181"/>
                      </a:cubicBezTo>
                      <a:cubicBezTo>
                        <a:pt x="885032" y="946944"/>
                        <a:pt x="872331" y="949325"/>
                        <a:pt x="866775" y="956469"/>
                      </a:cubicBezTo>
                      <a:cubicBezTo>
                        <a:pt x="861219" y="963613"/>
                        <a:pt x="874713" y="981869"/>
                        <a:pt x="866775" y="985044"/>
                      </a:cubicBezTo>
                      <a:cubicBezTo>
                        <a:pt x="858837" y="988219"/>
                        <a:pt x="829469" y="969169"/>
                        <a:pt x="819150" y="975519"/>
                      </a:cubicBezTo>
                      <a:cubicBezTo>
                        <a:pt x="808831" y="981869"/>
                        <a:pt x="824707" y="1012032"/>
                        <a:pt x="804863" y="1023144"/>
                      </a:cubicBezTo>
                      <a:cubicBezTo>
                        <a:pt x="785019" y="1034256"/>
                        <a:pt x="717550" y="1033463"/>
                        <a:pt x="700088" y="1042194"/>
                      </a:cubicBezTo>
                      <a:cubicBezTo>
                        <a:pt x="682626" y="1050925"/>
                        <a:pt x="703263" y="1067593"/>
                        <a:pt x="700088" y="1075531"/>
                      </a:cubicBezTo>
                      <a:cubicBezTo>
                        <a:pt x="696913" y="1083469"/>
                        <a:pt x="685801" y="1075531"/>
                        <a:pt x="681038" y="1089819"/>
                      </a:cubicBezTo>
                      <a:cubicBezTo>
                        <a:pt x="676275" y="1104107"/>
                        <a:pt x="685007" y="1149350"/>
                        <a:pt x="671513" y="1161256"/>
                      </a:cubicBezTo>
                      <a:cubicBezTo>
                        <a:pt x="658019" y="1173162"/>
                        <a:pt x="615156" y="1163637"/>
                        <a:pt x="600075" y="1161256"/>
                      </a:cubicBezTo>
                      <a:cubicBezTo>
                        <a:pt x="584994" y="1158875"/>
                        <a:pt x="602456" y="1150144"/>
                        <a:pt x="581025" y="1146969"/>
                      </a:cubicBezTo>
                      <a:cubicBezTo>
                        <a:pt x="559594" y="1143794"/>
                        <a:pt x="492125" y="1144587"/>
                        <a:pt x="471488" y="1142206"/>
                      </a:cubicBezTo>
                      <a:cubicBezTo>
                        <a:pt x="450851" y="1139825"/>
                        <a:pt x="469900" y="1135062"/>
                        <a:pt x="457200" y="1132681"/>
                      </a:cubicBezTo>
                      <a:cubicBezTo>
                        <a:pt x="444500" y="1130300"/>
                        <a:pt x="418307" y="1149350"/>
                        <a:pt x="395288" y="1127919"/>
                      </a:cubicBezTo>
                      <a:cubicBezTo>
                        <a:pt x="372269" y="1106488"/>
                        <a:pt x="352425" y="1035050"/>
                        <a:pt x="319088" y="1004094"/>
                      </a:cubicBezTo>
                      <a:cubicBezTo>
                        <a:pt x="285751" y="973138"/>
                        <a:pt x="224632" y="960437"/>
                        <a:pt x="195263" y="942181"/>
                      </a:cubicBezTo>
                      <a:cubicBezTo>
                        <a:pt x="165894" y="923925"/>
                        <a:pt x="157956" y="913606"/>
                        <a:pt x="142875" y="894556"/>
                      </a:cubicBezTo>
                      <a:cubicBezTo>
                        <a:pt x="127794" y="875506"/>
                        <a:pt x="114300" y="851694"/>
                        <a:pt x="104775" y="827881"/>
                      </a:cubicBezTo>
                      <a:cubicBezTo>
                        <a:pt x="95250" y="804069"/>
                        <a:pt x="88900" y="773112"/>
                        <a:pt x="85725" y="751681"/>
                      </a:cubicBezTo>
                      <a:cubicBezTo>
                        <a:pt x="82550" y="730250"/>
                        <a:pt x="88106" y="708819"/>
                        <a:pt x="85725" y="699294"/>
                      </a:cubicBezTo>
                      <a:cubicBezTo>
                        <a:pt x="83344" y="689769"/>
                        <a:pt x="73819" y="707231"/>
                        <a:pt x="71438" y="694531"/>
                      </a:cubicBezTo>
                      <a:cubicBezTo>
                        <a:pt x="69057" y="681831"/>
                        <a:pt x="76994" y="642144"/>
                        <a:pt x="71438" y="623094"/>
                      </a:cubicBezTo>
                      <a:cubicBezTo>
                        <a:pt x="65882" y="604044"/>
                        <a:pt x="47625" y="600075"/>
                        <a:pt x="38100" y="580231"/>
                      </a:cubicBezTo>
                      <a:cubicBezTo>
                        <a:pt x="28575" y="560387"/>
                        <a:pt x="0" y="486569"/>
                        <a:pt x="9525" y="461169"/>
                      </a:cubicBezTo>
                      <a:close/>
                    </a:path>
                  </a:pathLst>
                </a:custGeom>
                <a:solidFill>
                  <a:srgbClr val="9BBB59">
                    <a:alpha val="54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Freeform 1003"/>
                <p:cNvSpPr/>
                <p:nvPr/>
              </p:nvSpPr>
              <p:spPr>
                <a:xfrm>
                  <a:off x="5827713" y="3324225"/>
                  <a:ext cx="1253331" cy="678657"/>
                </a:xfrm>
                <a:custGeom>
                  <a:avLst/>
                  <a:gdLst>
                    <a:gd name="connsiteX0" fmla="*/ 115887 w 1253331"/>
                    <a:gd name="connsiteY0" fmla="*/ 671513 h 678657"/>
                    <a:gd name="connsiteX1" fmla="*/ 15875 w 1253331"/>
                    <a:gd name="connsiteY1" fmla="*/ 633413 h 678657"/>
                    <a:gd name="connsiteX2" fmla="*/ 20637 w 1253331"/>
                    <a:gd name="connsiteY2" fmla="*/ 557213 h 678657"/>
                    <a:gd name="connsiteX3" fmla="*/ 39687 w 1253331"/>
                    <a:gd name="connsiteY3" fmla="*/ 547688 h 678657"/>
                    <a:gd name="connsiteX4" fmla="*/ 30162 w 1253331"/>
                    <a:gd name="connsiteY4" fmla="*/ 523875 h 678657"/>
                    <a:gd name="connsiteX5" fmla="*/ 92075 w 1253331"/>
                    <a:gd name="connsiteY5" fmla="*/ 509588 h 678657"/>
                    <a:gd name="connsiteX6" fmla="*/ 139700 w 1253331"/>
                    <a:gd name="connsiteY6" fmla="*/ 504825 h 678657"/>
                    <a:gd name="connsiteX7" fmla="*/ 144462 w 1253331"/>
                    <a:gd name="connsiteY7" fmla="*/ 452438 h 678657"/>
                    <a:gd name="connsiteX8" fmla="*/ 196850 w 1253331"/>
                    <a:gd name="connsiteY8" fmla="*/ 461963 h 678657"/>
                    <a:gd name="connsiteX9" fmla="*/ 215900 w 1253331"/>
                    <a:gd name="connsiteY9" fmla="*/ 428625 h 678657"/>
                    <a:gd name="connsiteX10" fmla="*/ 277812 w 1253331"/>
                    <a:gd name="connsiteY10" fmla="*/ 404813 h 678657"/>
                    <a:gd name="connsiteX11" fmla="*/ 315912 w 1253331"/>
                    <a:gd name="connsiteY11" fmla="*/ 390525 h 678657"/>
                    <a:gd name="connsiteX12" fmla="*/ 320675 w 1253331"/>
                    <a:gd name="connsiteY12" fmla="*/ 361950 h 678657"/>
                    <a:gd name="connsiteX13" fmla="*/ 344487 w 1253331"/>
                    <a:gd name="connsiteY13" fmla="*/ 395288 h 678657"/>
                    <a:gd name="connsiteX14" fmla="*/ 392112 w 1253331"/>
                    <a:gd name="connsiteY14" fmla="*/ 404813 h 678657"/>
                    <a:gd name="connsiteX15" fmla="*/ 463550 w 1253331"/>
                    <a:gd name="connsiteY15" fmla="*/ 390525 h 678657"/>
                    <a:gd name="connsiteX16" fmla="*/ 506412 w 1253331"/>
                    <a:gd name="connsiteY16" fmla="*/ 323850 h 678657"/>
                    <a:gd name="connsiteX17" fmla="*/ 549275 w 1253331"/>
                    <a:gd name="connsiteY17" fmla="*/ 328613 h 678657"/>
                    <a:gd name="connsiteX18" fmla="*/ 568325 w 1253331"/>
                    <a:gd name="connsiteY18" fmla="*/ 309563 h 678657"/>
                    <a:gd name="connsiteX19" fmla="*/ 592137 w 1253331"/>
                    <a:gd name="connsiteY19" fmla="*/ 257175 h 678657"/>
                    <a:gd name="connsiteX20" fmla="*/ 573087 w 1253331"/>
                    <a:gd name="connsiteY20" fmla="*/ 219075 h 678657"/>
                    <a:gd name="connsiteX21" fmla="*/ 592137 w 1253331"/>
                    <a:gd name="connsiteY21" fmla="*/ 180975 h 678657"/>
                    <a:gd name="connsiteX22" fmla="*/ 625475 w 1253331"/>
                    <a:gd name="connsiteY22" fmla="*/ 157163 h 678657"/>
                    <a:gd name="connsiteX23" fmla="*/ 615950 w 1253331"/>
                    <a:gd name="connsiteY23" fmla="*/ 128588 h 678657"/>
                    <a:gd name="connsiteX24" fmla="*/ 573087 w 1253331"/>
                    <a:gd name="connsiteY24" fmla="*/ 133350 h 678657"/>
                    <a:gd name="connsiteX25" fmla="*/ 611187 w 1253331"/>
                    <a:gd name="connsiteY25" fmla="*/ 80963 h 678657"/>
                    <a:gd name="connsiteX26" fmla="*/ 611187 w 1253331"/>
                    <a:gd name="connsiteY26" fmla="*/ 52388 h 678657"/>
                    <a:gd name="connsiteX27" fmla="*/ 649287 w 1253331"/>
                    <a:gd name="connsiteY27" fmla="*/ 57150 h 678657"/>
                    <a:gd name="connsiteX28" fmla="*/ 696912 w 1253331"/>
                    <a:gd name="connsiteY28" fmla="*/ 47625 h 678657"/>
                    <a:gd name="connsiteX29" fmla="*/ 735012 w 1253331"/>
                    <a:gd name="connsiteY29" fmla="*/ 0 h 678657"/>
                    <a:gd name="connsiteX30" fmla="*/ 763587 w 1253331"/>
                    <a:gd name="connsiteY30" fmla="*/ 47625 h 678657"/>
                    <a:gd name="connsiteX31" fmla="*/ 725487 w 1253331"/>
                    <a:gd name="connsiteY31" fmla="*/ 104775 h 678657"/>
                    <a:gd name="connsiteX32" fmla="*/ 749300 w 1253331"/>
                    <a:gd name="connsiteY32" fmla="*/ 114300 h 678657"/>
                    <a:gd name="connsiteX33" fmla="*/ 782637 w 1253331"/>
                    <a:gd name="connsiteY33" fmla="*/ 71438 h 678657"/>
                    <a:gd name="connsiteX34" fmla="*/ 815975 w 1253331"/>
                    <a:gd name="connsiteY34" fmla="*/ 57150 h 678657"/>
                    <a:gd name="connsiteX35" fmla="*/ 915987 w 1253331"/>
                    <a:gd name="connsiteY35" fmla="*/ 100013 h 678657"/>
                    <a:gd name="connsiteX36" fmla="*/ 844550 w 1253331"/>
                    <a:gd name="connsiteY36" fmla="*/ 128588 h 678657"/>
                    <a:gd name="connsiteX37" fmla="*/ 887412 w 1253331"/>
                    <a:gd name="connsiteY37" fmla="*/ 138113 h 678657"/>
                    <a:gd name="connsiteX38" fmla="*/ 920750 w 1253331"/>
                    <a:gd name="connsiteY38" fmla="*/ 142875 h 678657"/>
                    <a:gd name="connsiteX39" fmla="*/ 958850 w 1253331"/>
                    <a:gd name="connsiteY39" fmla="*/ 138113 h 678657"/>
                    <a:gd name="connsiteX40" fmla="*/ 992187 w 1253331"/>
                    <a:gd name="connsiteY40" fmla="*/ 147638 h 678657"/>
                    <a:gd name="connsiteX41" fmla="*/ 949325 w 1253331"/>
                    <a:gd name="connsiteY41" fmla="*/ 195263 h 678657"/>
                    <a:gd name="connsiteX42" fmla="*/ 987425 w 1253331"/>
                    <a:gd name="connsiteY42" fmla="*/ 204788 h 678657"/>
                    <a:gd name="connsiteX43" fmla="*/ 1035050 w 1253331"/>
                    <a:gd name="connsiteY43" fmla="*/ 219075 h 678657"/>
                    <a:gd name="connsiteX44" fmla="*/ 1039812 w 1253331"/>
                    <a:gd name="connsiteY44" fmla="*/ 138113 h 678657"/>
                    <a:gd name="connsiteX45" fmla="*/ 1087437 w 1253331"/>
                    <a:gd name="connsiteY45" fmla="*/ 157163 h 678657"/>
                    <a:gd name="connsiteX46" fmla="*/ 1187450 w 1253331"/>
                    <a:gd name="connsiteY46" fmla="*/ 157163 h 678657"/>
                    <a:gd name="connsiteX47" fmla="*/ 1244600 w 1253331"/>
                    <a:gd name="connsiteY47" fmla="*/ 195263 h 678657"/>
                    <a:gd name="connsiteX48" fmla="*/ 1239837 w 1253331"/>
                    <a:gd name="connsiteY48" fmla="*/ 209550 h 678657"/>
                    <a:gd name="connsiteX49" fmla="*/ 1239837 w 1253331"/>
                    <a:gd name="connsiteY49" fmla="*/ 252413 h 678657"/>
                    <a:gd name="connsiteX50" fmla="*/ 1206500 w 1253331"/>
                    <a:gd name="connsiteY50" fmla="*/ 280988 h 678657"/>
                    <a:gd name="connsiteX51" fmla="*/ 1154112 w 1253331"/>
                    <a:gd name="connsiteY51" fmla="*/ 309563 h 678657"/>
                    <a:gd name="connsiteX52" fmla="*/ 1106487 w 1253331"/>
                    <a:gd name="connsiteY52" fmla="*/ 366713 h 678657"/>
                    <a:gd name="connsiteX53" fmla="*/ 1073150 w 1253331"/>
                    <a:gd name="connsiteY53" fmla="*/ 381000 h 678657"/>
                    <a:gd name="connsiteX54" fmla="*/ 1054100 w 1253331"/>
                    <a:gd name="connsiteY54" fmla="*/ 404813 h 678657"/>
                    <a:gd name="connsiteX55" fmla="*/ 1020762 w 1253331"/>
                    <a:gd name="connsiteY55" fmla="*/ 419100 h 678657"/>
                    <a:gd name="connsiteX56" fmla="*/ 968375 w 1253331"/>
                    <a:gd name="connsiteY56" fmla="*/ 423863 h 678657"/>
                    <a:gd name="connsiteX57" fmla="*/ 958850 w 1253331"/>
                    <a:gd name="connsiteY57" fmla="*/ 476250 h 678657"/>
                    <a:gd name="connsiteX58" fmla="*/ 973137 w 1253331"/>
                    <a:gd name="connsiteY58" fmla="*/ 538163 h 678657"/>
                    <a:gd name="connsiteX59" fmla="*/ 939800 w 1253331"/>
                    <a:gd name="connsiteY59" fmla="*/ 581025 h 678657"/>
                    <a:gd name="connsiteX60" fmla="*/ 949325 w 1253331"/>
                    <a:gd name="connsiteY60" fmla="*/ 628650 h 678657"/>
                    <a:gd name="connsiteX61" fmla="*/ 915987 w 1253331"/>
                    <a:gd name="connsiteY61" fmla="*/ 638175 h 678657"/>
                    <a:gd name="connsiteX62" fmla="*/ 896937 w 1253331"/>
                    <a:gd name="connsiteY62" fmla="*/ 652463 h 678657"/>
                    <a:gd name="connsiteX63" fmla="*/ 858837 w 1253331"/>
                    <a:gd name="connsiteY63" fmla="*/ 628650 h 678657"/>
                    <a:gd name="connsiteX64" fmla="*/ 806450 w 1253331"/>
                    <a:gd name="connsiteY64" fmla="*/ 628650 h 678657"/>
                    <a:gd name="connsiteX65" fmla="*/ 754062 w 1253331"/>
                    <a:gd name="connsiteY65" fmla="*/ 619125 h 678657"/>
                    <a:gd name="connsiteX66" fmla="*/ 725487 w 1253331"/>
                    <a:gd name="connsiteY66" fmla="*/ 604838 h 678657"/>
                    <a:gd name="connsiteX67" fmla="*/ 701675 w 1253331"/>
                    <a:gd name="connsiteY67" fmla="*/ 623888 h 678657"/>
                    <a:gd name="connsiteX68" fmla="*/ 644525 w 1253331"/>
                    <a:gd name="connsiteY68" fmla="*/ 623888 h 678657"/>
                    <a:gd name="connsiteX69" fmla="*/ 592137 w 1253331"/>
                    <a:gd name="connsiteY69" fmla="*/ 614363 h 678657"/>
                    <a:gd name="connsiteX70" fmla="*/ 544512 w 1253331"/>
                    <a:gd name="connsiteY70" fmla="*/ 604838 h 678657"/>
                    <a:gd name="connsiteX71" fmla="*/ 496887 w 1253331"/>
                    <a:gd name="connsiteY71" fmla="*/ 585788 h 678657"/>
                    <a:gd name="connsiteX72" fmla="*/ 449262 w 1253331"/>
                    <a:gd name="connsiteY72" fmla="*/ 623888 h 678657"/>
                    <a:gd name="connsiteX73" fmla="*/ 425450 w 1253331"/>
                    <a:gd name="connsiteY73" fmla="*/ 657225 h 678657"/>
                    <a:gd name="connsiteX74" fmla="*/ 368300 w 1253331"/>
                    <a:gd name="connsiteY74" fmla="*/ 638175 h 678657"/>
                    <a:gd name="connsiteX75" fmla="*/ 339725 w 1253331"/>
                    <a:gd name="connsiteY75" fmla="*/ 638175 h 678657"/>
                    <a:gd name="connsiteX76" fmla="*/ 306387 w 1253331"/>
                    <a:gd name="connsiteY76" fmla="*/ 652463 h 678657"/>
                    <a:gd name="connsiteX77" fmla="*/ 273050 w 1253331"/>
                    <a:gd name="connsiteY77" fmla="*/ 652463 h 678657"/>
                    <a:gd name="connsiteX78" fmla="*/ 234950 w 1253331"/>
                    <a:gd name="connsiteY78" fmla="*/ 666750 h 678657"/>
                    <a:gd name="connsiteX79" fmla="*/ 196850 w 1253331"/>
                    <a:gd name="connsiteY79" fmla="*/ 661988 h 678657"/>
                    <a:gd name="connsiteX80" fmla="*/ 173037 w 1253331"/>
                    <a:gd name="connsiteY80" fmla="*/ 676275 h 678657"/>
                    <a:gd name="connsiteX81" fmla="*/ 115887 w 1253331"/>
                    <a:gd name="connsiteY81" fmla="*/ 671513 h 678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1253331" h="678657">
                      <a:moveTo>
                        <a:pt x="115887" y="671513"/>
                      </a:moveTo>
                      <a:cubicBezTo>
                        <a:pt x="89693" y="664369"/>
                        <a:pt x="31750" y="652463"/>
                        <a:pt x="15875" y="633413"/>
                      </a:cubicBezTo>
                      <a:cubicBezTo>
                        <a:pt x="0" y="614363"/>
                        <a:pt x="16668" y="571500"/>
                        <a:pt x="20637" y="557213"/>
                      </a:cubicBezTo>
                      <a:cubicBezTo>
                        <a:pt x="24606" y="542926"/>
                        <a:pt x="38100" y="553244"/>
                        <a:pt x="39687" y="547688"/>
                      </a:cubicBezTo>
                      <a:cubicBezTo>
                        <a:pt x="41274" y="542132"/>
                        <a:pt x="21431" y="530225"/>
                        <a:pt x="30162" y="523875"/>
                      </a:cubicBezTo>
                      <a:cubicBezTo>
                        <a:pt x="38893" y="517525"/>
                        <a:pt x="73819" y="512763"/>
                        <a:pt x="92075" y="509588"/>
                      </a:cubicBezTo>
                      <a:cubicBezTo>
                        <a:pt x="110331" y="506413"/>
                        <a:pt x="130969" y="514350"/>
                        <a:pt x="139700" y="504825"/>
                      </a:cubicBezTo>
                      <a:cubicBezTo>
                        <a:pt x="148431" y="495300"/>
                        <a:pt x="134937" y="459582"/>
                        <a:pt x="144462" y="452438"/>
                      </a:cubicBezTo>
                      <a:cubicBezTo>
                        <a:pt x="153987" y="445294"/>
                        <a:pt x="184944" y="465932"/>
                        <a:pt x="196850" y="461963"/>
                      </a:cubicBezTo>
                      <a:cubicBezTo>
                        <a:pt x="208756" y="457994"/>
                        <a:pt x="202406" y="438150"/>
                        <a:pt x="215900" y="428625"/>
                      </a:cubicBezTo>
                      <a:cubicBezTo>
                        <a:pt x="229394" y="419100"/>
                        <a:pt x="277812" y="404813"/>
                        <a:pt x="277812" y="404813"/>
                      </a:cubicBezTo>
                      <a:cubicBezTo>
                        <a:pt x="294481" y="398463"/>
                        <a:pt x="308768" y="397669"/>
                        <a:pt x="315912" y="390525"/>
                      </a:cubicBezTo>
                      <a:cubicBezTo>
                        <a:pt x="323056" y="383381"/>
                        <a:pt x="315913" y="361156"/>
                        <a:pt x="320675" y="361950"/>
                      </a:cubicBezTo>
                      <a:cubicBezTo>
                        <a:pt x="325437" y="362744"/>
                        <a:pt x="332581" y="388144"/>
                        <a:pt x="344487" y="395288"/>
                      </a:cubicBezTo>
                      <a:cubicBezTo>
                        <a:pt x="356393" y="402432"/>
                        <a:pt x="372268" y="405607"/>
                        <a:pt x="392112" y="404813"/>
                      </a:cubicBezTo>
                      <a:cubicBezTo>
                        <a:pt x="411956" y="404019"/>
                        <a:pt x="444500" y="404019"/>
                        <a:pt x="463550" y="390525"/>
                      </a:cubicBezTo>
                      <a:cubicBezTo>
                        <a:pt x="482600" y="377031"/>
                        <a:pt x="492125" y="334169"/>
                        <a:pt x="506412" y="323850"/>
                      </a:cubicBezTo>
                      <a:cubicBezTo>
                        <a:pt x="520699" y="313531"/>
                        <a:pt x="538956" y="330994"/>
                        <a:pt x="549275" y="328613"/>
                      </a:cubicBezTo>
                      <a:cubicBezTo>
                        <a:pt x="559594" y="326232"/>
                        <a:pt x="561181" y="321469"/>
                        <a:pt x="568325" y="309563"/>
                      </a:cubicBezTo>
                      <a:cubicBezTo>
                        <a:pt x="575469" y="297657"/>
                        <a:pt x="591343" y="272256"/>
                        <a:pt x="592137" y="257175"/>
                      </a:cubicBezTo>
                      <a:cubicBezTo>
                        <a:pt x="592931" y="242094"/>
                        <a:pt x="573087" y="231775"/>
                        <a:pt x="573087" y="219075"/>
                      </a:cubicBezTo>
                      <a:cubicBezTo>
                        <a:pt x="573087" y="206375"/>
                        <a:pt x="583406" y="191294"/>
                        <a:pt x="592137" y="180975"/>
                      </a:cubicBezTo>
                      <a:cubicBezTo>
                        <a:pt x="600868" y="170656"/>
                        <a:pt x="621506" y="165894"/>
                        <a:pt x="625475" y="157163"/>
                      </a:cubicBezTo>
                      <a:cubicBezTo>
                        <a:pt x="629444" y="148432"/>
                        <a:pt x="624681" y="132557"/>
                        <a:pt x="615950" y="128588"/>
                      </a:cubicBezTo>
                      <a:cubicBezTo>
                        <a:pt x="607219" y="124619"/>
                        <a:pt x="573881" y="141287"/>
                        <a:pt x="573087" y="133350"/>
                      </a:cubicBezTo>
                      <a:cubicBezTo>
                        <a:pt x="572293" y="125413"/>
                        <a:pt x="604837" y="94457"/>
                        <a:pt x="611187" y="80963"/>
                      </a:cubicBezTo>
                      <a:cubicBezTo>
                        <a:pt x="617537" y="67469"/>
                        <a:pt x="604837" y="56357"/>
                        <a:pt x="611187" y="52388"/>
                      </a:cubicBezTo>
                      <a:cubicBezTo>
                        <a:pt x="617537" y="48419"/>
                        <a:pt x="635000" y="57944"/>
                        <a:pt x="649287" y="57150"/>
                      </a:cubicBezTo>
                      <a:cubicBezTo>
                        <a:pt x="663574" y="56356"/>
                        <a:pt x="682625" y="57150"/>
                        <a:pt x="696912" y="47625"/>
                      </a:cubicBezTo>
                      <a:cubicBezTo>
                        <a:pt x="711199" y="38100"/>
                        <a:pt x="723900" y="0"/>
                        <a:pt x="735012" y="0"/>
                      </a:cubicBezTo>
                      <a:cubicBezTo>
                        <a:pt x="746124" y="0"/>
                        <a:pt x="765174" y="30163"/>
                        <a:pt x="763587" y="47625"/>
                      </a:cubicBezTo>
                      <a:cubicBezTo>
                        <a:pt x="762000" y="65087"/>
                        <a:pt x="727868" y="93663"/>
                        <a:pt x="725487" y="104775"/>
                      </a:cubicBezTo>
                      <a:cubicBezTo>
                        <a:pt x="723106" y="115888"/>
                        <a:pt x="739775" y="119856"/>
                        <a:pt x="749300" y="114300"/>
                      </a:cubicBezTo>
                      <a:cubicBezTo>
                        <a:pt x="758825" y="108744"/>
                        <a:pt x="771525" y="80963"/>
                        <a:pt x="782637" y="71438"/>
                      </a:cubicBezTo>
                      <a:cubicBezTo>
                        <a:pt x="793750" y="61913"/>
                        <a:pt x="793750" y="52388"/>
                        <a:pt x="815975" y="57150"/>
                      </a:cubicBezTo>
                      <a:cubicBezTo>
                        <a:pt x="838200" y="61913"/>
                        <a:pt x="911225" y="88107"/>
                        <a:pt x="915987" y="100013"/>
                      </a:cubicBezTo>
                      <a:cubicBezTo>
                        <a:pt x="920749" y="111919"/>
                        <a:pt x="849312" y="122238"/>
                        <a:pt x="844550" y="128588"/>
                      </a:cubicBezTo>
                      <a:cubicBezTo>
                        <a:pt x="839788" y="134938"/>
                        <a:pt x="874712" y="135732"/>
                        <a:pt x="887412" y="138113"/>
                      </a:cubicBezTo>
                      <a:cubicBezTo>
                        <a:pt x="900112" y="140494"/>
                        <a:pt x="908844" y="142875"/>
                        <a:pt x="920750" y="142875"/>
                      </a:cubicBezTo>
                      <a:cubicBezTo>
                        <a:pt x="932656" y="142875"/>
                        <a:pt x="946944" y="137319"/>
                        <a:pt x="958850" y="138113"/>
                      </a:cubicBezTo>
                      <a:cubicBezTo>
                        <a:pt x="970756" y="138907"/>
                        <a:pt x="993775" y="138113"/>
                        <a:pt x="992187" y="147638"/>
                      </a:cubicBezTo>
                      <a:cubicBezTo>
                        <a:pt x="990600" y="157163"/>
                        <a:pt x="950119" y="185738"/>
                        <a:pt x="949325" y="195263"/>
                      </a:cubicBezTo>
                      <a:cubicBezTo>
                        <a:pt x="948531" y="204788"/>
                        <a:pt x="973138" y="200819"/>
                        <a:pt x="987425" y="204788"/>
                      </a:cubicBezTo>
                      <a:cubicBezTo>
                        <a:pt x="1001712" y="208757"/>
                        <a:pt x="1026319" y="230188"/>
                        <a:pt x="1035050" y="219075"/>
                      </a:cubicBezTo>
                      <a:cubicBezTo>
                        <a:pt x="1043781" y="207962"/>
                        <a:pt x="1031081" y="148432"/>
                        <a:pt x="1039812" y="138113"/>
                      </a:cubicBezTo>
                      <a:cubicBezTo>
                        <a:pt x="1048543" y="127794"/>
                        <a:pt x="1062831" y="153988"/>
                        <a:pt x="1087437" y="157163"/>
                      </a:cubicBezTo>
                      <a:cubicBezTo>
                        <a:pt x="1112043" y="160338"/>
                        <a:pt x="1161256" y="150813"/>
                        <a:pt x="1187450" y="157163"/>
                      </a:cubicBezTo>
                      <a:cubicBezTo>
                        <a:pt x="1213644" y="163513"/>
                        <a:pt x="1235869" y="186532"/>
                        <a:pt x="1244600" y="195263"/>
                      </a:cubicBezTo>
                      <a:cubicBezTo>
                        <a:pt x="1253331" y="203994"/>
                        <a:pt x="1240631" y="200025"/>
                        <a:pt x="1239837" y="209550"/>
                      </a:cubicBezTo>
                      <a:cubicBezTo>
                        <a:pt x="1239043" y="219075"/>
                        <a:pt x="1245393" y="240507"/>
                        <a:pt x="1239837" y="252413"/>
                      </a:cubicBezTo>
                      <a:cubicBezTo>
                        <a:pt x="1234281" y="264319"/>
                        <a:pt x="1220787" y="271463"/>
                        <a:pt x="1206500" y="280988"/>
                      </a:cubicBezTo>
                      <a:cubicBezTo>
                        <a:pt x="1192213" y="290513"/>
                        <a:pt x="1170781" y="295276"/>
                        <a:pt x="1154112" y="309563"/>
                      </a:cubicBezTo>
                      <a:cubicBezTo>
                        <a:pt x="1137443" y="323850"/>
                        <a:pt x="1119981" y="354807"/>
                        <a:pt x="1106487" y="366713"/>
                      </a:cubicBezTo>
                      <a:cubicBezTo>
                        <a:pt x="1092993" y="378619"/>
                        <a:pt x="1081881" y="374650"/>
                        <a:pt x="1073150" y="381000"/>
                      </a:cubicBezTo>
                      <a:cubicBezTo>
                        <a:pt x="1064419" y="387350"/>
                        <a:pt x="1062831" y="398463"/>
                        <a:pt x="1054100" y="404813"/>
                      </a:cubicBezTo>
                      <a:cubicBezTo>
                        <a:pt x="1045369" y="411163"/>
                        <a:pt x="1035049" y="415925"/>
                        <a:pt x="1020762" y="419100"/>
                      </a:cubicBezTo>
                      <a:cubicBezTo>
                        <a:pt x="1006475" y="422275"/>
                        <a:pt x="978694" y="414338"/>
                        <a:pt x="968375" y="423863"/>
                      </a:cubicBezTo>
                      <a:cubicBezTo>
                        <a:pt x="958056" y="433388"/>
                        <a:pt x="958056" y="457200"/>
                        <a:pt x="958850" y="476250"/>
                      </a:cubicBezTo>
                      <a:cubicBezTo>
                        <a:pt x="959644" y="495300"/>
                        <a:pt x="976312" y="520701"/>
                        <a:pt x="973137" y="538163"/>
                      </a:cubicBezTo>
                      <a:cubicBezTo>
                        <a:pt x="969962" y="555626"/>
                        <a:pt x="943769" y="565944"/>
                        <a:pt x="939800" y="581025"/>
                      </a:cubicBezTo>
                      <a:cubicBezTo>
                        <a:pt x="935831" y="596106"/>
                        <a:pt x="953294" y="619125"/>
                        <a:pt x="949325" y="628650"/>
                      </a:cubicBezTo>
                      <a:cubicBezTo>
                        <a:pt x="945356" y="638175"/>
                        <a:pt x="924718" y="634206"/>
                        <a:pt x="915987" y="638175"/>
                      </a:cubicBezTo>
                      <a:cubicBezTo>
                        <a:pt x="907256" y="642144"/>
                        <a:pt x="906462" y="654051"/>
                        <a:pt x="896937" y="652463"/>
                      </a:cubicBezTo>
                      <a:cubicBezTo>
                        <a:pt x="887412" y="650876"/>
                        <a:pt x="873918" y="632619"/>
                        <a:pt x="858837" y="628650"/>
                      </a:cubicBezTo>
                      <a:cubicBezTo>
                        <a:pt x="843756" y="624681"/>
                        <a:pt x="823912" y="630237"/>
                        <a:pt x="806450" y="628650"/>
                      </a:cubicBezTo>
                      <a:cubicBezTo>
                        <a:pt x="788988" y="627063"/>
                        <a:pt x="767556" y="623094"/>
                        <a:pt x="754062" y="619125"/>
                      </a:cubicBezTo>
                      <a:cubicBezTo>
                        <a:pt x="740568" y="615156"/>
                        <a:pt x="734218" y="604044"/>
                        <a:pt x="725487" y="604838"/>
                      </a:cubicBezTo>
                      <a:cubicBezTo>
                        <a:pt x="716756" y="605632"/>
                        <a:pt x="715169" y="620713"/>
                        <a:pt x="701675" y="623888"/>
                      </a:cubicBezTo>
                      <a:cubicBezTo>
                        <a:pt x="688181" y="627063"/>
                        <a:pt x="662781" y="625476"/>
                        <a:pt x="644525" y="623888"/>
                      </a:cubicBezTo>
                      <a:cubicBezTo>
                        <a:pt x="626269" y="622301"/>
                        <a:pt x="592137" y="614363"/>
                        <a:pt x="592137" y="614363"/>
                      </a:cubicBezTo>
                      <a:cubicBezTo>
                        <a:pt x="575468" y="611188"/>
                        <a:pt x="560387" y="609600"/>
                        <a:pt x="544512" y="604838"/>
                      </a:cubicBezTo>
                      <a:cubicBezTo>
                        <a:pt x="528637" y="600076"/>
                        <a:pt x="512762" y="582613"/>
                        <a:pt x="496887" y="585788"/>
                      </a:cubicBezTo>
                      <a:cubicBezTo>
                        <a:pt x="481012" y="588963"/>
                        <a:pt x="461168" y="611982"/>
                        <a:pt x="449262" y="623888"/>
                      </a:cubicBezTo>
                      <a:cubicBezTo>
                        <a:pt x="437356" y="635794"/>
                        <a:pt x="438944" y="654844"/>
                        <a:pt x="425450" y="657225"/>
                      </a:cubicBezTo>
                      <a:cubicBezTo>
                        <a:pt x="411956" y="659606"/>
                        <a:pt x="382587" y="641350"/>
                        <a:pt x="368300" y="638175"/>
                      </a:cubicBezTo>
                      <a:cubicBezTo>
                        <a:pt x="354013" y="635000"/>
                        <a:pt x="350044" y="635794"/>
                        <a:pt x="339725" y="638175"/>
                      </a:cubicBezTo>
                      <a:cubicBezTo>
                        <a:pt x="329406" y="640556"/>
                        <a:pt x="317499" y="650082"/>
                        <a:pt x="306387" y="652463"/>
                      </a:cubicBezTo>
                      <a:cubicBezTo>
                        <a:pt x="295275" y="654844"/>
                        <a:pt x="284956" y="650082"/>
                        <a:pt x="273050" y="652463"/>
                      </a:cubicBezTo>
                      <a:cubicBezTo>
                        <a:pt x="261144" y="654844"/>
                        <a:pt x="247650" y="665163"/>
                        <a:pt x="234950" y="666750"/>
                      </a:cubicBezTo>
                      <a:cubicBezTo>
                        <a:pt x="222250" y="668337"/>
                        <a:pt x="207169" y="660401"/>
                        <a:pt x="196850" y="661988"/>
                      </a:cubicBezTo>
                      <a:cubicBezTo>
                        <a:pt x="186531" y="663576"/>
                        <a:pt x="184943" y="674688"/>
                        <a:pt x="173037" y="676275"/>
                      </a:cubicBezTo>
                      <a:cubicBezTo>
                        <a:pt x="161131" y="677862"/>
                        <a:pt x="142081" y="678657"/>
                        <a:pt x="115887" y="671513"/>
                      </a:cubicBezTo>
                      <a:close/>
                    </a:path>
                  </a:pathLst>
                </a:custGeom>
                <a:solidFill>
                  <a:srgbClr val="9BBB59">
                    <a:alpha val="7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Freeform 1004"/>
                <p:cNvSpPr/>
                <p:nvPr/>
              </p:nvSpPr>
              <p:spPr>
                <a:xfrm>
                  <a:off x="5887244" y="3909219"/>
                  <a:ext cx="1294607" cy="819944"/>
                </a:xfrm>
                <a:custGeom>
                  <a:avLst/>
                  <a:gdLst>
                    <a:gd name="connsiteX0" fmla="*/ 370681 w 1294607"/>
                    <a:gd name="connsiteY0" fmla="*/ 76994 h 819944"/>
                    <a:gd name="connsiteX1" fmla="*/ 404019 w 1294607"/>
                    <a:gd name="connsiteY1" fmla="*/ 24606 h 819944"/>
                    <a:gd name="connsiteX2" fmla="*/ 446881 w 1294607"/>
                    <a:gd name="connsiteY2" fmla="*/ 794 h 819944"/>
                    <a:gd name="connsiteX3" fmla="*/ 518319 w 1294607"/>
                    <a:gd name="connsiteY3" fmla="*/ 29369 h 819944"/>
                    <a:gd name="connsiteX4" fmla="*/ 584994 w 1294607"/>
                    <a:gd name="connsiteY4" fmla="*/ 38894 h 819944"/>
                    <a:gd name="connsiteX5" fmla="*/ 656431 w 1294607"/>
                    <a:gd name="connsiteY5" fmla="*/ 34131 h 819944"/>
                    <a:gd name="connsiteX6" fmla="*/ 675481 w 1294607"/>
                    <a:gd name="connsiteY6" fmla="*/ 29369 h 819944"/>
                    <a:gd name="connsiteX7" fmla="*/ 708819 w 1294607"/>
                    <a:gd name="connsiteY7" fmla="*/ 38894 h 819944"/>
                    <a:gd name="connsiteX8" fmla="*/ 761206 w 1294607"/>
                    <a:gd name="connsiteY8" fmla="*/ 48419 h 819944"/>
                    <a:gd name="connsiteX9" fmla="*/ 818356 w 1294607"/>
                    <a:gd name="connsiteY9" fmla="*/ 53181 h 819944"/>
                    <a:gd name="connsiteX10" fmla="*/ 832644 w 1294607"/>
                    <a:gd name="connsiteY10" fmla="*/ 67469 h 819944"/>
                    <a:gd name="connsiteX11" fmla="*/ 851694 w 1294607"/>
                    <a:gd name="connsiteY11" fmla="*/ 53181 h 819944"/>
                    <a:gd name="connsiteX12" fmla="*/ 918369 w 1294607"/>
                    <a:gd name="connsiteY12" fmla="*/ 43656 h 819944"/>
                    <a:gd name="connsiteX13" fmla="*/ 1008856 w 1294607"/>
                    <a:gd name="connsiteY13" fmla="*/ 48419 h 819944"/>
                    <a:gd name="connsiteX14" fmla="*/ 1004094 w 1294607"/>
                    <a:gd name="connsiteY14" fmla="*/ 96044 h 819944"/>
                    <a:gd name="connsiteX15" fmla="*/ 1056481 w 1294607"/>
                    <a:gd name="connsiteY15" fmla="*/ 100806 h 819944"/>
                    <a:gd name="connsiteX16" fmla="*/ 1070769 w 1294607"/>
                    <a:gd name="connsiteY16" fmla="*/ 119856 h 819944"/>
                    <a:gd name="connsiteX17" fmla="*/ 1094581 w 1294607"/>
                    <a:gd name="connsiteY17" fmla="*/ 148431 h 819944"/>
                    <a:gd name="connsiteX18" fmla="*/ 1156494 w 1294607"/>
                    <a:gd name="connsiteY18" fmla="*/ 162719 h 819944"/>
                    <a:gd name="connsiteX19" fmla="*/ 1237456 w 1294607"/>
                    <a:gd name="connsiteY19" fmla="*/ 177006 h 819944"/>
                    <a:gd name="connsiteX20" fmla="*/ 1285081 w 1294607"/>
                    <a:gd name="connsiteY20" fmla="*/ 243681 h 819944"/>
                    <a:gd name="connsiteX21" fmla="*/ 1289844 w 1294607"/>
                    <a:gd name="connsiteY21" fmla="*/ 262731 h 819944"/>
                    <a:gd name="connsiteX22" fmla="*/ 1256506 w 1294607"/>
                    <a:gd name="connsiteY22" fmla="*/ 277019 h 819944"/>
                    <a:gd name="connsiteX23" fmla="*/ 1246981 w 1294607"/>
                    <a:gd name="connsiteY23" fmla="*/ 310356 h 819944"/>
                    <a:gd name="connsiteX24" fmla="*/ 1204119 w 1294607"/>
                    <a:gd name="connsiteY24" fmla="*/ 329406 h 819944"/>
                    <a:gd name="connsiteX25" fmla="*/ 1166019 w 1294607"/>
                    <a:gd name="connsiteY25" fmla="*/ 334169 h 819944"/>
                    <a:gd name="connsiteX26" fmla="*/ 1132681 w 1294607"/>
                    <a:gd name="connsiteY26" fmla="*/ 453231 h 819944"/>
                    <a:gd name="connsiteX27" fmla="*/ 1123156 w 1294607"/>
                    <a:gd name="connsiteY27" fmla="*/ 500856 h 819944"/>
                    <a:gd name="connsiteX28" fmla="*/ 1118394 w 1294607"/>
                    <a:gd name="connsiteY28" fmla="*/ 577056 h 819944"/>
                    <a:gd name="connsiteX29" fmla="*/ 1061244 w 1294607"/>
                    <a:gd name="connsiteY29" fmla="*/ 596106 h 819944"/>
                    <a:gd name="connsiteX30" fmla="*/ 994569 w 1294607"/>
                    <a:gd name="connsiteY30" fmla="*/ 600869 h 819944"/>
                    <a:gd name="connsiteX31" fmla="*/ 965994 w 1294607"/>
                    <a:gd name="connsiteY31" fmla="*/ 619919 h 819944"/>
                    <a:gd name="connsiteX32" fmla="*/ 932656 w 1294607"/>
                    <a:gd name="connsiteY32" fmla="*/ 624681 h 819944"/>
                    <a:gd name="connsiteX33" fmla="*/ 889794 w 1294607"/>
                    <a:gd name="connsiteY33" fmla="*/ 615156 h 819944"/>
                    <a:gd name="connsiteX34" fmla="*/ 813594 w 1294607"/>
                    <a:gd name="connsiteY34" fmla="*/ 605631 h 819944"/>
                    <a:gd name="connsiteX35" fmla="*/ 742156 w 1294607"/>
                    <a:gd name="connsiteY35" fmla="*/ 615156 h 819944"/>
                    <a:gd name="connsiteX36" fmla="*/ 689769 w 1294607"/>
                    <a:gd name="connsiteY36" fmla="*/ 638969 h 819944"/>
                    <a:gd name="connsiteX37" fmla="*/ 646906 w 1294607"/>
                    <a:gd name="connsiteY37" fmla="*/ 667544 h 819944"/>
                    <a:gd name="connsiteX38" fmla="*/ 594519 w 1294607"/>
                    <a:gd name="connsiteY38" fmla="*/ 691356 h 819944"/>
                    <a:gd name="connsiteX39" fmla="*/ 584994 w 1294607"/>
                    <a:gd name="connsiteY39" fmla="*/ 696119 h 819944"/>
                    <a:gd name="connsiteX40" fmla="*/ 608806 w 1294607"/>
                    <a:gd name="connsiteY40" fmla="*/ 753269 h 819944"/>
                    <a:gd name="connsiteX41" fmla="*/ 518319 w 1294607"/>
                    <a:gd name="connsiteY41" fmla="*/ 777081 h 819944"/>
                    <a:gd name="connsiteX42" fmla="*/ 475456 w 1294607"/>
                    <a:gd name="connsiteY42" fmla="*/ 767556 h 819944"/>
                    <a:gd name="connsiteX43" fmla="*/ 437356 w 1294607"/>
                    <a:gd name="connsiteY43" fmla="*/ 734219 h 819944"/>
                    <a:gd name="connsiteX44" fmla="*/ 394494 w 1294607"/>
                    <a:gd name="connsiteY44" fmla="*/ 748506 h 819944"/>
                    <a:gd name="connsiteX45" fmla="*/ 351631 w 1294607"/>
                    <a:gd name="connsiteY45" fmla="*/ 762794 h 819944"/>
                    <a:gd name="connsiteX46" fmla="*/ 304006 w 1294607"/>
                    <a:gd name="connsiteY46" fmla="*/ 786606 h 819944"/>
                    <a:gd name="connsiteX47" fmla="*/ 246856 w 1294607"/>
                    <a:gd name="connsiteY47" fmla="*/ 786606 h 819944"/>
                    <a:gd name="connsiteX48" fmla="*/ 223044 w 1294607"/>
                    <a:gd name="connsiteY48" fmla="*/ 786606 h 819944"/>
                    <a:gd name="connsiteX49" fmla="*/ 203994 w 1294607"/>
                    <a:gd name="connsiteY49" fmla="*/ 772319 h 819944"/>
                    <a:gd name="connsiteX50" fmla="*/ 142081 w 1294607"/>
                    <a:gd name="connsiteY50" fmla="*/ 781844 h 819944"/>
                    <a:gd name="connsiteX51" fmla="*/ 113506 w 1294607"/>
                    <a:gd name="connsiteY51" fmla="*/ 791369 h 819944"/>
                    <a:gd name="connsiteX52" fmla="*/ 65881 w 1294607"/>
                    <a:gd name="connsiteY52" fmla="*/ 805656 h 819944"/>
                    <a:gd name="connsiteX53" fmla="*/ 27781 w 1294607"/>
                    <a:gd name="connsiteY53" fmla="*/ 810419 h 819944"/>
                    <a:gd name="connsiteX54" fmla="*/ 3969 w 1294607"/>
                    <a:gd name="connsiteY54" fmla="*/ 748506 h 819944"/>
                    <a:gd name="connsiteX55" fmla="*/ 51594 w 1294607"/>
                    <a:gd name="connsiteY55" fmla="*/ 724694 h 819944"/>
                    <a:gd name="connsiteX56" fmla="*/ 65881 w 1294607"/>
                    <a:gd name="connsiteY56" fmla="*/ 696119 h 819944"/>
                    <a:gd name="connsiteX57" fmla="*/ 65881 w 1294607"/>
                    <a:gd name="connsiteY57" fmla="*/ 629444 h 819944"/>
                    <a:gd name="connsiteX58" fmla="*/ 99219 w 1294607"/>
                    <a:gd name="connsiteY58" fmla="*/ 600869 h 819944"/>
                    <a:gd name="connsiteX59" fmla="*/ 127794 w 1294607"/>
                    <a:gd name="connsiteY59" fmla="*/ 605631 h 819944"/>
                    <a:gd name="connsiteX60" fmla="*/ 189706 w 1294607"/>
                    <a:gd name="connsiteY60" fmla="*/ 548481 h 819944"/>
                    <a:gd name="connsiteX61" fmla="*/ 208756 w 1294607"/>
                    <a:gd name="connsiteY61" fmla="*/ 515144 h 819944"/>
                    <a:gd name="connsiteX62" fmla="*/ 227806 w 1294607"/>
                    <a:gd name="connsiteY62" fmla="*/ 496094 h 819944"/>
                    <a:gd name="connsiteX63" fmla="*/ 365919 w 1294607"/>
                    <a:gd name="connsiteY63" fmla="*/ 438944 h 819944"/>
                    <a:gd name="connsiteX64" fmla="*/ 418306 w 1294607"/>
                    <a:gd name="connsiteY64" fmla="*/ 415131 h 819944"/>
                    <a:gd name="connsiteX65" fmla="*/ 442119 w 1294607"/>
                    <a:gd name="connsiteY65" fmla="*/ 386556 h 819944"/>
                    <a:gd name="connsiteX66" fmla="*/ 484981 w 1294607"/>
                    <a:gd name="connsiteY66" fmla="*/ 348456 h 819944"/>
                    <a:gd name="connsiteX67" fmla="*/ 508794 w 1294607"/>
                    <a:gd name="connsiteY67" fmla="*/ 315119 h 819944"/>
                    <a:gd name="connsiteX68" fmla="*/ 484981 w 1294607"/>
                    <a:gd name="connsiteY68" fmla="*/ 248444 h 819944"/>
                    <a:gd name="connsiteX69" fmla="*/ 537369 w 1294607"/>
                    <a:gd name="connsiteY69" fmla="*/ 229394 h 819944"/>
                    <a:gd name="connsiteX70" fmla="*/ 551656 w 1294607"/>
                    <a:gd name="connsiteY70" fmla="*/ 205581 h 819944"/>
                    <a:gd name="connsiteX71" fmla="*/ 551656 w 1294607"/>
                    <a:gd name="connsiteY71" fmla="*/ 172244 h 819944"/>
                    <a:gd name="connsiteX72" fmla="*/ 432594 w 1294607"/>
                    <a:gd name="connsiteY72" fmla="*/ 172244 h 819944"/>
                    <a:gd name="connsiteX73" fmla="*/ 384969 w 1294607"/>
                    <a:gd name="connsiteY73" fmla="*/ 177006 h 819944"/>
                    <a:gd name="connsiteX74" fmla="*/ 389731 w 1294607"/>
                    <a:gd name="connsiteY74" fmla="*/ 143669 h 819944"/>
                    <a:gd name="connsiteX75" fmla="*/ 408781 w 1294607"/>
                    <a:gd name="connsiteY75" fmla="*/ 115094 h 819944"/>
                    <a:gd name="connsiteX76" fmla="*/ 370681 w 1294607"/>
                    <a:gd name="connsiteY76" fmla="*/ 76994 h 8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1294607" h="819944">
                      <a:moveTo>
                        <a:pt x="370681" y="76994"/>
                      </a:moveTo>
                      <a:cubicBezTo>
                        <a:pt x="369887" y="61913"/>
                        <a:pt x="391319" y="37306"/>
                        <a:pt x="404019" y="24606"/>
                      </a:cubicBezTo>
                      <a:cubicBezTo>
                        <a:pt x="416719" y="11906"/>
                        <a:pt x="427831" y="0"/>
                        <a:pt x="446881" y="794"/>
                      </a:cubicBezTo>
                      <a:cubicBezTo>
                        <a:pt x="465931" y="1588"/>
                        <a:pt x="495300" y="23019"/>
                        <a:pt x="518319" y="29369"/>
                      </a:cubicBezTo>
                      <a:cubicBezTo>
                        <a:pt x="541338" y="35719"/>
                        <a:pt x="561975" y="38100"/>
                        <a:pt x="584994" y="38894"/>
                      </a:cubicBezTo>
                      <a:cubicBezTo>
                        <a:pt x="608013" y="39688"/>
                        <a:pt x="641350" y="35718"/>
                        <a:pt x="656431" y="34131"/>
                      </a:cubicBezTo>
                      <a:cubicBezTo>
                        <a:pt x="671512" y="32544"/>
                        <a:pt x="666750" y="28575"/>
                        <a:pt x="675481" y="29369"/>
                      </a:cubicBezTo>
                      <a:cubicBezTo>
                        <a:pt x="684212" y="30163"/>
                        <a:pt x="694532" y="35719"/>
                        <a:pt x="708819" y="38894"/>
                      </a:cubicBezTo>
                      <a:cubicBezTo>
                        <a:pt x="723106" y="42069"/>
                        <a:pt x="742950" y="46038"/>
                        <a:pt x="761206" y="48419"/>
                      </a:cubicBezTo>
                      <a:cubicBezTo>
                        <a:pt x="779462" y="50800"/>
                        <a:pt x="806450" y="50006"/>
                        <a:pt x="818356" y="53181"/>
                      </a:cubicBezTo>
                      <a:cubicBezTo>
                        <a:pt x="830262" y="56356"/>
                        <a:pt x="827088" y="67469"/>
                        <a:pt x="832644" y="67469"/>
                      </a:cubicBezTo>
                      <a:cubicBezTo>
                        <a:pt x="838200" y="67469"/>
                        <a:pt x="837407" y="57150"/>
                        <a:pt x="851694" y="53181"/>
                      </a:cubicBezTo>
                      <a:cubicBezTo>
                        <a:pt x="865981" y="49212"/>
                        <a:pt x="892175" y="44450"/>
                        <a:pt x="918369" y="43656"/>
                      </a:cubicBezTo>
                      <a:cubicBezTo>
                        <a:pt x="944563" y="42862"/>
                        <a:pt x="994569" y="39688"/>
                        <a:pt x="1008856" y="48419"/>
                      </a:cubicBezTo>
                      <a:cubicBezTo>
                        <a:pt x="1023143" y="57150"/>
                        <a:pt x="996157" y="87313"/>
                        <a:pt x="1004094" y="96044"/>
                      </a:cubicBezTo>
                      <a:cubicBezTo>
                        <a:pt x="1012031" y="104775"/>
                        <a:pt x="1045369" y="96837"/>
                        <a:pt x="1056481" y="100806"/>
                      </a:cubicBezTo>
                      <a:cubicBezTo>
                        <a:pt x="1067593" y="104775"/>
                        <a:pt x="1064419" y="111919"/>
                        <a:pt x="1070769" y="119856"/>
                      </a:cubicBezTo>
                      <a:cubicBezTo>
                        <a:pt x="1077119" y="127793"/>
                        <a:pt x="1080294" y="141287"/>
                        <a:pt x="1094581" y="148431"/>
                      </a:cubicBezTo>
                      <a:cubicBezTo>
                        <a:pt x="1108869" y="155575"/>
                        <a:pt x="1132682" y="157957"/>
                        <a:pt x="1156494" y="162719"/>
                      </a:cubicBezTo>
                      <a:cubicBezTo>
                        <a:pt x="1180306" y="167481"/>
                        <a:pt x="1216025" y="163512"/>
                        <a:pt x="1237456" y="177006"/>
                      </a:cubicBezTo>
                      <a:cubicBezTo>
                        <a:pt x="1258887" y="190500"/>
                        <a:pt x="1276350" y="229394"/>
                        <a:pt x="1285081" y="243681"/>
                      </a:cubicBezTo>
                      <a:cubicBezTo>
                        <a:pt x="1293812" y="257968"/>
                        <a:pt x="1294607" y="257175"/>
                        <a:pt x="1289844" y="262731"/>
                      </a:cubicBezTo>
                      <a:cubicBezTo>
                        <a:pt x="1285082" y="268287"/>
                        <a:pt x="1263650" y="269082"/>
                        <a:pt x="1256506" y="277019"/>
                      </a:cubicBezTo>
                      <a:cubicBezTo>
                        <a:pt x="1249362" y="284957"/>
                        <a:pt x="1255712" y="301625"/>
                        <a:pt x="1246981" y="310356"/>
                      </a:cubicBezTo>
                      <a:cubicBezTo>
                        <a:pt x="1238250" y="319087"/>
                        <a:pt x="1217613" y="325437"/>
                        <a:pt x="1204119" y="329406"/>
                      </a:cubicBezTo>
                      <a:cubicBezTo>
                        <a:pt x="1190625" y="333375"/>
                        <a:pt x="1177925" y="313532"/>
                        <a:pt x="1166019" y="334169"/>
                      </a:cubicBezTo>
                      <a:cubicBezTo>
                        <a:pt x="1154113" y="354806"/>
                        <a:pt x="1139825" y="425450"/>
                        <a:pt x="1132681" y="453231"/>
                      </a:cubicBezTo>
                      <a:cubicBezTo>
                        <a:pt x="1125537" y="481012"/>
                        <a:pt x="1125537" y="480219"/>
                        <a:pt x="1123156" y="500856"/>
                      </a:cubicBezTo>
                      <a:cubicBezTo>
                        <a:pt x="1120775" y="521494"/>
                        <a:pt x="1128713" y="561181"/>
                        <a:pt x="1118394" y="577056"/>
                      </a:cubicBezTo>
                      <a:cubicBezTo>
                        <a:pt x="1108075" y="592931"/>
                        <a:pt x="1081882" y="592137"/>
                        <a:pt x="1061244" y="596106"/>
                      </a:cubicBezTo>
                      <a:cubicBezTo>
                        <a:pt x="1040606" y="600075"/>
                        <a:pt x="1010444" y="596900"/>
                        <a:pt x="994569" y="600869"/>
                      </a:cubicBezTo>
                      <a:cubicBezTo>
                        <a:pt x="978694" y="604838"/>
                        <a:pt x="976313" y="615950"/>
                        <a:pt x="965994" y="619919"/>
                      </a:cubicBezTo>
                      <a:cubicBezTo>
                        <a:pt x="955675" y="623888"/>
                        <a:pt x="945356" y="625475"/>
                        <a:pt x="932656" y="624681"/>
                      </a:cubicBezTo>
                      <a:cubicBezTo>
                        <a:pt x="919956" y="623887"/>
                        <a:pt x="909638" y="618331"/>
                        <a:pt x="889794" y="615156"/>
                      </a:cubicBezTo>
                      <a:cubicBezTo>
                        <a:pt x="869950" y="611981"/>
                        <a:pt x="838200" y="605631"/>
                        <a:pt x="813594" y="605631"/>
                      </a:cubicBezTo>
                      <a:cubicBezTo>
                        <a:pt x="788988" y="605631"/>
                        <a:pt x="762793" y="609600"/>
                        <a:pt x="742156" y="615156"/>
                      </a:cubicBezTo>
                      <a:cubicBezTo>
                        <a:pt x="721519" y="620712"/>
                        <a:pt x="705644" y="630238"/>
                        <a:pt x="689769" y="638969"/>
                      </a:cubicBezTo>
                      <a:cubicBezTo>
                        <a:pt x="673894" y="647700"/>
                        <a:pt x="662781" y="658813"/>
                        <a:pt x="646906" y="667544"/>
                      </a:cubicBezTo>
                      <a:cubicBezTo>
                        <a:pt x="631031" y="676275"/>
                        <a:pt x="604838" y="686594"/>
                        <a:pt x="594519" y="691356"/>
                      </a:cubicBezTo>
                      <a:cubicBezTo>
                        <a:pt x="584200" y="696118"/>
                        <a:pt x="582613" y="685800"/>
                        <a:pt x="584994" y="696119"/>
                      </a:cubicBezTo>
                      <a:cubicBezTo>
                        <a:pt x="587375" y="706438"/>
                        <a:pt x="619919" y="739775"/>
                        <a:pt x="608806" y="753269"/>
                      </a:cubicBezTo>
                      <a:cubicBezTo>
                        <a:pt x="597694" y="766763"/>
                        <a:pt x="540544" y="774700"/>
                        <a:pt x="518319" y="777081"/>
                      </a:cubicBezTo>
                      <a:cubicBezTo>
                        <a:pt x="496094" y="779462"/>
                        <a:pt x="488950" y="774700"/>
                        <a:pt x="475456" y="767556"/>
                      </a:cubicBezTo>
                      <a:cubicBezTo>
                        <a:pt x="461962" y="760412"/>
                        <a:pt x="450850" y="737394"/>
                        <a:pt x="437356" y="734219"/>
                      </a:cubicBezTo>
                      <a:cubicBezTo>
                        <a:pt x="423862" y="731044"/>
                        <a:pt x="394494" y="748506"/>
                        <a:pt x="394494" y="748506"/>
                      </a:cubicBezTo>
                      <a:cubicBezTo>
                        <a:pt x="380206" y="753269"/>
                        <a:pt x="366712" y="756444"/>
                        <a:pt x="351631" y="762794"/>
                      </a:cubicBezTo>
                      <a:cubicBezTo>
                        <a:pt x="336550" y="769144"/>
                        <a:pt x="321469" y="782637"/>
                        <a:pt x="304006" y="786606"/>
                      </a:cubicBezTo>
                      <a:cubicBezTo>
                        <a:pt x="286543" y="790575"/>
                        <a:pt x="246856" y="786606"/>
                        <a:pt x="246856" y="786606"/>
                      </a:cubicBezTo>
                      <a:cubicBezTo>
                        <a:pt x="233362" y="786606"/>
                        <a:pt x="230188" y="788987"/>
                        <a:pt x="223044" y="786606"/>
                      </a:cubicBezTo>
                      <a:cubicBezTo>
                        <a:pt x="215900" y="784225"/>
                        <a:pt x="217488" y="773113"/>
                        <a:pt x="203994" y="772319"/>
                      </a:cubicBezTo>
                      <a:cubicBezTo>
                        <a:pt x="190500" y="771525"/>
                        <a:pt x="157162" y="778669"/>
                        <a:pt x="142081" y="781844"/>
                      </a:cubicBezTo>
                      <a:cubicBezTo>
                        <a:pt x="127000" y="785019"/>
                        <a:pt x="126206" y="787400"/>
                        <a:pt x="113506" y="791369"/>
                      </a:cubicBezTo>
                      <a:cubicBezTo>
                        <a:pt x="100806" y="795338"/>
                        <a:pt x="80168" y="802481"/>
                        <a:pt x="65881" y="805656"/>
                      </a:cubicBezTo>
                      <a:cubicBezTo>
                        <a:pt x="51594" y="808831"/>
                        <a:pt x="38100" y="819944"/>
                        <a:pt x="27781" y="810419"/>
                      </a:cubicBezTo>
                      <a:cubicBezTo>
                        <a:pt x="17462" y="800894"/>
                        <a:pt x="0" y="762793"/>
                        <a:pt x="3969" y="748506"/>
                      </a:cubicBezTo>
                      <a:cubicBezTo>
                        <a:pt x="7938" y="734219"/>
                        <a:pt x="41275" y="733425"/>
                        <a:pt x="51594" y="724694"/>
                      </a:cubicBezTo>
                      <a:cubicBezTo>
                        <a:pt x="61913" y="715963"/>
                        <a:pt x="63500" y="711994"/>
                        <a:pt x="65881" y="696119"/>
                      </a:cubicBezTo>
                      <a:cubicBezTo>
                        <a:pt x="68262" y="680244"/>
                        <a:pt x="60325" y="645319"/>
                        <a:pt x="65881" y="629444"/>
                      </a:cubicBezTo>
                      <a:cubicBezTo>
                        <a:pt x="71437" y="613569"/>
                        <a:pt x="88900" y="604838"/>
                        <a:pt x="99219" y="600869"/>
                      </a:cubicBezTo>
                      <a:cubicBezTo>
                        <a:pt x="109538" y="596900"/>
                        <a:pt x="112713" y="614362"/>
                        <a:pt x="127794" y="605631"/>
                      </a:cubicBezTo>
                      <a:cubicBezTo>
                        <a:pt x="142875" y="596900"/>
                        <a:pt x="176212" y="563562"/>
                        <a:pt x="189706" y="548481"/>
                      </a:cubicBezTo>
                      <a:cubicBezTo>
                        <a:pt x="203200" y="533400"/>
                        <a:pt x="202406" y="523875"/>
                        <a:pt x="208756" y="515144"/>
                      </a:cubicBezTo>
                      <a:cubicBezTo>
                        <a:pt x="215106" y="506413"/>
                        <a:pt x="201612" y="508794"/>
                        <a:pt x="227806" y="496094"/>
                      </a:cubicBezTo>
                      <a:cubicBezTo>
                        <a:pt x="254000" y="483394"/>
                        <a:pt x="334169" y="452438"/>
                        <a:pt x="365919" y="438944"/>
                      </a:cubicBezTo>
                      <a:cubicBezTo>
                        <a:pt x="397669" y="425450"/>
                        <a:pt x="405606" y="423862"/>
                        <a:pt x="418306" y="415131"/>
                      </a:cubicBezTo>
                      <a:cubicBezTo>
                        <a:pt x="431006" y="406400"/>
                        <a:pt x="431007" y="397668"/>
                        <a:pt x="442119" y="386556"/>
                      </a:cubicBezTo>
                      <a:cubicBezTo>
                        <a:pt x="453231" y="375444"/>
                        <a:pt x="473869" y="360362"/>
                        <a:pt x="484981" y="348456"/>
                      </a:cubicBezTo>
                      <a:cubicBezTo>
                        <a:pt x="496093" y="336550"/>
                        <a:pt x="508794" y="331788"/>
                        <a:pt x="508794" y="315119"/>
                      </a:cubicBezTo>
                      <a:cubicBezTo>
                        <a:pt x="508794" y="298450"/>
                        <a:pt x="480218" y="262732"/>
                        <a:pt x="484981" y="248444"/>
                      </a:cubicBezTo>
                      <a:cubicBezTo>
                        <a:pt x="489744" y="234156"/>
                        <a:pt x="526257" y="236538"/>
                        <a:pt x="537369" y="229394"/>
                      </a:cubicBezTo>
                      <a:cubicBezTo>
                        <a:pt x="548481" y="222250"/>
                        <a:pt x="549275" y="215106"/>
                        <a:pt x="551656" y="205581"/>
                      </a:cubicBezTo>
                      <a:cubicBezTo>
                        <a:pt x="554037" y="196056"/>
                        <a:pt x="571500" y="177800"/>
                        <a:pt x="551656" y="172244"/>
                      </a:cubicBezTo>
                      <a:cubicBezTo>
                        <a:pt x="531812" y="166688"/>
                        <a:pt x="460375" y="171450"/>
                        <a:pt x="432594" y="172244"/>
                      </a:cubicBezTo>
                      <a:cubicBezTo>
                        <a:pt x="404813" y="173038"/>
                        <a:pt x="392113" y="181768"/>
                        <a:pt x="384969" y="177006"/>
                      </a:cubicBezTo>
                      <a:cubicBezTo>
                        <a:pt x="377825" y="172244"/>
                        <a:pt x="385762" y="153988"/>
                        <a:pt x="389731" y="143669"/>
                      </a:cubicBezTo>
                      <a:cubicBezTo>
                        <a:pt x="393700" y="133350"/>
                        <a:pt x="408781" y="124619"/>
                        <a:pt x="408781" y="115094"/>
                      </a:cubicBezTo>
                      <a:cubicBezTo>
                        <a:pt x="408781" y="105569"/>
                        <a:pt x="371475" y="92075"/>
                        <a:pt x="370681" y="76994"/>
                      </a:cubicBezTo>
                      <a:close/>
                    </a:path>
                  </a:pathLst>
                </a:custGeom>
                <a:solidFill>
                  <a:srgbClr val="9BBB59">
                    <a:alpha val="86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6" name="Freeform 1005"/>
                <p:cNvSpPr/>
                <p:nvPr/>
              </p:nvSpPr>
              <p:spPr>
                <a:xfrm>
                  <a:off x="6462713" y="4076700"/>
                  <a:ext cx="1423987" cy="611188"/>
                </a:xfrm>
                <a:custGeom>
                  <a:avLst/>
                  <a:gdLst>
                    <a:gd name="connsiteX0" fmla="*/ 1423987 w 1423987"/>
                    <a:gd name="connsiteY0" fmla="*/ 595313 h 611188"/>
                    <a:gd name="connsiteX1" fmla="*/ 1347787 w 1423987"/>
                    <a:gd name="connsiteY1" fmla="*/ 504825 h 611188"/>
                    <a:gd name="connsiteX2" fmla="*/ 1323975 w 1423987"/>
                    <a:gd name="connsiteY2" fmla="*/ 490538 h 611188"/>
                    <a:gd name="connsiteX3" fmla="*/ 1300162 w 1423987"/>
                    <a:gd name="connsiteY3" fmla="*/ 466725 h 611188"/>
                    <a:gd name="connsiteX4" fmla="*/ 1309687 w 1423987"/>
                    <a:gd name="connsiteY4" fmla="*/ 381000 h 611188"/>
                    <a:gd name="connsiteX5" fmla="*/ 1371600 w 1423987"/>
                    <a:gd name="connsiteY5" fmla="*/ 366713 h 611188"/>
                    <a:gd name="connsiteX6" fmla="*/ 1323975 w 1423987"/>
                    <a:gd name="connsiteY6" fmla="*/ 338138 h 611188"/>
                    <a:gd name="connsiteX7" fmla="*/ 1300162 w 1423987"/>
                    <a:gd name="connsiteY7" fmla="*/ 285750 h 611188"/>
                    <a:gd name="connsiteX8" fmla="*/ 1343025 w 1423987"/>
                    <a:gd name="connsiteY8" fmla="*/ 233363 h 611188"/>
                    <a:gd name="connsiteX9" fmla="*/ 1319212 w 1423987"/>
                    <a:gd name="connsiteY9" fmla="*/ 190500 h 611188"/>
                    <a:gd name="connsiteX10" fmla="*/ 1357312 w 1423987"/>
                    <a:gd name="connsiteY10" fmla="*/ 176213 h 611188"/>
                    <a:gd name="connsiteX11" fmla="*/ 1390650 w 1423987"/>
                    <a:gd name="connsiteY11" fmla="*/ 152400 h 611188"/>
                    <a:gd name="connsiteX12" fmla="*/ 1357312 w 1423987"/>
                    <a:gd name="connsiteY12" fmla="*/ 109538 h 611188"/>
                    <a:gd name="connsiteX13" fmla="*/ 1343025 w 1423987"/>
                    <a:gd name="connsiteY13" fmla="*/ 80963 h 611188"/>
                    <a:gd name="connsiteX14" fmla="*/ 1362075 w 1423987"/>
                    <a:gd name="connsiteY14" fmla="*/ 57150 h 611188"/>
                    <a:gd name="connsiteX15" fmla="*/ 1323975 w 1423987"/>
                    <a:gd name="connsiteY15" fmla="*/ 52388 h 611188"/>
                    <a:gd name="connsiteX16" fmla="*/ 1290637 w 1423987"/>
                    <a:gd name="connsiteY16" fmla="*/ 57150 h 611188"/>
                    <a:gd name="connsiteX17" fmla="*/ 1223962 w 1423987"/>
                    <a:gd name="connsiteY17" fmla="*/ 80963 h 611188"/>
                    <a:gd name="connsiteX18" fmla="*/ 1195387 w 1423987"/>
                    <a:gd name="connsiteY18" fmla="*/ 109538 h 611188"/>
                    <a:gd name="connsiteX19" fmla="*/ 1157287 w 1423987"/>
                    <a:gd name="connsiteY19" fmla="*/ 133350 h 611188"/>
                    <a:gd name="connsiteX20" fmla="*/ 1081087 w 1423987"/>
                    <a:gd name="connsiteY20" fmla="*/ 133350 h 611188"/>
                    <a:gd name="connsiteX21" fmla="*/ 1062037 w 1423987"/>
                    <a:gd name="connsiteY21" fmla="*/ 161925 h 611188"/>
                    <a:gd name="connsiteX22" fmla="*/ 985837 w 1423987"/>
                    <a:gd name="connsiteY22" fmla="*/ 176213 h 611188"/>
                    <a:gd name="connsiteX23" fmla="*/ 919162 w 1423987"/>
                    <a:gd name="connsiteY23" fmla="*/ 90488 h 611188"/>
                    <a:gd name="connsiteX24" fmla="*/ 823912 w 1423987"/>
                    <a:gd name="connsiteY24" fmla="*/ 9525 h 611188"/>
                    <a:gd name="connsiteX25" fmla="*/ 790575 w 1423987"/>
                    <a:gd name="connsiteY25" fmla="*/ 33338 h 611188"/>
                    <a:gd name="connsiteX26" fmla="*/ 800100 w 1423987"/>
                    <a:gd name="connsiteY26" fmla="*/ 66675 h 611188"/>
                    <a:gd name="connsiteX27" fmla="*/ 795337 w 1423987"/>
                    <a:gd name="connsiteY27" fmla="*/ 104775 h 611188"/>
                    <a:gd name="connsiteX28" fmla="*/ 776287 w 1423987"/>
                    <a:gd name="connsiteY28" fmla="*/ 114300 h 611188"/>
                    <a:gd name="connsiteX29" fmla="*/ 752475 w 1423987"/>
                    <a:gd name="connsiteY29" fmla="*/ 85725 h 611188"/>
                    <a:gd name="connsiteX30" fmla="*/ 704850 w 1423987"/>
                    <a:gd name="connsiteY30" fmla="*/ 90488 h 611188"/>
                    <a:gd name="connsiteX31" fmla="*/ 676275 w 1423987"/>
                    <a:gd name="connsiteY31" fmla="*/ 123825 h 611188"/>
                    <a:gd name="connsiteX32" fmla="*/ 666750 w 1423987"/>
                    <a:gd name="connsiteY32" fmla="*/ 152400 h 611188"/>
                    <a:gd name="connsiteX33" fmla="*/ 604837 w 1423987"/>
                    <a:gd name="connsiteY33" fmla="*/ 157163 h 611188"/>
                    <a:gd name="connsiteX34" fmla="*/ 585787 w 1423987"/>
                    <a:gd name="connsiteY34" fmla="*/ 185738 h 611188"/>
                    <a:gd name="connsiteX35" fmla="*/ 542925 w 1423987"/>
                    <a:gd name="connsiteY35" fmla="*/ 347663 h 611188"/>
                    <a:gd name="connsiteX36" fmla="*/ 552450 w 1423987"/>
                    <a:gd name="connsiteY36" fmla="*/ 404813 h 611188"/>
                    <a:gd name="connsiteX37" fmla="*/ 509587 w 1423987"/>
                    <a:gd name="connsiteY37" fmla="*/ 419100 h 611188"/>
                    <a:gd name="connsiteX38" fmla="*/ 452437 w 1423987"/>
                    <a:gd name="connsiteY38" fmla="*/ 428625 h 611188"/>
                    <a:gd name="connsiteX39" fmla="*/ 404812 w 1423987"/>
                    <a:gd name="connsiteY39" fmla="*/ 433388 h 611188"/>
                    <a:gd name="connsiteX40" fmla="*/ 385762 w 1423987"/>
                    <a:gd name="connsiteY40" fmla="*/ 452438 h 611188"/>
                    <a:gd name="connsiteX41" fmla="*/ 352425 w 1423987"/>
                    <a:gd name="connsiteY41" fmla="*/ 461963 h 611188"/>
                    <a:gd name="connsiteX42" fmla="*/ 290512 w 1423987"/>
                    <a:gd name="connsiteY42" fmla="*/ 447675 h 611188"/>
                    <a:gd name="connsiteX43" fmla="*/ 242887 w 1423987"/>
                    <a:gd name="connsiteY43" fmla="*/ 442913 h 611188"/>
                    <a:gd name="connsiteX44" fmla="*/ 190500 w 1423987"/>
                    <a:gd name="connsiteY44" fmla="*/ 452438 h 611188"/>
                    <a:gd name="connsiteX45" fmla="*/ 114300 w 1423987"/>
                    <a:gd name="connsiteY45" fmla="*/ 481013 h 611188"/>
                    <a:gd name="connsiteX46" fmla="*/ 14287 w 1423987"/>
                    <a:gd name="connsiteY46" fmla="*/ 533400 h 611188"/>
                    <a:gd name="connsiteX47" fmla="*/ 28575 w 1423987"/>
                    <a:gd name="connsiteY47" fmla="*/ 557213 h 611188"/>
                    <a:gd name="connsiteX48" fmla="*/ 38100 w 1423987"/>
                    <a:gd name="connsiteY48" fmla="*/ 590550 h 611188"/>
                    <a:gd name="connsiteX49" fmla="*/ 90487 w 1423987"/>
                    <a:gd name="connsiteY49" fmla="*/ 566738 h 611188"/>
                    <a:gd name="connsiteX50" fmla="*/ 138112 w 1423987"/>
                    <a:gd name="connsiteY50" fmla="*/ 566738 h 611188"/>
                    <a:gd name="connsiteX51" fmla="*/ 171450 w 1423987"/>
                    <a:gd name="connsiteY51" fmla="*/ 561975 h 611188"/>
                    <a:gd name="connsiteX52" fmla="*/ 204787 w 1423987"/>
                    <a:gd name="connsiteY52" fmla="*/ 547688 h 611188"/>
                    <a:gd name="connsiteX53" fmla="*/ 419100 w 1423987"/>
                    <a:gd name="connsiteY53" fmla="*/ 552450 h 611188"/>
                    <a:gd name="connsiteX54" fmla="*/ 514350 w 1423987"/>
                    <a:gd name="connsiteY54" fmla="*/ 547688 h 611188"/>
                    <a:gd name="connsiteX55" fmla="*/ 581025 w 1423987"/>
                    <a:gd name="connsiteY55" fmla="*/ 514350 h 611188"/>
                    <a:gd name="connsiteX56" fmla="*/ 628650 w 1423987"/>
                    <a:gd name="connsiteY56" fmla="*/ 485775 h 611188"/>
                    <a:gd name="connsiteX57" fmla="*/ 700087 w 1423987"/>
                    <a:gd name="connsiteY57" fmla="*/ 490538 h 611188"/>
                    <a:gd name="connsiteX58" fmla="*/ 752475 w 1423987"/>
                    <a:gd name="connsiteY58" fmla="*/ 514350 h 611188"/>
                    <a:gd name="connsiteX59" fmla="*/ 814387 w 1423987"/>
                    <a:gd name="connsiteY59" fmla="*/ 552450 h 611188"/>
                    <a:gd name="connsiteX60" fmla="*/ 871537 w 1423987"/>
                    <a:gd name="connsiteY60" fmla="*/ 528638 h 611188"/>
                    <a:gd name="connsiteX61" fmla="*/ 909637 w 1423987"/>
                    <a:gd name="connsiteY61" fmla="*/ 485775 h 611188"/>
                    <a:gd name="connsiteX62" fmla="*/ 938212 w 1423987"/>
                    <a:gd name="connsiteY62" fmla="*/ 485775 h 611188"/>
                    <a:gd name="connsiteX63" fmla="*/ 957262 w 1423987"/>
                    <a:gd name="connsiteY63" fmla="*/ 528638 h 611188"/>
                    <a:gd name="connsiteX64" fmla="*/ 1014412 w 1423987"/>
                    <a:gd name="connsiteY64" fmla="*/ 528638 h 611188"/>
                    <a:gd name="connsiteX65" fmla="*/ 1123950 w 1423987"/>
                    <a:gd name="connsiteY65" fmla="*/ 566738 h 611188"/>
                    <a:gd name="connsiteX66" fmla="*/ 1176337 w 1423987"/>
                    <a:gd name="connsiteY66" fmla="*/ 585788 h 611188"/>
                    <a:gd name="connsiteX67" fmla="*/ 1276350 w 1423987"/>
                    <a:gd name="connsiteY67" fmla="*/ 585788 h 611188"/>
                    <a:gd name="connsiteX68" fmla="*/ 1347787 w 1423987"/>
                    <a:gd name="connsiteY68" fmla="*/ 600075 h 611188"/>
                    <a:gd name="connsiteX69" fmla="*/ 1423987 w 1423987"/>
                    <a:gd name="connsiteY69" fmla="*/ 595313 h 611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423987" h="611188">
                      <a:moveTo>
                        <a:pt x="1423987" y="595313"/>
                      </a:moveTo>
                      <a:cubicBezTo>
                        <a:pt x="1423987" y="579438"/>
                        <a:pt x="1364456" y="522287"/>
                        <a:pt x="1347787" y="504825"/>
                      </a:cubicBezTo>
                      <a:cubicBezTo>
                        <a:pt x="1331118" y="487363"/>
                        <a:pt x="1331912" y="496888"/>
                        <a:pt x="1323975" y="490538"/>
                      </a:cubicBezTo>
                      <a:cubicBezTo>
                        <a:pt x="1316038" y="484188"/>
                        <a:pt x="1302543" y="484981"/>
                        <a:pt x="1300162" y="466725"/>
                      </a:cubicBezTo>
                      <a:cubicBezTo>
                        <a:pt x="1297781" y="448469"/>
                        <a:pt x="1297781" y="397669"/>
                        <a:pt x="1309687" y="381000"/>
                      </a:cubicBezTo>
                      <a:cubicBezTo>
                        <a:pt x="1321593" y="364331"/>
                        <a:pt x="1369219" y="373857"/>
                        <a:pt x="1371600" y="366713"/>
                      </a:cubicBezTo>
                      <a:cubicBezTo>
                        <a:pt x="1373981" y="359569"/>
                        <a:pt x="1335881" y="351632"/>
                        <a:pt x="1323975" y="338138"/>
                      </a:cubicBezTo>
                      <a:cubicBezTo>
                        <a:pt x="1312069" y="324644"/>
                        <a:pt x="1296987" y="303213"/>
                        <a:pt x="1300162" y="285750"/>
                      </a:cubicBezTo>
                      <a:cubicBezTo>
                        <a:pt x="1303337" y="268288"/>
                        <a:pt x="1339850" y="249238"/>
                        <a:pt x="1343025" y="233363"/>
                      </a:cubicBezTo>
                      <a:cubicBezTo>
                        <a:pt x="1346200" y="217488"/>
                        <a:pt x="1316831" y="200025"/>
                        <a:pt x="1319212" y="190500"/>
                      </a:cubicBezTo>
                      <a:cubicBezTo>
                        <a:pt x="1321593" y="180975"/>
                        <a:pt x="1345406" y="182563"/>
                        <a:pt x="1357312" y="176213"/>
                      </a:cubicBezTo>
                      <a:cubicBezTo>
                        <a:pt x="1369218" y="169863"/>
                        <a:pt x="1390650" y="163512"/>
                        <a:pt x="1390650" y="152400"/>
                      </a:cubicBezTo>
                      <a:cubicBezTo>
                        <a:pt x="1390650" y="141288"/>
                        <a:pt x="1365249" y="121444"/>
                        <a:pt x="1357312" y="109538"/>
                      </a:cubicBezTo>
                      <a:cubicBezTo>
                        <a:pt x="1349375" y="97632"/>
                        <a:pt x="1342231" y="89694"/>
                        <a:pt x="1343025" y="80963"/>
                      </a:cubicBezTo>
                      <a:cubicBezTo>
                        <a:pt x="1343819" y="72232"/>
                        <a:pt x="1365250" y="61912"/>
                        <a:pt x="1362075" y="57150"/>
                      </a:cubicBezTo>
                      <a:cubicBezTo>
                        <a:pt x="1358900" y="52388"/>
                        <a:pt x="1335881" y="52388"/>
                        <a:pt x="1323975" y="52388"/>
                      </a:cubicBezTo>
                      <a:cubicBezTo>
                        <a:pt x="1312069" y="52388"/>
                        <a:pt x="1307306" y="52388"/>
                        <a:pt x="1290637" y="57150"/>
                      </a:cubicBezTo>
                      <a:cubicBezTo>
                        <a:pt x="1273968" y="61913"/>
                        <a:pt x="1239837" y="72232"/>
                        <a:pt x="1223962" y="80963"/>
                      </a:cubicBezTo>
                      <a:cubicBezTo>
                        <a:pt x="1208087" y="89694"/>
                        <a:pt x="1206500" y="100807"/>
                        <a:pt x="1195387" y="109538"/>
                      </a:cubicBezTo>
                      <a:cubicBezTo>
                        <a:pt x="1184274" y="118269"/>
                        <a:pt x="1176337" y="129381"/>
                        <a:pt x="1157287" y="133350"/>
                      </a:cubicBezTo>
                      <a:cubicBezTo>
                        <a:pt x="1138237" y="137319"/>
                        <a:pt x="1096962" y="128588"/>
                        <a:pt x="1081087" y="133350"/>
                      </a:cubicBezTo>
                      <a:cubicBezTo>
                        <a:pt x="1065212" y="138112"/>
                        <a:pt x="1077912" y="154781"/>
                        <a:pt x="1062037" y="161925"/>
                      </a:cubicBezTo>
                      <a:cubicBezTo>
                        <a:pt x="1046162" y="169069"/>
                        <a:pt x="1009649" y="188119"/>
                        <a:pt x="985837" y="176213"/>
                      </a:cubicBezTo>
                      <a:cubicBezTo>
                        <a:pt x="962025" y="164307"/>
                        <a:pt x="946149" y="118269"/>
                        <a:pt x="919162" y="90488"/>
                      </a:cubicBezTo>
                      <a:cubicBezTo>
                        <a:pt x="892175" y="62707"/>
                        <a:pt x="845343" y="19050"/>
                        <a:pt x="823912" y="9525"/>
                      </a:cubicBezTo>
                      <a:cubicBezTo>
                        <a:pt x="802481" y="0"/>
                        <a:pt x="794544" y="23813"/>
                        <a:pt x="790575" y="33338"/>
                      </a:cubicBezTo>
                      <a:cubicBezTo>
                        <a:pt x="786606" y="42863"/>
                        <a:pt x="799306" y="54769"/>
                        <a:pt x="800100" y="66675"/>
                      </a:cubicBezTo>
                      <a:cubicBezTo>
                        <a:pt x="800894" y="78581"/>
                        <a:pt x="799306" y="96838"/>
                        <a:pt x="795337" y="104775"/>
                      </a:cubicBezTo>
                      <a:cubicBezTo>
                        <a:pt x="791368" y="112713"/>
                        <a:pt x="783431" y="117475"/>
                        <a:pt x="776287" y="114300"/>
                      </a:cubicBezTo>
                      <a:cubicBezTo>
                        <a:pt x="769143" y="111125"/>
                        <a:pt x="764381" y="89694"/>
                        <a:pt x="752475" y="85725"/>
                      </a:cubicBezTo>
                      <a:cubicBezTo>
                        <a:pt x="740569" y="81756"/>
                        <a:pt x="717550" y="84138"/>
                        <a:pt x="704850" y="90488"/>
                      </a:cubicBezTo>
                      <a:cubicBezTo>
                        <a:pt x="692150" y="96838"/>
                        <a:pt x="682625" y="113506"/>
                        <a:pt x="676275" y="123825"/>
                      </a:cubicBezTo>
                      <a:cubicBezTo>
                        <a:pt x="669925" y="134144"/>
                        <a:pt x="678656" y="146844"/>
                        <a:pt x="666750" y="152400"/>
                      </a:cubicBezTo>
                      <a:cubicBezTo>
                        <a:pt x="654844" y="157956"/>
                        <a:pt x="618331" y="151607"/>
                        <a:pt x="604837" y="157163"/>
                      </a:cubicBezTo>
                      <a:cubicBezTo>
                        <a:pt x="591343" y="162719"/>
                        <a:pt x="596106" y="153988"/>
                        <a:pt x="585787" y="185738"/>
                      </a:cubicBezTo>
                      <a:cubicBezTo>
                        <a:pt x="575468" y="217488"/>
                        <a:pt x="548481" y="311151"/>
                        <a:pt x="542925" y="347663"/>
                      </a:cubicBezTo>
                      <a:cubicBezTo>
                        <a:pt x="537369" y="384175"/>
                        <a:pt x="558006" y="392907"/>
                        <a:pt x="552450" y="404813"/>
                      </a:cubicBezTo>
                      <a:cubicBezTo>
                        <a:pt x="546894" y="416719"/>
                        <a:pt x="526256" y="415131"/>
                        <a:pt x="509587" y="419100"/>
                      </a:cubicBezTo>
                      <a:cubicBezTo>
                        <a:pt x="492918" y="423069"/>
                        <a:pt x="469899" y="426244"/>
                        <a:pt x="452437" y="428625"/>
                      </a:cubicBezTo>
                      <a:cubicBezTo>
                        <a:pt x="434975" y="431006"/>
                        <a:pt x="415924" y="429419"/>
                        <a:pt x="404812" y="433388"/>
                      </a:cubicBezTo>
                      <a:cubicBezTo>
                        <a:pt x="393700" y="437357"/>
                        <a:pt x="394493" y="447676"/>
                        <a:pt x="385762" y="452438"/>
                      </a:cubicBezTo>
                      <a:cubicBezTo>
                        <a:pt x="377031" y="457200"/>
                        <a:pt x="368300" y="462757"/>
                        <a:pt x="352425" y="461963"/>
                      </a:cubicBezTo>
                      <a:cubicBezTo>
                        <a:pt x="336550" y="461169"/>
                        <a:pt x="308768" y="450850"/>
                        <a:pt x="290512" y="447675"/>
                      </a:cubicBezTo>
                      <a:cubicBezTo>
                        <a:pt x="272256" y="444500"/>
                        <a:pt x="259556" y="442119"/>
                        <a:pt x="242887" y="442913"/>
                      </a:cubicBezTo>
                      <a:cubicBezTo>
                        <a:pt x="226218" y="443707"/>
                        <a:pt x="211931" y="446088"/>
                        <a:pt x="190500" y="452438"/>
                      </a:cubicBezTo>
                      <a:cubicBezTo>
                        <a:pt x="169069" y="458788"/>
                        <a:pt x="143669" y="467519"/>
                        <a:pt x="114300" y="481013"/>
                      </a:cubicBezTo>
                      <a:cubicBezTo>
                        <a:pt x="84931" y="494507"/>
                        <a:pt x="28575" y="520700"/>
                        <a:pt x="14287" y="533400"/>
                      </a:cubicBezTo>
                      <a:cubicBezTo>
                        <a:pt x="0" y="546100"/>
                        <a:pt x="24606" y="547688"/>
                        <a:pt x="28575" y="557213"/>
                      </a:cubicBezTo>
                      <a:cubicBezTo>
                        <a:pt x="32544" y="566738"/>
                        <a:pt x="27781" y="588963"/>
                        <a:pt x="38100" y="590550"/>
                      </a:cubicBezTo>
                      <a:cubicBezTo>
                        <a:pt x="48419" y="592138"/>
                        <a:pt x="73818" y="570707"/>
                        <a:pt x="90487" y="566738"/>
                      </a:cubicBezTo>
                      <a:cubicBezTo>
                        <a:pt x="107156" y="562769"/>
                        <a:pt x="124618" y="567532"/>
                        <a:pt x="138112" y="566738"/>
                      </a:cubicBezTo>
                      <a:cubicBezTo>
                        <a:pt x="151606" y="565944"/>
                        <a:pt x="160337" y="565150"/>
                        <a:pt x="171450" y="561975"/>
                      </a:cubicBezTo>
                      <a:cubicBezTo>
                        <a:pt x="182563" y="558800"/>
                        <a:pt x="163512" y="549275"/>
                        <a:pt x="204787" y="547688"/>
                      </a:cubicBezTo>
                      <a:cubicBezTo>
                        <a:pt x="246062" y="546101"/>
                        <a:pt x="367506" y="552450"/>
                        <a:pt x="419100" y="552450"/>
                      </a:cubicBezTo>
                      <a:cubicBezTo>
                        <a:pt x="470694" y="552450"/>
                        <a:pt x="487363" y="554038"/>
                        <a:pt x="514350" y="547688"/>
                      </a:cubicBezTo>
                      <a:cubicBezTo>
                        <a:pt x="541337" y="541338"/>
                        <a:pt x="561975" y="524669"/>
                        <a:pt x="581025" y="514350"/>
                      </a:cubicBezTo>
                      <a:cubicBezTo>
                        <a:pt x="600075" y="504031"/>
                        <a:pt x="608806" y="489744"/>
                        <a:pt x="628650" y="485775"/>
                      </a:cubicBezTo>
                      <a:cubicBezTo>
                        <a:pt x="648494" y="481806"/>
                        <a:pt x="679450" y="485776"/>
                        <a:pt x="700087" y="490538"/>
                      </a:cubicBezTo>
                      <a:cubicBezTo>
                        <a:pt x="720724" y="495300"/>
                        <a:pt x="733425" y="504031"/>
                        <a:pt x="752475" y="514350"/>
                      </a:cubicBezTo>
                      <a:cubicBezTo>
                        <a:pt x="771525" y="524669"/>
                        <a:pt x="794543" y="550069"/>
                        <a:pt x="814387" y="552450"/>
                      </a:cubicBezTo>
                      <a:cubicBezTo>
                        <a:pt x="834231" y="554831"/>
                        <a:pt x="855662" y="539751"/>
                        <a:pt x="871537" y="528638"/>
                      </a:cubicBezTo>
                      <a:cubicBezTo>
                        <a:pt x="887412" y="517526"/>
                        <a:pt x="898525" y="492919"/>
                        <a:pt x="909637" y="485775"/>
                      </a:cubicBezTo>
                      <a:cubicBezTo>
                        <a:pt x="920749" y="478631"/>
                        <a:pt x="930275" y="478631"/>
                        <a:pt x="938212" y="485775"/>
                      </a:cubicBezTo>
                      <a:cubicBezTo>
                        <a:pt x="946150" y="492919"/>
                        <a:pt x="944562" y="521494"/>
                        <a:pt x="957262" y="528638"/>
                      </a:cubicBezTo>
                      <a:cubicBezTo>
                        <a:pt x="969962" y="535782"/>
                        <a:pt x="986631" y="522288"/>
                        <a:pt x="1014412" y="528638"/>
                      </a:cubicBezTo>
                      <a:cubicBezTo>
                        <a:pt x="1042193" y="534988"/>
                        <a:pt x="1096963" y="557213"/>
                        <a:pt x="1123950" y="566738"/>
                      </a:cubicBezTo>
                      <a:cubicBezTo>
                        <a:pt x="1150937" y="576263"/>
                        <a:pt x="1150937" y="582613"/>
                        <a:pt x="1176337" y="585788"/>
                      </a:cubicBezTo>
                      <a:cubicBezTo>
                        <a:pt x="1201737" y="588963"/>
                        <a:pt x="1247775" y="583407"/>
                        <a:pt x="1276350" y="585788"/>
                      </a:cubicBezTo>
                      <a:cubicBezTo>
                        <a:pt x="1304925" y="588169"/>
                        <a:pt x="1325562" y="599281"/>
                        <a:pt x="1347787" y="600075"/>
                      </a:cubicBezTo>
                      <a:cubicBezTo>
                        <a:pt x="1370012" y="600869"/>
                        <a:pt x="1423987" y="611188"/>
                        <a:pt x="1423987" y="595313"/>
                      </a:cubicBezTo>
                      <a:close/>
                    </a:path>
                  </a:pathLst>
                </a:custGeom>
                <a:solidFill>
                  <a:srgbClr val="9BBB59">
                    <a:alpha val="38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Freeform 1006"/>
                <p:cNvSpPr/>
                <p:nvPr/>
              </p:nvSpPr>
              <p:spPr>
                <a:xfrm>
                  <a:off x="6762750" y="3528219"/>
                  <a:ext cx="1562894" cy="729456"/>
                </a:xfrm>
                <a:custGeom>
                  <a:avLst/>
                  <a:gdLst>
                    <a:gd name="connsiteX0" fmla="*/ 319088 w 1562894"/>
                    <a:gd name="connsiteY0" fmla="*/ 794 h 729456"/>
                    <a:gd name="connsiteX1" fmla="*/ 300038 w 1562894"/>
                    <a:gd name="connsiteY1" fmla="*/ 48419 h 729456"/>
                    <a:gd name="connsiteX2" fmla="*/ 276225 w 1562894"/>
                    <a:gd name="connsiteY2" fmla="*/ 67469 h 729456"/>
                    <a:gd name="connsiteX3" fmla="*/ 242888 w 1562894"/>
                    <a:gd name="connsiteY3" fmla="*/ 86519 h 729456"/>
                    <a:gd name="connsiteX4" fmla="*/ 195263 w 1562894"/>
                    <a:gd name="connsiteY4" fmla="*/ 119856 h 729456"/>
                    <a:gd name="connsiteX5" fmla="*/ 180975 w 1562894"/>
                    <a:gd name="connsiteY5" fmla="*/ 157956 h 729456"/>
                    <a:gd name="connsiteX6" fmla="*/ 142875 w 1562894"/>
                    <a:gd name="connsiteY6" fmla="*/ 177006 h 729456"/>
                    <a:gd name="connsiteX7" fmla="*/ 104775 w 1562894"/>
                    <a:gd name="connsiteY7" fmla="*/ 205581 h 729456"/>
                    <a:gd name="connsiteX8" fmla="*/ 33338 w 1562894"/>
                    <a:gd name="connsiteY8" fmla="*/ 219869 h 729456"/>
                    <a:gd name="connsiteX9" fmla="*/ 23813 w 1562894"/>
                    <a:gd name="connsiteY9" fmla="*/ 238919 h 729456"/>
                    <a:gd name="connsiteX10" fmla="*/ 23813 w 1562894"/>
                    <a:gd name="connsiteY10" fmla="*/ 281781 h 729456"/>
                    <a:gd name="connsiteX11" fmla="*/ 33338 w 1562894"/>
                    <a:gd name="connsiteY11" fmla="*/ 305594 h 729456"/>
                    <a:gd name="connsiteX12" fmla="*/ 33338 w 1562894"/>
                    <a:gd name="connsiteY12" fmla="*/ 334169 h 729456"/>
                    <a:gd name="connsiteX13" fmla="*/ 4763 w 1562894"/>
                    <a:gd name="connsiteY13" fmla="*/ 362744 h 729456"/>
                    <a:gd name="connsiteX14" fmla="*/ 9525 w 1562894"/>
                    <a:gd name="connsiteY14" fmla="*/ 391319 h 729456"/>
                    <a:gd name="connsiteX15" fmla="*/ 19050 w 1562894"/>
                    <a:gd name="connsiteY15" fmla="*/ 424656 h 729456"/>
                    <a:gd name="connsiteX16" fmla="*/ 123825 w 1562894"/>
                    <a:gd name="connsiteY16" fmla="*/ 424656 h 729456"/>
                    <a:gd name="connsiteX17" fmla="*/ 133350 w 1562894"/>
                    <a:gd name="connsiteY17" fmla="*/ 462756 h 729456"/>
                    <a:gd name="connsiteX18" fmla="*/ 166688 w 1562894"/>
                    <a:gd name="connsiteY18" fmla="*/ 467519 h 729456"/>
                    <a:gd name="connsiteX19" fmla="*/ 195263 w 1562894"/>
                    <a:gd name="connsiteY19" fmla="*/ 496094 h 729456"/>
                    <a:gd name="connsiteX20" fmla="*/ 219075 w 1562894"/>
                    <a:gd name="connsiteY20" fmla="*/ 515144 h 729456"/>
                    <a:gd name="connsiteX21" fmla="*/ 238125 w 1562894"/>
                    <a:gd name="connsiteY21" fmla="*/ 529431 h 729456"/>
                    <a:gd name="connsiteX22" fmla="*/ 295275 w 1562894"/>
                    <a:gd name="connsiteY22" fmla="*/ 548481 h 729456"/>
                    <a:gd name="connsiteX23" fmla="*/ 347663 w 1562894"/>
                    <a:gd name="connsiteY23" fmla="*/ 553244 h 729456"/>
                    <a:gd name="connsiteX24" fmla="*/ 366713 w 1562894"/>
                    <a:gd name="connsiteY24" fmla="*/ 572294 h 729456"/>
                    <a:gd name="connsiteX25" fmla="*/ 414338 w 1562894"/>
                    <a:gd name="connsiteY25" fmla="*/ 629444 h 729456"/>
                    <a:gd name="connsiteX26" fmla="*/ 419100 w 1562894"/>
                    <a:gd name="connsiteY26" fmla="*/ 638969 h 729456"/>
                    <a:gd name="connsiteX27" fmla="*/ 476250 w 1562894"/>
                    <a:gd name="connsiteY27" fmla="*/ 638969 h 729456"/>
                    <a:gd name="connsiteX28" fmla="*/ 481013 w 1562894"/>
                    <a:gd name="connsiteY28" fmla="*/ 662781 h 729456"/>
                    <a:gd name="connsiteX29" fmla="*/ 500063 w 1562894"/>
                    <a:gd name="connsiteY29" fmla="*/ 643731 h 729456"/>
                    <a:gd name="connsiteX30" fmla="*/ 500063 w 1562894"/>
                    <a:gd name="connsiteY30" fmla="*/ 615156 h 729456"/>
                    <a:gd name="connsiteX31" fmla="*/ 485775 w 1562894"/>
                    <a:gd name="connsiteY31" fmla="*/ 586581 h 729456"/>
                    <a:gd name="connsiteX32" fmla="*/ 514350 w 1562894"/>
                    <a:gd name="connsiteY32" fmla="*/ 558006 h 729456"/>
                    <a:gd name="connsiteX33" fmla="*/ 566738 w 1562894"/>
                    <a:gd name="connsiteY33" fmla="*/ 577056 h 729456"/>
                    <a:gd name="connsiteX34" fmla="*/ 590550 w 1562894"/>
                    <a:gd name="connsiteY34" fmla="*/ 605631 h 729456"/>
                    <a:gd name="connsiteX35" fmla="*/ 628650 w 1562894"/>
                    <a:gd name="connsiteY35" fmla="*/ 648494 h 729456"/>
                    <a:gd name="connsiteX36" fmla="*/ 661988 w 1562894"/>
                    <a:gd name="connsiteY36" fmla="*/ 686594 h 729456"/>
                    <a:gd name="connsiteX37" fmla="*/ 685800 w 1562894"/>
                    <a:gd name="connsiteY37" fmla="*/ 724694 h 729456"/>
                    <a:gd name="connsiteX38" fmla="*/ 723900 w 1562894"/>
                    <a:gd name="connsiteY38" fmla="*/ 715169 h 729456"/>
                    <a:gd name="connsiteX39" fmla="*/ 771525 w 1562894"/>
                    <a:gd name="connsiteY39" fmla="*/ 696119 h 729456"/>
                    <a:gd name="connsiteX40" fmla="*/ 804863 w 1562894"/>
                    <a:gd name="connsiteY40" fmla="*/ 681831 h 729456"/>
                    <a:gd name="connsiteX41" fmla="*/ 842963 w 1562894"/>
                    <a:gd name="connsiteY41" fmla="*/ 681831 h 729456"/>
                    <a:gd name="connsiteX42" fmla="*/ 890588 w 1562894"/>
                    <a:gd name="connsiteY42" fmla="*/ 658019 h 729456"/>
                    <a:gd name="connsiteX43" fmla="*/ 933450 w 1562894"/>
                    <a:gd name="connsiteY43" fmla="*/ 605631 h 729456"/>
                    <a:gd name="connsiteX44" fmla="*/ 1004888 w 1562894"/>
                    <a:gd name="connsiteY44" fmla="*/ 600869 h 729456"/>
                    <a:gd name="connsiteX45" fmla="*/ 1062038 w 1562894"/>
                    <a:gd name="connsiteY45" fmla="*/ 600869 h 729456"/>
                    <a:gd name="connsiteX46" fmla="*/ 1052513 w 1562894"/>
                    <a:gd name="connsiteY46" fmla="*/ 634206 h 729456"/>
                    <a:gd name="connsiteX47" fmla="*/ 1062038 w 1562894"/>
                    <a:gd name="connsiteY47" fmla="*/ 672306 h 729456"/>
                    <a:gd name="connsiteX48" fmla="*/ 1095375 w 1562894"/>
                    <a:gd name="connsiteY48" fmla="*/ 691356 h 729456"/>
                    <a:gd name="connsiteX49" fmla="*/ 1133475 w 1562894"/>
                    <a:gd name="connsiteY49" fmla="*/ 691356 h 729456"/>
                    <a:gd name="connsiteX50" fmla="*/ 1185863 w 1562894"/>
                    <a:gd name="connsiteY50" fmla="*/ 686594 h 729456"/>
                    <a:gd name="connsiteX51" fmla="*/ 1200150 w 1562894"/>
                    <a:gd name="connsiteY51" fmla="*/ 658019 h 729456"/>
                    <a:gd name="connsiteX52" fmla="*/ 1257300 w 1562894"/>
                    <a:gd name="connsiteY52" fmla="*/ 648494 h 729456"/>
                    <a:gd name="connsiteX53" fmla="*/ 1314450 w 1562894"/>
                    <a:gd name="connsiteY53" fmla="*/ 643731 h 729456"/>
                    <a:gd name="connsiteX54" fmla="*/ 1347788 w 1562894"/>
                    <a:gd name="connsiteY54" fmla="*/ 662781 h 729456"/>
                    <a:gd name="connsiteX55" fmla="*/ 1395413 w 1562894"/>
                    <a:gd name="connsiteY55" fmla="*/ 629444 h 729456"/>
                    <a:gd name="connsiteX56" fmla="*/ 1476375 w 1562894"/>
                    <a:gd name="connsiteY56" fmla="*/ 677069 h 729456"/>
                    <a:gd name="connsiteX57" fmla="*/ 1538288 w 1562894"/>
                    <a:gd name="connsiteY57" fmla="*/ 643731 h 729456"/>
                    <a:gd name="connsiteX58" fmla="*/ 1533525 w 1562894"/>
                    <a:gd name="connsiteY58" fmla="*/ 596106 h 729456"/>
                    <a:gd name="connsiteX59" fmla="*/ 1562100 w 1562894"/>
                    <a:gd name="connsiteY59" fmla="*/ 548481 h 729456"/>
                    <a:gd name="connsiteX60" fmla="*/ 1528763 w 1562894"/>
                    <a:gd name="connsiteY60" fmla="*/ 529431 h 729456"/>
                    <a:gd name="connsiteX61" fmla="*/ 1528763 w 1562894"/>
                    <a:gd name="connsiteY61" fmla="*/ 477044 h 729456"/>
                    <a:gd name="connsiteX62" fmla="*/ 1471613 w 1562894"/>
                    <a:gd name="connsiteY62" fmla="*/ 477044 h 729456"/>
                    <a:gd name="connsiteX63" fmla="*/ 1409700 w 1562894"/>
                    <a:gd name="connsiteY63" fmla="*/ 457994 h 729456"/>
                    <a:gd name="connsiteX64" fmla="*/ 1343025 w 1562894"/>
                    <a:gd name="connsiteY64" fmla="*/ 424656 h 729456"/>
                    <a:gd name="connsiteX65" fmla="*/ 1323975 w 1562894"/>
                    <a:gd name="connsiteY65" fmla="*/ 424656 h 729456"/>
                    <a:gd name="connsiteX66" fmla="*/ 1276350 w 1562894"/>
                    <a:gd name="connsiteY66" fmla="*/ 429419 h 729456"/>
                    <a:gd name="connsiteX67" fmla="*/ 1190625 w 1562894"/>
                    <a:gd name="connsiteY67" fmla="*/ 419894 h 729456"/>
                    <a:gd name="connsiteX68" fmla="*/ 1114425 w 1562894"/>
                    <a:gd name="connsiteY68" fmla="*/ 396081 h 729456"/>
                    <a:gd name="connsiteX69" fmla="*/ 1076325 w 1562894"/>
                    <a:gd name="connsiteY69" fmla="*/ 400844 h 729456"/>
                    <a:gd name="connsiteX70" fmla="*/ 1085850 w 1562894"/>
                    <a:gd name="connsiteY70" fmla="*/ 462756 h 729456"/>
                    <a:gd name="connsiteX71" fmla="*/ 1042988 w 1562894"/>
                    <a:gd name="connsiteY71" fmla="*/ 443706 h 729456"/>
                    <a:gd name="connsiteX72" fmla="*/ 1019175 w 1562894"/>
                    <a:gd name="connsiteY72" fmla="*/ 405606 h 729456"/>
                    <a:gd name="connsiteX73" fmla="*/ 981075 w 1562894"/>
                    <a:gd name="connsiteY73" fmla="*/ 400844 h 729456"/>
                    <a:gd name="connsiteX74" fmla="*/ 952500 w 1562894"/>
                    <a:gd name="connsiteY74" fmla="*/ 400844 h 729456"/>
                    <a:gd name="connsiteX75" fmla="*/ 923925 w 1562894"/>
                    <a:gd name="connsiteY75" fmla="*/ 434181 h 729456"/>
                    <a:gd name="connsiteX76" fmla="*/ 881063 w 1562894"/>
                    <a:gd name="connsiteY76" fmla="*/ 438944 h 729456"/>
                    <a:gd name="connsiteX77" fmla="*/ 847725 w 1562894"/>
                    <a:gd name="connsiteY77" fmla="*/ 443706 h 729456"/>
                    <a:gd name="connsiteX78" fmla="*/ 819150 w 1562894"/>
                    <a:gd name="connsiteY78" fmla="*/ 386556 h 729456"/>
                    <a:gd name="connsiteX79" fmla="*/ 795338 w 1562894"/>
                    <a:gd name="connsiteY79" fmla="*/ 410369 h 729456"/>
                    <a:gd name="connsiteX80" fmla="*/ 747713 w 1562894"/>
                    <a:gd name="connsiteY80" fmla="*/ 419894 h 729456"/>
                    <a:gd name="connsiteX81" fmla="*/ 695325 w 1562894"/>
                    <a:gd name="connsiteY81" fmla="*/ 415131 h 729456"/>
                    <a:gd name="connsiteX82" fmla="*/ 700088 w 1562894"/>
                    <a:gd name="connsiteY82" fmla="*/ 367506 h 729456"/>
                    <a:gd name="connsiteX83" fmla="*/ 700088 w 1562894"/>
                    <a:gd name="connsiteY83" fmla="*/ 343694 h 729456"/>
                    <a:gd name="connsiteX84" fmla="*/ 676275 w 1562894"/>
                    <a:gd name="connsiteY84" fmla="*/ 315119 h 729456"/>
                    <a:gd name="connsiteX85" fmla="*/ 704850 w 1562894"/>
                    <a:gd name="connsiteY85" fmla="*/ 291306 h 729456"/>
                    <a:gd name="connsiteX86" fmla="*/ 700088 w 1562894"/>
                    <a:gd name="connsiteY86" fmla="*/ 243681 h 729456"/>
                    <a:gd name="connsiteX87" fmla="*/ 738188 w 1562894"/>
                    <a:gd name="connsiteY87" fmla="*/ 243681 h 729456"/>
                    <a:gd name="connsiteX88" fmla="*/ 828675 w 1562894"/>
                    <a:gd name="connsiteY88" fmla="*/ 172244 h 729456"/>
                    <a:gd name="connsiteX89" fmla="*/ 828675 w 1562894"/>
                    <a:gd name="connsiteY89" fmla="*/ 119856 h 729456"/>
                    <a:gd name="connsiteX90" fmla="*/ 785813 w 1562894"/>
                    <a:gd name="connsiteY90" fmla="*/ 100806 h 729456"/>
                    <a:gd name="connsiteX91" fmla="*/ 723900 w 1562894"/>
                    <a:gd name="connsiteY91" fmla="*/ 86519 h 729456"/>
                    <a:gd name="connsiteX92" fmla="*/ 676275 w 1562894"/>
                    <a:gd name="connsiteY92" fmla="*/ 57944 h 729456"/>
                    <a:gd name="connsiteX93" fmla="*/ 633413 w 1562894"/>
                    <a:gd name="connsiteY93" fmla="*/ 67469 h 729456"/>
                    <a:gd name="connsiteX94" fmla="*/ 590550 w 1562894"/>
                    <a:gd name="connsiteY94" fmla="*/ 72231 h 729456"/>
                    <a:gd name="connsiteX95" fmla="*/ 528638 w 1562894"/>
                    <a:gd name="connsiteY95" fmla="*/ 76994 h 729456"/>
                    <a:gd name="connsiteX96" fmla="*/ 495300 w 1562894"/>
                    <a:gd name="connsiteY96" fmla="*/ 96044 h 729456"/>
                    <a:gd name="connsiteX97" fmla="*/ 438150 w 1562894"/>
                    <a:gd name="connsiteY97" fmla="*/ 72231 h 729456"/>
                    <a:gd name="connsiteX98" fmla="*/ 385763 w 1562894"/>
                    <a:gd name="connsiteY98" fmla="*/ 43656 h 729456"/>
                    <a:gd name="connsiteX99" fmla="*/ 319088 w 1562894"/>
                    <a:gd name="connsiteY99" fmla="*/ 794 h 72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1562894" h="729456">
                      <a:moveTo>
                        <a:pt x="319088" y="794"/>
                      </a:moveTo>
                      <a:cubicBezTo>
                        <a:pt x="304801" y="1588"/>
                        <a:pt x="307182" y="37307"/>
                        <a:pt x="300038" y="48419"/>
                      </a:cubicBezTo>
                      <a:cubicBezTo>
                        <a:pt x="292894" y="59531"/>
                        <a:pt x="285750" y="61119"/>
                        <a:pt x="276225" y="67469"/>
                      </a:cubicBezTo>
                      <a:cubicBezTo>
                        <a:pt x="266700" y="73819"/>
                        <a:pt x="256382" y="77788"/>
                        <a:pt x="242888" y="86519"/>
                      </a:cubicBezTo>
                      <a:cubicBezTo>
                        <a:pt x="229394" y="95250"/>
                        <a:pt x="205582" y="107950"/>
                        <a:pt x="195263" y="119856"/>
                      </a:cubicBezTo>
                      <a:cubicBezTo>
                        <a:pt x="184944" y="131762"/>
                        <a:pt x="189706" y="148431"/>
                        <a:pt x="180975" y="157956"/>
                      </a:cubicBezTo>
                      <a:cubicBezTo>
                        <a:pt x="172244" y="167481"/>
                        <a:pt x="155575" y="169069"/>
                        <a:pt x="142875" y="177006"/>
                      </a:cubicBezTo>
                      <a:cubicBezTo>
                        <a:pt x="130175" y="184943"/>
                        <a:pt x="123031" y="198437"/>
                        <a:pt x="104775" y="205581"/>
                      </a:cubicBezTo>
                      <a:cubicBezTo>
                        <a:pt x="86519" y="212725"/>
                        <a:pt x="46832" y="214313"/>
                        <a:pt x="33338" y="219869"/>
                      </a:cubicBezTo>
                      <a:cubicBezTo>
                        <a:pt x="19844" y="225425"/>
                        <a:pt x="25401" y="228600"/>
                        <a:pt x="23813" y="238919"/>
                      </a:cubicBezTo>
                      <a:cubicBezTo>
                        <a:pt x="22226" y="249238"/>
                        <a:pt x="22226" y="270669"/>
                        <a:pt x="23813" y="281781"/>
                      </a:cubicBezTo>
                      <a:cubicBezTo>
                        <a:pt x="25400" y="292893"/>
                        <a:pt x="31750" y="296863"/>
                        <a:pt x="33338" y="305594"/>
                      </a:cubicBezTo>
                      <a:cubicBezTo>
                        <a:pt x="34926" y="314325"/>
                        <a:pt x="38101" y="324644"/>
                        <a:pt x="33338" y="334169"/>
                      </a:cubicBezTo>
                      <a:cubicBezTo>
                        <a:pt x="28575" y="343694"/>
                        <a:pt x="8732" y="353219"/>
                        <a:pt x="4763" y="362744"/>
                      </a:cubicBezTo>
                      <a:cubicBezTo>
                        <a:pt x="794" y="372269"/>
                        <a:pt x="7144" y="381000"/>
                        <a:pt x="9525" y="391319"/>
                      </a:cubicBezTo>
                      <a:cubicBezTo>
                        <a:pt x="11906" y="401638"/>
                        <a:pt x="0" y="419100"/>
                        <a:pt x="19050" y="424656"/>
                      </a:cubicBezTo>
                      <a:cubicBezTo>
                        <a:pt x="38100" y="430212"/>
                        <a:pt x="104775" y="418306"/>
                        <a:pt x="123825" y="424656"/>
                      </a:cubicBezTo>
                      <a:cubicBezTo>
                        <a:pt x="142875" y="431006"/>
                        <a:pt x="126206" y="455612"/>
                        <a:pt x="133350" y="462756"/>
                      </a:cubicBezTo>
                      <a:cubicBezTo>
                        <a:pt x="140494" y="469900"/>
                        <a:pt x="156369" y="461963"/>
                        <a:pt x="166688" y="467519"/>
                      </a:cubicBezTo>
                      <a:cubicBezTo>
                        <a:pt x="177007" y="473075"/>
                        <a:pt x="186532" y="488157"/>
                        <a:pt x="195263" y="496094"/>
                      </a:cubicBezTo>
                      <a:cubicBezTo>
                        <a:pt x="203994" y="504031"/>
                        <a:pt x="211931" y="509588"/>
                        <a:pt x="219075" y="515144"/>
                      </a:cubicBezTo>
                      <a:cubicBezTo>
                        <a:pt x="226219" y="520700"/>
                        <a:pt x="225425" y="523875"/>
                        <a:pt x="238125" y="529431"/>
                      </a:cubicBezTo>
                      <a:cubicBezTo>
                        <a:pt x="250825" y="534987"/>
                        <a:pt x="277019" y="544512"/>
                        <a:pt x="295275" y="548481"/>
                      </a:cubicBezTo>
                      <a:cubicBezTo>
                        <a:pt x="313531" y="552450"/>
                        <a:pt x="335757" y="549275"/>
                        <a:pt x="347663" y="553244"/>
                      </a:cubicBezTo>
                      <a:cubicBezTo>
                        <a:pt x="359569" y="557213"/>
                        <a:pt x="355601" y="559594"/>
                        <a:pt x="366713" y="572294"/>
                      </a:cubicBezTo>
                      <a:cubicBezTo>
                        <a:pt x="377825" y="584994"/>
                        <a:pt x="405607" y="618331"/>
                        <a:pt x="414338" y="629444"/>
                      </a:cubicBezTo>
                      <a:cubicBezTo>
                        <a:pt x="423069" y="640557"/>
                        <a:pt x="408781" y="637382"/>
                        <a:pt x="419100" y="638969"/>
                      </a:cubicBezTo>
                      <a:cubicBezTo>
                        <a:pt x="429419" y="640557"/>
                        <a:pt x="465931" y="635000"/>
                        <a:pt x="476250" y="638969"/>
                      </a:cubicBezTo>
                      <a:cubicBezTo>
                        <a:pt x="486569" y="642938"/>
                        <a:pt x="477044" y="661987"/>
                        <a:pt x="481013" y="662781"/>
                      </a:cubicBezTo>
                      <a:cubicBezTo>
                        <a:pt x="484982" y="663575"/>
                        <a:pt x="496888" y="651669"/>
                        <a:pt x="500063" y="643731"/>
                      </a:cubicBezTo>
                      <a:cubicBezTo>
                        <a:pt x="503238" y="635793"/>
                        <a:pt x="502444" y="624681"/>
                        <a:pt x="500063" y="615156"/>
                      </a:cubicBezTo>
                      <a:cubicBezTo>
                        <a:pt x="497682" y="605631"/>
                        <a:pt x="483394" y="596106"/>
                        <a:pt x="485775" y="586581"/>
                      </a:cubicBezTo>
                      <a:cubicBezTo>
                        <a:pt x="488156" y="577056"/>
                        <a:pt x="500856" y="559593"/>
                        <a:pt x="514350" y="558006"/>
                      </a:cubicBezTo>
                      <a:cubicBezTo>
                        <a:pt x="527844" y="556419"/>
                        <a:pt x="554038" y="569119"/>
                        <a:pt x="566738" y="577056"/>
                      </a:cubicBezTo>
                      <a:cubicBezTo>
                        <a:pt x="579438" y="584993"/>
                        <a:pt x="580231" y="593725"/>
                        <a:pt x="590550" y="605631"/>
                      </a:cubicBezTo>
                      <a:cubicBezTo>
                        <a:pt x="600869" y="617537"/>
                        <a:pt x="628650" y="648494"/>
                        <a:pt x="628650" y="648494"/>
                      </a:cubicBezTo>
                      <a:cubicBezTo>
                        <a:pt x="640556" y="661988"/>
                        <a:pt x="652463" y="673894"/>
                        <a:pt x="661988" y="686594"/>
                      </a:cubicBezTo>
                      <a:cubicBezTo>
                        <a:pt x="671513" y="699294"/>
                        <a:pt x="675481" y="719932"/>
                        <a:pt x="685800" y="724694"/>
                      </a:cubicBezTo>
                      <a:cubicBezTo>
                        <a:pt x="696119" y="729456"/>
                        <a:pt x="709612" y="719932"/>
                        <a:pt x="723900" y="715169"/>
                      </a:cubicBezTo>
                      <a:cubicBezTo>
                        <a:pt x="738188" y="710406"/>
                        <a:pt x="758031" y="701675"/>
                        <a:pt x="771525" y="696119"/>
                      </a:cubicBezTo>
                      <a:cubicBezTo>
                        <a:pt x="785019" y="690563"/>
                        <a:pt x="792957" y="684212"/>
                        <a:pt x="804863" y="681831"/>
                      </a:cubicBezTo>
                      <a:cubicBezTo>
                        <a:pt x="816769" y="679450"/>
                        <a:pt x="828676" y="685800"/>
                        <a:pt x="842963" y="681831"/>
                      </a:cubicBezTo>
                      <a:cubicBezTo>
                        <a:pt x="857250" y="677862"/>
                        <a:pt x="875507" y="670719"/>
                        <a:pt x="890588" y="658019"/>
                      </a:cubicBezTo>
                      <a:cubicBezTo>
                        <a:pt x="905669" y="645319"/>
                        <a:pt x="914400" y="615156"/>
                        <a:pt x="933450" y="605631"/>
                      </a:cubicBezTo>
                      <a:cubicBezTo>
                        <a:pt x="952500" y="596106"/>
                        <a:pt x="983457" y="601663"/>
                        <a:pt x="1004888" y="600869"/>
                      </a:cubicBezTo>
                      <a:cubicBezTo>
                        <a:pt x="1026319" y="600075"/>
                        <a:pt x="1054100" y="595313"/>
                        <a:pt x="1062038" y="600869"/>
                      </a:cubicBezTo>
                      <a:cubicBezTo>
                        <a:pt x="1069976" y="606425"/>
                        <a:pt x="1052513" y="622300"/>
                        <a:pt x="1052513" y="634206"/>
                      </a:cubicBezTo>
                      <a:cubicBezTo>
                        <a:pt x="1052513" y="646112"/>
                        <a:pt x="1054894" y="662781"/>
                        <a:pt x="1062038" y="672306"/>
                      </a:cubicBezTo>
                      <a:cubicBezTo>
                        <a:pt x="1069182" y="681831"/>
                        <a:pt x="1083469" y="688181"/>
                        <a:pt x="1095375" y="691356"/>
                      </a:cubicBezTo>
                      <a:cubicBezTo>
                        <a:pt x="1107281" y="694531"/>
                        <a:pt x="1118394" y="692150"/>
                        <a:pt x="1133475" y="691356"/>
                      </a:cubicBezTo>
                      <a:cubicBezTo>
                        <a:pt x="1148556" y="690562"/>
                        <a:pt x="1174751" y="692150"/>
                        <a:pt x="1185863" y="686594"/>
                      </a:cubicBezTo>
                      <a:cubicBezTo>
                        <a:pt x="1196976" y="681038"/>
                        <a:pt x="1188244" y="664369"/>
                        <a:pt x="1200150" y="658019"/>
                      </a:cubicBezTo>
                      <a:cubicBezTo>
                        <a:pt x="1212056" y="651669"/>
                        <a:pt x="1238250" y="650875"/>
                        <a:pt x="1257300" y="648494"/>
                      </a:cubicBezTo>
                      <a:cubicBezTo>
                        <a:pt x="1276350" y="646113"/>
                        <a:pt x="1299369" y="641350"/>
                        <a:pt x="1314450" y="643731"/>
                      </a:cubicBezTo>
                      <a:cubicBezTo>
                        <a:pt x="1329531" y="646112"/>
                        <a:pt x="1334294" y="665162"/>
                        <a:pt x="1347788" y="662781"/>
                      </a:cubicBezTo>
                      <a:cubicBezTo>
                        <a:pt x="1361282" y="660400"/>
                        <a:pt x="1373982" y="627063"/>
                        <a:pt x="1395413" y="629444"/>
                      </a:cubicBezTo>
                      <a:cubicBezTo>
                        <a:pt x="1416844" y="631825"/>
                        <a:pt x="1452562" y="674688"/>
                        <a:pt x="1476375" y="677069"/>
                      </a:cubicBezTo>
                      <a:cubicBezTo>
                        <a:pt x="1500188" y="679450"/>
                        <a:pt x="1528763" y="657225"/>
                        <a:pt x="1538288" y="643731"/>
                      </a:cubicBezTo>
                      <a:cubicBezTo>
                        <a:pt x="1547813" y="630237"/>
                        <a:pt x="1529556" y="611981"/>
                        <a:pt x="1533525" y="596106"/>
                      </a:cubicBezTo>
                      <a:cubicBezTo>
                        <a:pt x="1537494" y="580231"/>
                        <a:pt x="1562894" y="559593"/>
                        <a:pt x="1562100" y="548481"/>
                      </a:cubicBezTo>
                      <a:cubicBezTo>
                        <a:pt x="1561306" y="537369"/>
                        <a:pt x="1534319" y="541337"/>
                        <a:pt x="1528763" y="529431"/>
                      </a:cubicBezTo>
                      <a:cubicBezTo>
                        <a:pt x="1523207" y="517525"/>
                        <a:pt x="1538288" y="485775"/>
                        <a:pt x="1528763" y="477044"/>
                      </a:cubicBezTo>
                      <a:cubicBezTo>
                        <a:pt x="1519238" y="468313"/>
                        <a:pt x="1491457" y="480219"/>
                        <a:pt x="1471613" y="477044"/>
                      </a:cubicBezTo>
                      <a:cubicBezTo>
                        <a:pt x="1451769" y="473869"/>
                        <a:pt x="1431131" y="466725"/>
                        <a:pt x="1409700" y="457994"/>
                      </a:cubicBezTo>
                      <a:cubicBezTo>
                        <a:pt x="1388269" y="449263"/>
                        <a:pt x="1357313" y="430212"/>
                        <a:pt x="1343025" y="424656"/>
                      </a:cubicBezTo>
                      <a:cubicBezTo>
                        <a:pt x="1328737" y="419100"/>
                        <a:pt x="1335087" y="423862"/>
                        <a:pt x="1323975" y="424656"/>
                      </a:cubicBezTo>
                      <a:cubicBezTo>
                        <a:pt x="1312863" y="425450"/>
                        <a:pt x="1298575" y="430213"/>
                        <a:pt x="1276350" y="429419"/>
                      </a:cubicBezTo>
                      <a:cubicBezTo>
                        <a:pt x="1254125" y="428625"/>
                        <a:pt x="1217612" y="425450"/>
                        <a:pt x="1190625" y="419894"/>
                      </a:cubicBezTo>
                      <a:cubicBezTo>
                        <a:pt x="1163638" y="414338"/>
                        <a:pt x="1133475" y="399256"/>
                        <a:pt x="1114425" y="396081"/>
                      </a:cubicBezTo>
                      <a:cubicBezTo>
                        <a:pt x="1095375" y="392906"/>
                        <a:pt x="1081087" y="389732"/>
                        <a:pt x="1076325" y="400844"/>
                      </a:cubicBezTo>
                      <a:cubicBezTo>
                        <a:pt x="1071563" y="411956"/>
                        <a:pt x="1091406" y="455612"/>
                        <a:pt x="1085850" y="462756"/>
                      </a:cubicBezTo>
                      <a:cubicBezTo>
                        <a:pt x="1080294" y="469900"/>
                        <a:pt x="1054101" y="453231"/>
                        <a:pt x="1042988" y="443706"/>
                      </a:cubicBezTo>
                      <a:cubicBezTo>
                        <a:pt x="1031876" y="434181"/>
                        <a:pt x="1029494" y="412750"/>
                        <a:pt x="1019175" y="405606"/>
                      </a:cubicBezTo>
                      <a:cubicBezTo>
                        <a:pt x="1008856" y="398462"/>
                        <a:pt x="992187" y="401638"/>
                        <a:pt x="981075" y="400844"/>
                      </a:cubicBezTo>
                      <a:cubicBezTo>
                        <a:pt x="969963" y="400050"/>
                        <a:pt x="962025" y="395288"/>
                        <a:pt x="952500" y="400844"/>
                      </a:cubicBezTo>
                      <a:cubicBezTo>
                        <a:pt x="942975" y="406400"/>
                        <a:pt x="935831" y="427831"/>
                        <a:pt x="923925" y="434181"/>
                      </a:cubicBezTo>
                      <a:cubicBezTo>
                        <a:pt x="912019" y="440531"/>
                        <a:pt x="893763" y="437357"/>
                        <a:pt x="881063" y="438944"/>
                      </a:cubicBezTo>
                      <a:cubicBezTo>
                        <a:pt x="868363" y="440531"/>
                        <a:pt x="858044" y="452437"/>
                        <a:pt x="847725" y="443706"/>
                      </a:cubicBezTo>
                      <a:cubicBezTo>
                        <a:pt x="837406" y="434975"/>
                        <a:pt x="827881" y="392112"/>
                        <a:pt x="819150" y="386556"/>
                      </a:cubicBezTo>
                      <a:cubicBezTo>
                        <a:pt x="810419" y="381000"/>
                        <a:pt x="807244" y="404813"/>
                        <a:pt x="795338" y="410369"/>
                      </a:cubicBezTo>
                      <a:cubicBezTo>
                        <a:pt x="783432" y="415925"/>
                        <a:pt x="764382" y="419100"/>
                        <a:pt x="747713" y="419894"/>
                      </a:cubicBezTo>
                      <a:cubicBezTo>
                        <a:pt x="731044" y="420688"/>
                        <a:pt x="703262" y="423862"/>
                        <a:pt x="695325" y="415131"/>
                      </a:cubicBezTo>
                      <a:cubicBezTo>
                        <a:pt x="687388" y="406400"/>
                        <a:pt x="699294" y="379412"/>
                        <a:pt x="700088" y="367506"/>
                      </a:cubicBezTo>
                      <a:cubicBezTo>
                        <a:pt x="700882" y="355600"/>
                        <a:pt x="704057" y="352425"/>
                        <a:pt x="700088" y="343694"/>
                      </a:cubicBezTo>
                      <a:cubicBezTo>
                        <a:pt x="696119" y="334963"/>
                        <a:pt x="675481" y="323850"/>
                        <a:pt x="676275" y="315119"/>
                      </a:cubicBezTo>
                      <a:cubicBezTo>
                        <a:pt x="677069" y="306388"/>
                        <a:pt x="700881" y="303212"/>
                        <a:pt x="704850" y="291306"/>
                      </a:cubicBezTo>
                      <a:cubicBezTo>
                        <a:pt x="708819" y="279400"/>
                        <a:pt x="694532" y="251619"/>
                        <a:pt x="700088" y="243681"/>
                      </a:cubicBezTo>
                      <a:cubicBezTo>
                        <a:pt x="705644" y="235744"/>
                        <a:pt x="716757" y="255587"/>
                        <a:pt x="738188" y="243681"/>
                      </a:cubicBezTo>
                      <a:cubicBezTo>
                        <a:pt x="759619" y="231775"/>
                        <a:pt x="813594" y="192882"/>
                        <a:pt x="828675" y="172244"/>
                      </a:cubicBezTo>
                      <a:cubicBezTo>
                        <a:pt x="843756" y="151607"/>
                        <a:pt x="835819" y="131762"/>
                        <a:pt x="828675" y="119856"/>
                      </a:cubicBezTo>
                      <a:cubicBezTo>
                        <a:pt x="821531" y="107950"/>
                        <a:pt x="803275" y="106362"/>
                        <a:pt x="785813" y="100806"/>
                      </a:cubicBezTo>
                      <a:cubicBezTo>
                        <a:pt x="768351" y="95250"/>
                        <a:pt x="742156" y="93663"/>
                        <a:pt x="723900" y="86519"/>
                      </a:cubicBezTo>
                      <a:cubicBezTo>
                        <a:pt x="705644" y="79375"/>
                        <a:pt x="691356" y="61119"/>
                        <a:pt x="676275" y="57944"/>
                      </a:cubicBezTo>
                      <a:cubicBezTo>
                        <a:pt x="661194" y="54769"/>
                        <a:pt x="647701" y="65088"/>
                        <a:pt x="633413" y="67469"/>
                      </a:cubicBezTo>
                      <a:cubicBezTo>
                        <a:pt x="619126" y="69850"/>
                        <a:pt x="608012" y="70644"/>
                        <a:pt x="590550" y="72231"/>
                      </a:cubicBezTo>
                      <a:cubicBezTo>
                        <a:pt x="573088" y="73818"/>
                        <a:pt x="544513" y="73025"/>
                        <a:pt x="528638" y="76994"/>
                      </a:cubicBezTo>
                      <a:cubicBezTo>
                        <a:pt x="512763" y="80963"/>
                        <a:pt x="510381" y="96838"/>
                        <a:pt x="495300" y="96044"/>
                      </a:cubicBezTo>
                      <a:cubicBezTo>
                        <a:pt x="480219" y="95250"/>
                        <a:pt x="456406" y="80962"/>
                        <a:pt x="438150" y="72231"/>
                      </a:cubicBezTo>
                      <a:cubicBezTo>
                        <a:pt x="419894" y="63500"/>
                        <a:pt x="403225" y="54768"/>
                        <a:pt x="385763" y="43656"/>
                      </a:cubicBezTo>
                      <a:cubicBezTo>
                        <a:pt x="368301" y="32544"/>
                        <a:pt x="333375" y="0"/>
                        <a:pt x="319088" y="794"/>
                      </a:cubicBezTo>
                      <a:close/>
                    </a:path>
                  </a:pathLst>
                </a:custGeom>
                <a:solidFill>
                  <a:srgbClr val="9BBB59">
                    <a:alpha val="54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8" name="Freeform 1007"/>
                <p:cNvSpPr/>
                <p:nvPr/>
              </p:nvSpPr>
              <p:spPr>
                <a:xfrm>
                  <a:off x="7756526" y="4078288"/>
                  <a:ext cx="1006474" cy="580231"/>
                </a:xfrm>
                <a:custGeom>
                  <a:avLst/>
                  <a:gdLst>
                    <a:gd name="connsiteX0" fmla="*/ 130174 w 1006474"/>
                    <a:gd name="connsiteY0" fmla="*/ 579437 h 580231"/>
                    <a:gd name="connsiteX1" fmla="*/ 58737 w 1006474"/>
                    <a:gd name="connsiteY1" fmla="*/ 498475 h 580231"/>
                    <a:gd name="connsiteX2" fmla="*/ 15874 w 1006474"/>
                    <a:gd name="connsiteY2" fmla="*/ 479425 h 580231"/>
                    <a:gd name="connsiteX3" fmla="*/ 15874 w 1006474"/>
                    <a:gd name="connsiteY3" fmla="*/ 436562 h 580231"/>
                    <a:gd name="connsiteX4" fmla="*/ 15874 w 1006474"/>
                    <a:gd name="connsiteY4" fmla="*/ 379412 h 580231"/>
                    <a:gd name="connsiteX5" fmla="*/ 58737 w 1006474"/>
                    <a:gd name="connsiteY5" fmla="*/ 379412 h 580231"/>
                    <a:gd name="connsiteX6" fmla="*/ 92074 w 1006474"/>
                    <a:gd name="connsiteY6" fmla="*/ 360362 h 580231"/>
                    <a:gd name="connsiteX7" fmla="*/ 44449 w 1006474"/>
                    <a:gd name="connsiteY7" fmla="*/ 341312 h 580231"/>
                    <a:gd name="connsiteX8" fmla="*/ 1587 w 1006474"/>
                    <a:gd name="connsiteY8" fmla="*/ 303212 h 580231"/>
                    <a:gd name="connsiteX9" fmla="*/ 34924 w 1006474"/>
                    <a:gd name="connsiteY9" fmla="*/ 260350 h 580231"/>
                    <a:gd name="connsiteX10" fmla="*/ 49212 w 1006474"/>
                    <a:gd name="connsiteY10" fmla="*/ 227012 h 580231"/>
                    <a:gd name="connsiteX11" fmla="*/ 34924 w 1006474"/>
                    <a:gd name="connsiteY11" fmla="*/ 188912 h 580231"/>
                    <a:gd name="connsiteX12" fmla="*/ 68262 w 1006474"/>
                    <a:gd name="connsiteY12" fmla="*/ 188912 h 580231"/>
                    <a:gd name="connsiteX13" fmla="*/ 101599 w 1006474"/>
                    <a:gd name="connsiteY13" fmla="*/ 146050 h 580231"/>
                    <a:gd name="connsiteX14" fmla="*/ 144462 w 1006474"/>
                    <a:gd name="connsiteY14" fmla="*/ 146050 h 580231"/>
                    <a:gd name="connsiteX15" fmla="*/ 201612 w 1006474"/>
                    <a:gd name="connsiteY15" fmla="*/ 146050 h 580231"/>
                    <a:gd name="connsiteX16" fmla="*/ 211137 w 1006474"/>
                    <a:gd name="connsiteY16" fmla="*/ 107950 h 580231"/>
                    <a:gd name="connsiteX17" fmla="*/ 273049 w 1006474"/>
                    <a:gd name="connsiteY17" fmla="*/ 107950 h 580231"/>
                    <a:gd name="connsiteX18" fmla="*/ 325437 w 1006474"/>
                    <a:gd name="connsiteY18" fmla="*/ 107950 h 580231"/>
                    <a:gd name="connsiteX19" fmla="*/ 344487 w 1006474"/>
                    <a:gd name="connsiteY19" fmla="*/ 127000 h 580231"/>
                    <a:gd name="connsiteX20" fmla="*/ 406399 w 1006474"/>
                    <a:gd name="connsiteY20" fmla="*/ 93662 h 580231"/>
                    <a:gd name="connsiteX21" fmla="*/ 449262 w 1006474"/>
                    <a:gd name="connsiteY21" fmla="*/ 117475 h 580231"/>
                    <a:gd name="connsiteX22" fmla="*/ 487362 w 1006474"/>
                    <a:gd name="connsiteY22" fmla="*/ 141287 h 580231"/>
                    <a:gd name="connsiteX23" fmla="*/ 558799 w 1006474"/>
                    <a:gd name="connsiteY23" fmla="*/ 103187 h 580231"/>
                    <a:gd name="connsiteX24" fmla="*/ 554037 w 1006474"/>
                    <a:gd name="connsiteY24" fmla="*/ 55562 h 580231"/>
                    <a:gd name="connsiteX25" fmla="*/ 577849 w 1006474"/>
                    <a:gd name="connsiteY25" fmla="*/ 17462 h 580231"/>
                    <a:gd name="connsiteX26" fmla="*/ 596899 w 1006474"/>
                    <a:gd name="connsiteY26" fmla="*/ 3175 h 580231"/>
                    <a:gd name="connsiteX27" fmla="*/ 663574 w 1006474"/>
                    <a:gd name="connsiteY27" fmla="*/ 36512 h 580231"/>
                    <a:gd name="connsiteX28" fmla="*/ 668337 w 1006474"/>
                    <a:gd name="connsiteY28" fmla="*/ 74612 h 580231"/>
                    <a:gd name="connsiteX29" fmla="*/ 696912 w 1006474"/>
                    <a:gd name="connsiteY29" fmla="*/ 127000 h 580231"/>
                    <a:gd name="connsiteX30" fmla="*/ 730249 w 1006474"/>
                    <a:gd name="connsiteY30" fmla="*/ 136525 h 580231"/>
                    <a:gd name="connsiteX31" fmla="*/ 754062 w 1006474"/>
                    <a:gd name="connsiteY31" fmla="*/ 174625 h 580231"/>
                    <a:gd name="connsiteX32" fmla="*/ 777874 w 1006474"/>
                    <a:gd name="connsiteY32" fmla="*/ 203200 h 580231"/>
                    <a:gd name="connsiteX33" fmla="*/ 901699 w 1006474"/>
                    <a:gd name="connsiteY33" fmla="*/ 198437 h 580231"/>
                    <a:gd name="connsiteX34" fmla="*/ 935037 w 1006474"/>
                    <a:gd name="connsiteY34" fmla="*/ 184150 h 580231"/>
                    <a:gd name="connsiteX35" fmla="*/ 963612 w 1006474"/>
                    <a:gd name="connsiteY35" fmla="*/ 212725 h 580231"/>
                    <a:gd name="connsiteX36" fmla="*/ 996949 w 1006474"/>
                    <a:gd name="connsiteY36" fmla="*/ 231775 h 580231"/>
                    <a:gd name="connsiteX37" fmla="*/ 1006474 w 1006474"/>
                    <a:gd name="connsiteY37" fmla="*/ 298450 h 580231"/>
                    <a:gd name="connsiteX38" fmla="*/ 996949 w 1006474"/>
                    <a:gd name="connsiteY38" fmla="*/ 317500 h 580231"/>
                    <a:gd name="connsiteX39" fmla="*/ 949324 w 1006474"/>
                    <a:gd name="connsiteY39" fmla="*/ 322262 h 580231"/>
                    <a:gd name="connsiteX40" fmla="*/ 949324 w 1006474"/>
                    <a:gd name="connsiteY40" fmla="*/ 369887 h 580231"/>
                    <a:gd name="connsiteX41" fmla="*/ 925512 w 1006474"/>
                    <a:gd name="connsiteY41" fmla="*/ 398462 h 580231"/>
                    <a:gd name="connsiteX42" fmla="*/ 887412 w 1006474"/>
                    <a:gd name="connsiteY42" fmla="*/ 393700 h 580231"/>
                    <a:gd name="connsiteX43" fmla="*/ 792162 w 1006474"/>
                    <a:gd name="connsiteY43" fmla="*/ 393700 h 580231"/>
                    <a:gd name="connsiteX44" fmla="*/ 758824 w 1006474"/>
                    <a:gd name="connsiteY44" fmla="*/ 417512 h 580231"/>
                    <a:gd name="connsiteX45" fmla="*/ 715962 w 1006474"/>
                    <a:gd name="connsiteY45" fmla="*/ 422275 h 580231"/>
                    <a:gd name="connsiteX46" fmla="*/ 658812 w 1006474"/>
                    <a:gd name="connsiteY46" fmla="*/ 422275 h 580231"/>
                    <a:gd name="connsiteX47" fmla="*/ 558799 w 1006474"/>
                    <a:gd name="connsiteY47" fmla="*/ 427037 h 580231"/>
                    <a:gd name="connsiteX48" fmla="*/ 501649 w 1006474"/>
                    <a:gd name="connsiteY48" fmla="*/ 427037 h 580231"/>
                    <a:gd name="connsiteX49" fmla="*/ 473074 w 1006474"/>
                    <a:gd name="connsiteY49" fmla="*/ 427037 h 580231"/>
                    <a:gd name="connsiteX50" fmla="*/ 434974 w 1006474"/>
                    <a:gd name="connsiteY50" fmla="*/ 441325 h 580231"/>
                    <a:gd name="connsiteX51" fmla="*/ 396874 w 1006474"/>
                    <a:gd name="connsiteY51" fmla="*/ 460375 h 580231"/>
                    <a:gd name="connsiteX52" fmla="*/ 382587 w 1006474"/>
                    <a:gd name="connsiteY52" fmla="*/ 474662 h 580231"/>
                    <a:gd name="connsiteX53" fmla="*/ 382587 w 1006474"/>
                    <a:gd name="connsiteY53" fmla="*/ 493712 h 580231"/>
                    <a:gd name="connsiteX54" fmla="*/ 354012 w 1006474"/>
                    <a:gd name="connsiteY54" fmla="*/ 512762 h 580231"/>
                    <a:gd name="connsiteX55" fmla="*/ 320674 w 1006474"/>
                    <a:gd name="connsiteY55" fmla="*/ 527050 h 580231"/>
                    <a:gd name="connsiteX56" fmla="*/ 277812 w 1006474"/>
                    <a:gd name="connsiteY56" fmla="*/ 541337 h 580231"/>
                    <a:gd name="connsiteX57" fmla="*/ 239712 w 1006474"/>
                    <a:gd name="connsiteY57" fmla="*/ 546100 h 580231"/>
                    <a:gd name="connsiteX58" fmla="*/ 239712 w 1006474"/>
                    <a:gd name="connsiteY58" fmla="*/ 508000 h 580231"/>
                    <a:gd name="connsiteX59" fmla="*/ 253999 w 1006474"/>
                    <a:gd name="connsiteY59" fmla="*/ 469900 h 580231"/>
                    <a:gd name="connsiteX60" fmla="*/ 253999 w 1006474"/>
                    <a:gd name="connsiteY60" fmla="*/ 436562 h 580231"/>
                    <a:gd name="connsiteX61" fmla="*/ 173037 w 1006474"/>
                    <a:gd name="connsiteY61" fmla="*/ 441325 h 580231"/>
                    <a:gd name="connsiteX62" fmla="*/ 168274 w 1006474"/>
                    <a:gd name="connsiteY62" fmla="*/ 450850 h 580231"/>
                    <a:gd name="connsiteX63" fmla="*/ 182562 w 1006474"/>
                    <a:gd name="connsiteY63" fmla="*/ 503237 h 580231"/>
                    <a:gd name="connsiteX64" fmla="*/ 130174 w 1006474"/>
                    <a:gd name="connsiteY64" fmla="*/ 579437 h 580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006474" h="580231">
                      <a:moveTo>
                        <a:pt x="130174" y="579437"/>
                      </a:moveTo>
                      <a:cubicBezTo>
                        <a:pt x="109537" y="578643"/>
                        <a:pt x="77787" y="515144"/>
                        <a:pt x="58737" y="498475"/>
                      </a:cubicBezTo>
                      <a:cubicBezTo>
                        <a:pt x="39687" y="481806"/>
                        <a:pt x="23018" y="489744"/>
                        <a:pt x="15874" y="479425"/>
                      </a:cubicBezTo>
                      <a:cubicBezTo>
                        <a:pt x="8730" y="469106"/>
                        <a:pt x="15874" y="436562"/>
                        <a:pt x="15874" y="436562"/>
                      </a:cubicBezTo>
                      <a:cubicBezTo>
                        <a:pt x="15874" y="419893"/>
                        <a:pt x="8730" y="388937"/>
                        <a:pt x="15874" y="379412"/>
                      </a:cubicBezTo>
                      <a:cubicBezTo>
                        <a:pt x="23018" y="369887"/>
                        <a:pt x="46037" y="382587"/>
                        <a:pt x="58737" y="379412"/>
                      </a:cubicBezTo>
                      <a:cubicBezTo>
                        <a:pt x="71437" y="376237"/>
                        <a:pt x="94455" y="366712"/>
                        <a:pt x="92074" y="360362"/>
                      </a:cubicBezTo>
                      <a:cubicBezTo>
                        <a:pt x="89693" y="354012"/>
                        <a:pt x="59530" y="350837"/>
                        <a:pt x="44449" y="341312"/>
                      </a:cubicBezTo>
                      <a:cubicBezTo>
                        <a:pt x="29368" y="331787"/>
                        <a:pt x="3174" y="316706"/>
                        <a:pt x="1587" y="303212"/>
                      </a:cubicBezTo>
                      <a:cubicBezTo>
                        <a:pt x="0" y="289718"/>
                        <a:pt x="26987" y="273050"/>
                        <a:pt x="34924" y="260350"/>
                      </a:cubicBezTo>
                      <a:cubicBezTo>
                        <a:pt x="42861" y="247650"/>
                        <a:pt x="49212" y="238918"/>
                        <a:pt x="49212" y="227012"/>
                      </a:cubicBezTo>
                      <a:cubicBezTo>
                        <a:pt x="49212" y="215106"/>
                        <a:pt x="31749" y="195262"/>
                        <a:pt x="34924" y="188912"/>
                      </a:cubicBezTo>
                      <a:cubicBezTo>
                        <a:pt x="38099" y="182562"/>
                        <a:pt x="57150" y="196056"/>
                        <a:pt x="68262" y="188912"/>
                      </a:cubicBezTo>
                      <a:cubicBezTo>
                        <a:pt x="79375" y="181768"/>
                        <a:pt x="88899" y="153194"/>
                        <a:pt x="101599" y="146050"/>
                      </a:cubicBezTo>
                      <a:cubicBezTo>
                        <a:pt x="114299" y="138906"/>
                        <a:pt x="144462" y="146050"/>
                        <a:pt x="144462" y="146050"/>
                      </a:cubicBezTo>
                      <a:cubicBezTo>
                        <a:pt x="161131" y="146050"/>
                        <a:pt x="190500" y="152400"/>
                        <a:pt x="201612" y="146050"/>
                      </a:cubicBezTo>
                      <a:cubicBezTo>
                        <a:pt x="212724" y="139700"/>
                        <a:pt x="199231" y="114300"/>
                        <a:pt x="211137" y="107950"/>
                      </a:cubicBezTo>
                      <a:cubicBezTo>
                        <a:pt x="223043" y="101600"/>
                        <a:pt x="273049" y="107950"/>
                        <a:pt x="273049" y="107950"/>
                      </a:cubicBezTo>
                      <a:cubicBezTo>
                        <a:pt x="292099" y="107950"/>
                        <a:pt x="313531" y="104775"/>
                        <a:pt x="325437" y="107950"/>
                      </a:cubicBezTo>
                      <a:cubicBezTo>
                        <a:pt x="337343" y="111125"/>
                        <a:pt x="330993" y="129381"/>
                        <a:pt x="344487" y="127000"/>
                      </a:cubicBezTo>
                      <a:cubicBezTo>
                        <a:pt x="357981" y="124619"/>
                        <a:pt x="388937" y="95249"/>
                        <a:pt x="406399" y="93662"/>
                      </a:cubicBezTo>
                      <a:cubicBezTo>
                        <a:pt x="423861" y="92075"/>
                        <a:pt x="435768" y="109538"/>
                        <a:pt x="449262" y="117475"/>
                      </a:cubicBezTo>
                      <a:cubicBezTo>
                        <a:pt x="462756" y="125412"/>
                        <a:pt x="469106" y="143668"/>
                        <a:pt x="487362" y="141287"/>
                      </a:cubicBezTo>
                      <a:cubicBezTo>
                        <a:pt x="505618" y="138906"/>
                        <a:pt x="547687" y="117475"/>
                        <a:pt x="558799" y="103187"/>
                      </a:cubicBezTo>
                      <a:cubicBezTo>
                        <a:pt x="569912" y="88900"/>
                        <a:pt x="550862" y="69849"/>
                        <a:pt x="554037" y="55562"/>
                      </a:cubicBezTo>
                      <a:cubicBezTo>
                        <a:pt x="557212" y="41275"/>
                        <a:pt x="570705" y="26193"/>
                        <a:pt x="577849" y="17462"/>
                      </a:cubicBezTo>
                      <a:cubicBezTo>
                        <a:pt x="584993" y="8731"/>
                        <a:pt x="582612" y="0"/>
                        <a:pt x="596899" y="3175"/>
                      </a:cubicBezTo>
                      <a:cubicBezTo>
                        <a:pt x="611186" y="6350"/>
                        <a:pt x="651668" y="24606"/>
                        <a:pt x="663574" y="36512"/>
                      </a:cubicBezTo>
                      <a:cubicBezTo>
                        <a:pt x="675480" y="48418"/>
                        <a:pt x="662781" y="59531"/>
                        <a:pt x="668337" y="74612"/>
                      </a:cubicBezTo>
                      <a:cubicBezTo>
                        <a:pt x="673893" y="89693"/>
                        <a:pt x="686593" y="116681"/>
                        <a:pt x="696912" y="127000"/>
                      </a:cubicBezTo>
                      <a:cubicBezTo>
                        <a:pt x="707231" y="137319"/>
                        <a:pt x="720724" y="128588"/>
                        <a:pt x="730249" y="136525"/>
                      </a:cubicBezTo>
                      <a:cubicBezTo>
                        <a:pt x="739774" y="144462"/>
                        <a:pt x="746125" y="163513"/>
                        <a:pt x="754062" y="174625"/>
                      </a:cubicBezTo>
                      <a:cubicBezTo>
                        <a:pt x="762000" y="185738"/>
                        <a:pt x="753268" y="199231"/>
                        <a:pt x="777874" y="203200"/>
                      </a:cubicBezTo>
                      <a:cubicBezTo>
                        <a:pt x="802480" y="207169"/>
                        <a:pt x="875505" y="201612"/>
                        <a:pt x="901699" y="198437"/>
                      </a:cubicBezTo>
                      <a:cubicBezTo>
                        <a:pt x="927893" y="195262"/>
                        <a:pt x="924718" y="181769"/>
                        <a:pt x="935037" y="184150"/>
                      </a:cubicBezTo>
                      <a:cubicBezTo>
                        <a:pt x="945356" y="186531"/>
                        <a:pt x="953293" y="204788"/>
                        <a:pt x="963612" y="212725"/>
                      </a:cubicBezTo>
                      <a:cubicBezTo>
                        <a:pt x="973931" y="220662"/>
                        <a:pt x="989805" y="217488"/>
                        <a:pt x="996949" y="231775"/>
                      </a:cubicBezTo>
                      <a:cubicBezTo>
                        <a:pt x="1004093" y="246062"/>
                        <a:pt x="1006474" y="284163"/>
                        <a:pt x="1006474" y="298450"/>
                      </a:cubicBezTo>
                      <a:cubicBezTo>
                        <a:pt x="1006474" y="312737"/>
                        <a:pt x="1006474" y="313531"/>
                        <a:pt x="996949" y="317500"/>
                      </a:cubicBezTo>
                      <a:cubicBezTo>
                        <a:pt x="987424" y="321469"/>
                        <a:pt x="957261" y="313531"/>
                        <a:pt x="949324" y="322262"/>
                      </a:cubicBezTo>
                      <a:cubicBezTo>
                        <a:pt x="941387" y="330993"/>
                        <a:pt x="953293" y="357187"/>
                        <a:pt x="949324" y="369887"/>
                      </a:cubicBezTo>
                      <a:cubicBezTo>
                        <a:pt x="945355" y="382587"/>
                        <a:pt x="935831" y="394493"/>
                        <a:pt x="925512" y="398462"/>
                      </a:cubicBezTo>
                      <a:cubicBezTo>
                        <a:pt x="915193" y="402431"/>
                        <a:pt x="909637" y="394494"/>
                        <a:pt x="887412" y="393700"/>
                      </a:cubicBezTo>
                      <a:cubicBezTo>
                        <a:pt x="865187" y="392906"/>
                        <a:pt x="813593" y="389731"/>
                        <a:pt x="792162" y="393700"/>
                      </a:cubicBezTo>
                      <a:cubicBezTo>
                        <a:pt x="770731" y="397669"/>
                        <a:pt x="771524" y="412749"/>
                        <a:pt x="758824" y="417512"/>
                      </a:cubicBezTo>
                      <a:cubicBezTo>
                        <a:pt x="746124" y="422275"/>
                        <a:pt x="732631" y="421481"/>
                        <a:pt x="715962" y="422275"/>
                      </a:cubicBezTo>
                      <a:cubicBezTo>
                        <a:pt x="699293" y="423069"/>
                        <a:pt x="685006" y="421481"/>
                        <a:pt x="658812" y="422275"/>
                      </a:cubicBezTo>
                      <a:cubicBezTo>
                        <a:pt x="632618" y="423069"/>
                        <a:pt x="584993" y="426243"/>
                        <a:pt x="558799" y="427037"/>
                      </a:cubicBezTo>
                      <a:cubicBezTo>
                        <a:pt x="532605" y="427831"/>
                        <a:pt x="501649" y="427037"/>
                        <a:pt x="501649" y="427037"/>
                      </a:cubicBezTo>
                      <a:cubicBezTo>
                        <a:pt x="487362" y="427037"/>
                        <a:pt x="484186" y="424656"/>
                        <a:pt x="473074" y="427037"/>
                      </a:cubicBezTo>
                      <a:cubicBezTo>
                        <a:pt x="461962" y="429418"/>
                        <a:pt x="447674" y="435769"/>
                        <a:pt x="434974" y="441325"/>
                      </a:cubicBezTo>
                      <a:cubicBezTo>
                        <a:pt x="422274" y="446881"/>
                        <a:pt x="405605" y="454819"/>
                        <a:pt x="396874" y="460375"/>
                      </a:cubicBezTo>
                      <a:cubicBezTo>
                        <a:pt x="388143" y="465931"/>
                        <a:pt x="384968" y="469106"/>
                        <a:pt x="382587" y="474662"/>
                      </a:cubicBezTo>
                      <a:cubicBezTo>
                        <a:pt x="380206" y="480218"/>
                        <a:pt x="387349" y="487362"/>
                        <a:pt x="382587" y="493712"/>
                      </a:cubicBezTo>
                      <a:cubicBezTo>
                        <a:pt x="377825" y="500062"/>
                        <a:pt x="364331" y="507206"/>
                        <a:pt x="354012" y="512762"/>
                      </a:cubicBezTo>
                      <a:cubicBezTo>
                        <a:pt x="343693" y="518318"/>
                        <a:pt x="333374" y="522287"/>
                        <a:pt x="320674" y="527050"/>
                      </a:cubicBezTo>
                      <a:cubicBezTo>
                        <a:pt x="307974" y="531813"/>
                        <a:pt x="291306" y="538162"/>
                        <a:pt x="277812" y="541337"/>
                      </a:cubicBezTo>
                      <a:cubicBezTo>
                        <a:pt x="264318" y="544512"/>
                        <a:pt x="246062" y="551656"/>
                        <a:pt x="239712" y="546100"/>
                      </a:cubicBezTo>
                      <a:cubicBezTo>
                        <a:pt x="233362" y="540544"/>
                        <a:pt x="237331" y="520700"/>
                        <a:pt x="239712" y="508000"/>
                      </a:cubicBezTo>
                      <a:cubicBezTo>
                        <a:pt x="242093" y="495300"/>
                        <a:pt x="251618" y="481806"/>
                        <a:pt x="253999" y="469900"/>
                      </a:cubicBezTo>
                      <a:cubicBezTo>
                        <a:pt x="256380" y="457994"/>
                        <a:pt x="267493" y="441325"/>
                        <a:pt x="253999" y="436562"/>
                      </a:cubicBezTo>
                      <a:cubicBezTo>
                        <a:pt x="240505" y="431799"/>
                        <a:pt x="187324" y="438944"/>
                        <a:pt x="173037" y="441325"/>
                      </a:cubicBezTo>
                      <a:cubicBezTo>
                        <a:pt x="158750" y="443706"/>
                        <a:pt x="166687" y="440531"/>
                        <a:pt x="168274" y="450850"/>
                      </a:cubicBezTo>
                      <a:cubicBezTo>
                        <a:pt x="169862" y="461169"/>
                        <a:pt x="185737" y="488950"/>
                        <a:pt x="182562" y="503237"/>
                      </a:cubicBezTo>
                      <a:cubicBezTo>
                        <a:pt x="179387" y="517524"/>
                        <a:pt x="150811" y="580231"/>
                        <a:pt x="130174" y="579437"/>
                      </a:cubicBezTo>
                      <a:close/>
                    </a:path>
                  </a:pathLst>
                </a:custGeom>
                <a:solidFill>
                  <a:srgbClr val="9BBB59">
                    <a:alpha val="51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9" name="Freeform 1008"/>
                <p:cNvSpPr/>
                <p:nvPr/>
              </p:nvSpPr>
              <p:spPr>
                <a:xfrm>
                  <a:off x="1515533" y="2840567"/>
                  <a:ext cx="518584" cy="421216"/>
                </a:xfrm>
                <a:custGeom>
                  <a:avLst/>
                  <a:gdLst>
                    <a:gd name="connsiteX0" fmla="*/ 516467 w 518584"/>
                    <a:gd name="connsiteY0" fmla="*/ 309033 h 421216"/>
                    <a:gd name="connsiteX1" fmla="*/ 440267 w 518584"/>
                    <a:gd name="connsiteY1" fmla="*/ 131233 h 421216"/>
                    <a:gd name="connsiteX2" fmla="*/ 376767 w 518584"/>
                    <a:gd name="connsiteY2" fmla="*/ 42333 h 421216"/>
                    <a:gd name="connsiteX3" fmla="*/ 300567 w 518584"/>
                    <a:gd name="connsiteY3" fmla="*/ 4233 h 421216"/>
                    <a:gd name="connsiteX4" fmla="*/ 237067 w 518584"/>
                    <a:gd name="connsiteY4" fmla="*/ 16933 h 421216"/>
                    <a:gd name="connsiteX5" fmla="*/ 160867 w 518584"/>
                    <a:gd name="connsiteY5" fmla="*/ 29633 h 421216"/>
                    <a:gd name="connsiteX6" fmla="*/ 110067 w 518584"/>
                    <a:gd name="connsiteY6" fmla="*/ 118533 h 421216"/>
                    <a:gd name="connsiteX7" fmla="*/ 110067 w 518584"/>
                    <a:gd name="connsiteY7" fmla="*/ 169333 h 421216"/>
                    <a:gd name="connsiteX8" fmla="*/ 148167 w 518584"/>
                    <a:gd name="connsiteY8" fmla="*/ 194733 h 421216"/>
                    <a:gd name="connsiteX9" fmla="*/ 186267 w 518584"/>
                    <a:gd name="connsiteY9" fmla="*/ 283633 h 421216"/>
                    <a:gd name="connsiteX10" fmla="*/ 148167 w 518584"/>
                    <a:gd name="connsiteY10" fmla="*/ 309033 h 421216"/>
                    <a:gd name="connsiteX11" fmla="*/ 97367 w 518584"/>
                    <a:gd name="connsiteY11" fmla="*/ 321733 h 421216"/>
                    <a:gd name="connsiteX12" fmla="*/ 8467 w 518584"/>
                    <a:gd name="connsiteY12" fmla="*/ 270933 h 421216"/>
                    <a:gd name="connsiteX13" fmla="*/ 46567 w 518584"/>
                    <a:gd name="connsiteY13" fmla="*/ 359833 h 421216"/>
                    <a:gd name="connsiteX14" fmla="*/ 148167 w 518584"/>
                    <a:gd name="connsiteY14" fmla="*/ 397933 h 421216"/>
                    <a:gd name="connsiteX15" fmla="*/ 224367 w 518584"/>
                    <a:gd name="connsiteY15" fmla="*/ 410633 h 421216"/>
                    <a:gd name="connsiteX16" fmla="*/ 224367 w 518584"/>
                    <a:gd name="connsiteY16" fmla="*/ 385233 h 421216"/>
                    <a:gd name="connsiteX17" fmla="*/ 300567 w 518584"/>
                    <a:gd name="connsiteY17" fmla="*/ 410633 h 421216"/>
                    <a:gd name="connsiteX18" fmla="*/ 351367 w 518584"/>
                    <a:gd name="connsiteY18" fmla="*/ 410633 h 421216"/>
                    <a:gd name="connsiteX19" fmla="*/ 427567 w 518584"/>
                    <a:gd name="connsiteY19" fmla="*/ 347133 h 421216"/>
                    <a:gd name="connsiteX20" fmla="*/ 516467 w 518584"/>
                    <a:gd name="connsiteY20" fmla="*/ 309033 h 421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18584" h="421216">
                      <a:moveTo>
                        <a:pt x="516467" y="309033"/>
                      </a:moveTo>
                      <a:cubicBezTo>
                        <a:pt x="518584" y="273050"/>
                        <a:pt x="463550" y="175683"/>
                        <a:pt x="440267" y="131233"/>
                      </a:cubicBezTo>
                      <a:cubicBezTo>
                        <a:pt x="416984" y="86783"/>
                        <a:pt x="400050" y="63500"/>
                        <a:pt x="376767" y="42333"/>
                      </a:cubicBezTo>
                      <a:cubicBezTo>
                        <a:pt x="353484" y="21166"/>
                        <a:pt x="323850" y="8466"/>
                        <a:pt x="300567" y="4233"/>
                      </a:cubicBezTo>
                      <a:cubicBezTo>
                        <a:pt x="277284" y="0"/>
                        <a:pt x="260350" y="12700"/>
                        <a:pt x="237067" y="16933"/>
                      </a:cubicBezTo>
                      <a:cubicBezTo>
                        <a:pt x="213784" y="21166"/>
                        <a:pt x="182034" y="12700"/>
                        <a:pt x="160867" y="29633"/>
                      </a:cubicBezTo>
                      <a:cubicBezTo>
                        <a:pt x="139700" y="46566"/>
                        <a:pt x="118534" y="95250"/>
                        <a:pt x="110067" y="118533"/>
                      </a:cubicBezTo>
                      <a:cubicBezTo>
                        <a:pt x="101600" y="141816"/>
                        <a:pt x="103717" y="156633"/>
                        <a:pt x="110067" y="169333"/>
                      </a:cubicBezTo>
                      <a:cubicBezTo>
                        <a:pt x="116417" y="182033"/>
                        <a:pt x="135467" y="175683"/>
                        <a:pt x="148167" y="194733"/>
                      </a:cubicBezTo>
                      <a:cubicBezTo>
                        <a:pt x="160867" y="213783"/>
                        <a:pt x="186267" y="264583"/>
                        <a:pt x="186267" y="283633"/>
                      </a:cubicBezTo>
                      <a:cubicBezTo>
                        <a:pt x="186267" y="302683"/>
                        <a:pt x="162984" y="302683"/>
                        <a:pt x="148167" y="309033"/>
                      </a:cubicBezTo>
                      <a:cubicBezTo>
                        <a:pt x="133350" y="315383"/>
                        <a:pt x="120650" y="328083"/>
                        <a:pt x="97367" y="321733"/>
                      </a:cubicBezTo>
                      <a:cubicBezTo>
                        <a:pt x="74084" y="315383"/>
                        <a:pt x="16934" y="264583"/>
                        <a:pt x="8467" y="270933"/>
                      </a:cubicBezTo>
                      <a:cubicBezTo>
                        <a:pt x="0" y="277283"/>
                        <a:pt x="23284" y="338666"/>
                        <a:pt x="46567" y="359833"/>
                      </a:cubicBezTo>
                      <a:cubicBezTo>
                        <a:pt x="69850" y="381000"/>
                        <a:pt x="118534" y="389466"/>
                        <a:pt x="148167" y="397933"/>
                      </a:cubicBezTo>
                      <a:cubicBezTo>
                        <a:pt x="177800" y="406400"/>
                        <a:pt x="211667" y="412750"/>
                        <a:pt x="224367" y="410633"/>
                      </a:cubicBezTo>
                      <a:cubicBezTo>
                        <a:pt x="237067" y="408516"/>
                        <a:pt x="211667" y="385233"/>
                        <a:pt x="224367" y="385233"/>
                      </a:cubicBezTo>
                      <a:cubicBezTo>
                        <a:pt x="237067" y="385233"/>
                        <a:pt x="279400" y="406400"/>
                        <a:pt x="300567" y="410633"/>
                      </a:cubicBezTo>
                      <a:cubicBezTo>
                        <a:pt x="321734" y="414866"/>
                        <a:pt x="330200" y="421216"/>
                        <a:pt x="351367" y="410633"/>
                      </a:cubicBezTo>
                      <a:cubicBezTo>
                        <a:pt x="372534" y="400050"/>
                        <a:pt x="400050" y="361950"/>
                        <a:pt x="427567" y="347133"/>
                      </a:cubicBezTo>
                      <a:cubicBezTo>
                        <a:pt x="455084" y="332316"/>
                        <a:pt x="514350" y="345016"/>
                        <a:pt x="516467" y="309033"/>
                      </a:cubicBezTo>
                      <a:close/>
                    </a:path>
                  </a:pathLst>
                </a:custGeom>
                <a:solidFill>
                  <a:srgbClr val="9BBB59">
                    <a:alpha val="1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06" name="Group 977"/>
              <p:cNvGrpSpPr/>
              <p:nvPr/>
            </p:nvGrpSpPr>
            <p:grpSpPr>
              <a:xfrm>
                <a:off x="2667000" y="4648200"/>
                <a:ext cx="457200" cy="1620572"/>
                <a:chOff x="2667000" y="4648200"/>
                <a:chExt cx="457200" cy="1620572"/>
              </a:xfrm>
            </p:grpSpPr>
            <p:sp>
              <p:nvSpPr>
                <p:cNvPr id="981" name="Rectangle 980"/>
                <p:cNvSpPr/>
                <p:nvPr/>
              </p:nvSpPr>
              <p:spPr>
                <a:xfrm>
                  <a:off x="2819400" y="4800600"/>
                  <a:ext cx="152400" cy="1295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07" name="Group 981"/>
                <p:cNvGrpSpPr/>
                <p:nvPr/>
              </p:nvGrpSpPr>
              <p:grpSpPr>
                <a:xfrm>
                  <a:off x="2667000" y="4648200"/>
                  <a:ext cx="457200" cy="1620572"/>
                  <a:chOff x="2362200" y="4648200"/>
                  <a:chExt cx="457200" cy="1620572"/>
                </a:xfrm>
              </p:grpSpPr>
              <p:sp>
                <p:nvSpPr>
                  <p:cNvPr id="983" name="Rectangle 982"/>
                  <p:cNvSpPr/>
                  <p:nvPr/>
                </p:nvSpPr>
                <p:spPr>
                  <a:xfrm>
                    <a:off x="2514600" y="4800600"/>
                    <a:ext cx="152400" cy="128016"/>
                  </a:xfrm>
                  <a:prstGeom prst="rect">
                    <a:avLst/>
                  </a:prstGeom>
                  <a:solidFill>
                    <a:srgbClr val="9BBB59">
                      <a:alpha val="1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4" name="Rectangle 983"/>
                  <p:cNvSpPr/>
                  <p:nvPr/>
                </p:nvSpPr>
                <p:spPr>
                  <a:xfrm>
                    <a:off x="2514600" y="4928616"/>
                    <a:ext cx="152400" cy="128016"/>
                  </a:xfrm>
                  <a:prstGeom prst="rect">
                    <a:avLst/>
                  </a:prstGeom>
                  <a:solidFill>
                    <a:srgbClr val="9BBB59">
                      <a:alpha val="2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5" name="Rectangle 984"/>
                  <p:cNvSpPr/>
                  <p:nvPr/>
                </p:nvSpPr>
                <p:spPr>
                  <a:xfrm>
                    <a:off x="2514600" y="5056632"/>
                    <a:ext cx="152400" cy="128016"/>
                  </a:xfrm>
                  <a:prstGeom prst="rect">
                    <a:avLst/>
                  </a:prstGeom>
                  <a:solidFill>
                    <a:srgbClr val="9BBB59">
                      <a:alpha val="3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6" name="Rectangle 985"/>
                  <p:cNvSpPr/>
                  <p:nvPr/>
                </p:nvSpPr>
                <p:spPr>
                  <a:xfrm>
                    <a:off x="2514600" y="5184648"/>
                    <a:ext cx="152400" cy="128016"/>
                  </a:xfrm>
                  <a:prstGeom prst="rect">
                    <a:avLst/>
                  </a:prstGeom>
                  <a:solidFill>
                    <a:srgbClr val="9BBB59">
                      <a:alpha val="4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7" name="Rectangle 986"/>
                  <p:cNvSpPr/>
                  <p:nvPr/>
                </p:nvSpPr>
                <p:spPr>
                  <a:xfrm>
                    <a:off x="2514600" y="5312664"/>
                    <a:ext cx="152400" cy="128016"/>
                  </a:xfrm>
                  <a:prstGeom prst="rect">
                    <a:avLst/>
                  </a:prstGeom>
                  <a:solidFill>
                    <a:srgbClr val="9BBB59">
                      <a:alpha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8" name="Rectangle 987"/>
                  <p:cNvSpPr/>
                  <p:nvPr/>
                </p:nvSpPr>
                <p:spPr>
                  <a:xfrm>
                    <a:off x="2514600" y="5440680"/>
                    <a:ext cx="152400" cy="137160"/>
                  </a:xfrm>
                  <a:prstGeom prst="rect">
                    <a:avLst/>
                  </a:prstGeom>
                  <a:solidFill>
                    <a:srgbClr val="9BBB59">
                      <a:alpha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9" name="Rectangle 988"/>
                  <p:cNvSpPr/>
                  <p:nvPr/>
                </p:nvSpPr>
                <p:spPr>
                  <a:xfrm>
                    <a:off x="2514600" y="5577840"/>
                    <a:ext cx="152400" cy="128016"/>
                  </a:xfrm>
                  <a:prstGeom prst="rect">
                    <a:avLst/>
                  </a:prstGeom>
                  <a:solidFill>
                    <a:srgbClr val="9BBB59">
                      <a:alpha val="6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0" name="Rectangle 989"/>
                  <p:cNvSpPr/>
                  <p:nvPr/>
                </p:nvSpPr>
                <p:spPr>
                  <a:xfrm>
                    <a:off x="2514600" y="5705856"/>
                    <a:ext cx="152400" cy="128016"/>
                  </a:xfrm>
                  <a:prstGeom prst="rect">
                    <a:avLst/>
                  </a:prstGeom>
                  <a:solidFill>
                    <a:srgbClr val="9BBB59">
                      <a:alpha val="7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1" name="Rectangle 990"/>
                  <p:cNvSpPr/>
                  <p:nvPr/>
                </p:nvSpPr>
                <p:spPr>
                  <a:xfrm>
                    <a:off x="2514600" y="5833872"/>
                    <a:ext cx="152400" cy="128016"/>
                  </a:xfrm>
                  <a:prstGeom prst="rect">
                    <a:avLst/>
                  </a:prstGeom>
                  <a:solidFill>
                    <a:srgbClr val="9BBB59">
                      <a:alpha val="8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2" name="Rectangle 991"/>
                  <p:cNvSpPr/>
                  <p:nvPr/>
                </p:nvSpPr>
                <p:spPr>
                  <a:xfrm>
                    <a:off x="2514600" y="5961888"/>
                    <a:ext cx="152400" cy="128016"/>
                  </a:xfrm>
                  <a:prstGeom prst="rect">
                    <a:avLst/>
                  </a:prstGeom>
                  <a:solidFill>
                    <a:srgbClr val="9BBB59">
                      <a:alpha val="9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3" name="TextBox 1063"/>
                  <p:cNvSpPr txBox="1"/>
                  <p:nvPr/>
                </p:nvSpPr>
                <p:spPr>
                  <a:xfrm>
                    <a:off x="2459736" y="4648200"/>
                    <a:ext cx="304800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 0</a:t>
                    </a:r>
                    <a:endPara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4" name="TextBox 1065"/>
                  <p:cNvSpPr txBox="1"/>
                  <p:nvPr/>
                </p:nvSpPr>
                <p:spPr>
                  <a:xfrm>
                    <a:off x="2362200" y="6053328"/>
                    <a:ext cx="457200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  300</a:t>
                    </a:r>
                    <a:endPara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979" name="TextBox 1070"/>
              <p:cNvSpPr txBox="1"/>
              <p:nvPr/>
            </p:nvSpPr>
            <p:spPr>
              <a:xfrm>
                <a:off x="1524000" y="5257800"/>
                <a:ext cx="10668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Chlorination Station Density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0" name="TextBox 372"/>
              <p:cNvSpPr txBox="1"/>
              <p:nvPr/>
            </p:nvSpPr>
            <p:spPr>
              <a:xfrm>
                <a:off x="3505200" y="4724400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Surface Water  Treatment Plants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09" name="Group 916"/>
            <p:cNvGrpSpPr/>
            <p:nvPr/>
          </p:nvGrpSpPr>
          <p:grpSpPr>
            <a:xfrm>
              <a:off x="609600" y="1752600"/>
              <a:ext cx="7339584" cy="2919984"/>
              <a:chOff x="609600" y="1752600"/>
              <a:chExt cx="7339584" cy="2919984"/>
            </a:xfrm>
          </p:grpSpPr>
          <p:sp>
            <p:nvSpPr>
              <p:cNvPr id="918" name="Oval 917"/>
              <p:cNvSpPr/>
              <p:nvPr/>
            </p:nvSpPr>
            <p:spPr>
              <a:xfrm flipV="1">
                <a:off x="1828800" y="1905000"/>
                <a:ext cx="45719" cy="45719"/>
              </a:xfrm>
              <a:prstGeom prst="ellipse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127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11" name="Group 918"/>
              <p:cNvGrpSpPr/>
              <p:nvPr/>
            </p:nvGrpSpPr>
            <p:grpSpPr>
              <a:xfrm>
                <a:off x="609600" y="1752600"/>
                <a:ext cx="7339584" cy="2919984"/>
                <a:chOff x="609600" y="1752600"/>
                <a:chExt cx="7339584" cy="2919984"/>
              </a:xfrm>
            </p:grpSpPr>
            <p:sp>
              <p:nvSpPr>
                <p:cNvPr id="920" name="Oval 919"/>
                <p:cNvSpPr/>
                <p:nvPr/>
              </p:nvSpPr>
              <p:spPr>
                <a:xfrm>
                  <a:off x="762000" y="25146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1" name="Oval 920"/>
                <p:cNvSpPr/>
                <p:nvPr/>
              </p:nvSpPr>
              <p:spPr>
                <a:xfrm>
                  <a:off x="914400" y="23622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2" name="Oval 921"/>
                <p:cNvSpPr/>
                <p:nvPr/>
              </p:nvSpPr>
              <p:spPr>
                <a:xfrm>
                  <a:off x="609600" y="24384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" name="Oval 922"/>
                <p:cNvSpPr/>
                <p:nvPr/>
              </p:nvSpPr>
              <p:spPr>
                <a:xfrm>
                  <a:off x="1066800" y="22860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4" name="Oval 923"/>
                <p:cNvSpPr/>
                <p:nvPr/>
              </p:nvSpPr>
              <p:spPr>
                <a:xfrm>
                  <a:off x="1295400" y="20574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5" name="Oval 924"/>
                <p:cNvSpPr/>
                <p:nvPr/>
              </p:nvSpPr>
              <p:spPr>
                <a:xfrm>
                  <a:off x="838200" y="2209800"/>
                  <a:ext cx="73152" cy="73152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6" name="Oval 925"/>
                <p:cNvSpPr/>
                <p:nvPr/>
              </p:nvSpPr>
              <p:spPr>
                <a:xfrm>
                  <a:off x="1143000" y="22098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Oval 926"/>
                <p:cNvSpPr/>
                <p:nvPr/>
              </p:nvSpPr>
              <p:spPr>
                <a:xfrm>
                  <a:off x="1066800" y="2133600"/>
                  <a:ext cx="73152" cy="73152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Oval 927"/>
                <p:cNvSpPr/>
                <p:nvPr/>
              </p:nvSpPr>
              <p:spPr>
                <a:xfrm>
                  <a:off x="1447800" y="19812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Oval 928"/>
                <p:cNvSpPr/>
                <p:nvPr/>
              </p:nvSpPr>
              <p:spPr>
                <a:xfrm>
                  <a:off x="1600200" y="1981200"/>
                  <a:ext cx="73152" cy="73152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Oval 929"/>
                <p:cNvSpPr/>
                <p:nvPr/>
              </p:nvSpPr>
              <p:spPr>
                <a:xfrm>
                  <a:off x="1905000" y="19050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Oval 930"/>
                <p:cNvSpPr/>
                <p:nvPr/>
              </p:nvSpPr>
              <p:spPr>
                <a:xfrm>
                  <a:off x="1752600" y="19050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Oval 931"/>
                <p:cNvSpPr/>
                <p:nvPr/>
              </p:nvSpPr>
              <p:spPr>
                <a:xfrm>
                  <a:off x="2667000" y="18288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" name="Oval 932"/>
                <p:cNvSpPr/>
                <p:nvPr/>
              </p:nvSpPr>
              <p:spPr>
                <a:xfrm>
                  <a:off x="2590800" y="19050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4" name="Oval 933"/>
                <p:cNvSpPr/>
                <p:nvPr/>
              </p:nvSpPr>
              <p:spPr>
                <a:xfrm>
                  <a:off x="2438400" y="19050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5" name="Oval 934"/>
                <p:cNvSpPr/>
                <p:nvPr/>
              </p:nvSpPr>
              <p:spPr>
                <a:xfrm>
                  <a:off x="2313432" y="1752600"/>
                  <a:ext cx="100584" cy="100584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6" name="Oval 935"/>
                <p:cNvSpPr/>
                <p:nvPr/>
              </p:nvSpPr>
              <p:spPr>
                <a:xfrm>
                  <a:off x="4114800" y="2438400"/>
                  <a:ext cx="73152" cy="73152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7" name="Oval 936"/>
                <p:cNvSpPr/>
                <p:nvPr/>
              </p:nvSpPr>
              <p:spPr>
                <a:xfrm>
                  <a:off x="4191000" y="2514600"/>
                  <a:ext cx="100584" cy="100584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8" name="Oval 937"/>
                <p:cNvSpPr/>
                <p:nvPr/>
              </p:nvSpPr>
              <p:spPr>
                <a:xfrm>
                  <a:off x="4191000" y="26670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Oval 938"/>
                <p:cNvSpPr/>
                <p:nvPr/>
              </p:nvSpPr>
              <p:spPr>
                <a:xfrm>
                  <a:off x="3733800" y="23622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Oval 939"/>
                <p:cNvSpPr/>
                <p:nvPr/>
              </p:nvSpPr>
              <p:spPr>
                <a:xfrm>
                  <a:off x="3810000" y="25908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Oval 940"/>
                <p:cNvSpPr/>
                <p:nvPr/>
              </p:nvSpPr>
              <p:spPr>
                <a:xfrm>
                  <a:off x="3581400" y="2514600"/>
                  <a:ext cx="73152" cy="73152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2" name="Oval 941"/>
                <p:cNvSpPr/>
                <p:nvPr/>
              </p:nvSpPr>
              <p:spPr>
                <a:xfrm>
                  <a:off x="3962400" y="2895600"/>
                  <a:ext cx="100584" cy="100584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3" name="Oval 942"/>
                <p:cNvSpPr/>
                <p:nvPr/>
              </p:nvSpPr>
              <p:spPr>
                <a:xfrm>
                  <a:off x="3810000" y="28194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Oval 943"/>
                <p:cNvSpPr/>
                <p:nvPr/>
              </p:nvSpPr>
              <p:spPr>
                <a:xfrm>
                  <a:off x="3733800" y="2667000"/>
                  <a:ext cx="73152" cy="73152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/>
                <p:cNvSpPr/>
                <p:nvPr/>
              </p:nvSpPr>
              <p:spPr>
                <a:xfrm>
                  <a:off x="3505200" y="2590800"/>
                  <a:ext cx="100584" cy="100584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Oval 945"/>
                <p:cNvSpPr/>
                <p:nvPr/>
              </p:nvSpPr>
              <p:spPr>
                <a:xfrm>
                  <a:off x="4495800" y="2743200"/>
                  <a:ext cx="73152" cy="73152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Oval 946"/>
                <p:cNvSpPr/>
                <p:nvPr/>
              </p:nvSpPr>
              <p:spPr>
                <a:xfrm>
                  <a:off x="4343400" y="3048000"/>
                  <a:ext cx="100584" cy="100584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Oval 947"/>
                <p:cNvSpPr/>
                <p:nvPr/>
              </p:nvSpPr>
              <p:spPr>
                <a:xfrm>
                  <a:off x="4495800" y="2895600"/>
                  <a:ext cx="73152" cy="73152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Oval 948"/>
                <p:cNvSpPr/>
                <p:nvPr/>
              </p:nvSpPr>
              <p:spPr>
                <a:xfrm>
                  <a:off x="5029200" y="25146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Oval 949"/>
                <p:cNvSpPr/>
                <p:nvPr/>
              </p:nvSpPr>
              <p:spPr>
                <a:xfrm>
                  <a:off x="4953000" y="27432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1" name="Oval 950"/>
                <p:cNvSpPr/>
                <p:nvPr/>
              </p:nvSpPr>
              <p:spPr>
                <a:xfrm>
                  <a:off x="6400800" y="3276600"/>
                  <a:ext cx="100584" cy="100584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2" name="Oval 951"/>
                <p:cNvSpPr/>
                <p:nvPr/>
              </p:nvSpPr>
              <p:spPr>
                <a:xfrm>
                  <a:off x="6172200" y="3124200"/>
                  <a:ext cx="73152" cy="73152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Oval 952"/>
                <p:cNvSpPr/>
                <p:nvPr/>
              </p:nvSpPr>
              <p:spPr>
                <a:xfrm>
                  <a:off x="6248400" y="34290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Oval 953"/>
                <p:cNvSpPr/>
                <p:nvPr/>
              </p:nvSpPr>
              <p:spPr>
                <a:xfrm>
                  <a:off x="5791200" y="35052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Oval 954"/>
                <p:cNvSpPr/>
                <p:nvPr/>
              </p:nvSpPr>
              <p:spPr>
                <a:xfrm>
                  <a:off x="5715000" y="3276600"/>
                  <a:ext cx="100584" cy="100584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Oval 955"/>
                <p:cNvSpPr/>
                <p:nvPr/>
              </p:nvSpPr>
              <p:spPr>
                <a:xfrm>
                  <a:off x="6400800" y="3657600"/>
                  <a:ext cx="73152" cy="73152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Oval 956"/>
                <p:cNvSpPr/>
                <p:nvPr/>
              </p:nvSpPr>
              <p:spPr>
                <a:xfrm>
                  <a:off x="6553200" y="3657600"/>
                  <a:ext cx="73152" cy="73152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Oval 957"/>
                <p:cNvSpPr/>
                <p:nvPr/>
              </p:nvSpPr>
              <p:spPr>
                <a:xfrm>
                  <a:off x="6553200" y="33528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Oval 958"/>
                <p:cNvSpPr/>
                <p:nvPr/>
              </p:nvSpPr>
              <p:spPr>
                <a:xfrm>
                  <a:off x="6324600" y="38100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Oval 959"/>
                <p:cNvSpPr/>
                <p:nvPr/>
              </p:nvSpPr>
              <p:spPr>
                <a:xfrm>
                  <a:off x="6324600" y="45720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Oval 960"/>
                <p:cNvSpPr/>
                <p:nvPr/>
              </p:nvSpPr>
              <p:spPr>
                <a:xfrm>
                  <a:off x="6629400" y="43434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Oval 961"/>
                <p:cNvSpPr/>
                <p:nvPr/>
              </p:nvSpPr>
              <p:spPr>
                <a:xfrm>
                  <a:off x="6553200" y="44958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3" name="Oval 962"/>
                <p:cNvSpPr/>
                <p:nvPr/>
              </p:nvSpPr>
              <p:spPr>
                <a:xfrm>
                  <a:off x="6858000" y="4038600"/>
                  <a:ext cx="100584" cy="100584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Oval 963"/>
                <p:cNvSpPr/>
                <p:nvPr/>
              </p:nvSpPr>
              <p:spPr>
                <a:xfrm>
                  <a:off x="7114032" y="3694176"/>
                  <a:ext cx="73152" cy="73152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/>
                <p:cNvSpPr/>
                <p:nvPr/>
              </p:nvSpPr>
              <p:spPr>
                <a:xfrm>
                  <a:off x="7010400" y="3733800"/>
                  <a:ext cx="73152" cy="73152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6" name="Oval 965"/>
                <p:cNvSpPr/>
                <p:nvPr/>
              </p:nvSpPr>
              <p:spPr>
                <a:xfrm>
                  <a:off x="7086600" y="3785616"/>
                  <a:ext cx="100584" cy="100584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Oval 966"/>
                <p:cNvSpPr/>
                <p:nvPr/>
              </p:nvSpPr>
              <p:spPr>
                <a:xfrm>
                  <a:off x="7162800" y="35814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8" name="Oval 967"/>
                <p:cNvSpPr/>
                <p:nvPr/>
              </p:nvSpPr>
              <p:spPr>
                <a:xfrm>
                  <a:off x="6324600" y="3962400"/>
                  <a:ext cx="100584" cy="100584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9" name="Oval 968"/>
                <p:cNvSpPr/>
                <p:nvPr/>
              </p:nvSpPr>
              <p:spPr>
                <a:xfrm>
                  <a:off x="7467600" y="4495800"/>
                  <a:ext cx="100584" cy="100584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0" name="Oval 969"/>
                <p:cNvSpPr/>
                <p:nvPr/>
              </p:nvSpPr>
              <p:spPr>
                <a:xfrm>
                  <a:off x="7696200" y="4572000"/>
                  <a:ext cx="100584" cy="100584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1" name="Oval 970"/>
                <p:cNvSpPr/>
                <p:nvPr/>
              </p:nvSpPr>
              <p:spPr>
                <a:xfrm>
                  <a:off x="7315200" y="44958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2" name="Oval 971"/>
                <p:cNvSpPr/>
                <p:nvPr/>
              </p:nvSpPr>
              <p:spPr>
                <a:xfrm>
                  <a:off x="7620000" y="4495800"/>
                  <a:ext cx="73152" cy="73152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Oval 972"/>
                <p:cNvSpPr/>
                <p:nvPr/>
              </p:nvSpPr>
              <p:spPr>
                <a:xfrm>
                  <a:off x="7315200" y="40386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/>
                <p:cNvSpPr/>
                <p:nvPr/>
              </p:nvSpPr>
              <p:spPr>
                <a:xfrm>
                  <a:off x="7696200" y="4191000"/>
                  <a:ext cx="45719" cy="45719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5" name="Oval 974"/>
                <p:cNvSpPr/>
                <p:nvPr/>
              </p:nvSpPr>
              <p:spPr>
                <a:xfrm>
                  <a:off x="7239000" y="4343400"/>
                  <a:ext cx="73152" cy="73152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6" name="Oval 975"/>
                <p:cNvSpPr/>
                <p:nvPr/>
              </p:nvSpPr>
              <p:spPr>
                <a:xfrm>
                  <a:off x="7848600" y="4267200"/>
                  <a:ext cx="100584" cy="100584"/>
                </a:xfrm>
                <a:prstGeom prst="ellipse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TREATMENT </a:t>
            </a:r>
            <a:br>
              <a:rPr lang="en-US" dirty="0" smtClean="0"/>
            </a:br>
            <a:r>
              <a:rPr lang="en-US" dirty="0" smtClean="0"/>
              <a:t>DEMAND &amp; CAPACITY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04800" y="1600200"/>
            <a:ext cx="8382000" cy="50292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Demand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2600" dirty="0" smtClean="0"/>
              <a:t>Population: 11.25 Million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Overall Demand: </a:t>
            </a:r>
            <a:r>
              <a:rPr lang="en-US" sz="2400" dirty="0" smtClean="0"/>
              <a:t>1.77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/person/day</a:t>
            </a:r>
            <a:endParaRPr kumimoji="0" lang="en-US" sz="240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2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en-US" sz="2400" baseline="0" dirty="0" smtClean="0"/>
              <a:t>Demand Breakdown:</a:t>
            </a:r>
          </a:p>
          <a:p>
            <a:pPr lvl="3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en-US" sz="2400" dirty="0" smtClean="0"/>
              <a:t>12% Industrial</a:t>
            </a:r>
          </a:p>
          <a:p>
            <a:pPr lvl="3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en-US" sz="2400" dirty="0" smtClean="0"/>
              <a:t>19% Domestic: </a:t>
            </a:r>
            <a:r>
              <a:rPr lang="en-US" sz="2400" i="1" dirty="0" smtClean="0"/>
              <a:t>0.34 m</a:t>
            </a:r>
            <a:r>
              <a:rPr lang="en-US" sz="2400" i="1" baseline="30000" dirty="0" smtClean="0"/>
              <a:t>3</a:t>
            </a:r>
            <a:r>
              <a:rPr lang="en-US" sz="2400" i="1" dirty="0" smtClean="0"/>
              <a:t>/day/capita</a:t>
            </a:r>
          </a:p>
          <a:p>
            <a:pPr lvl="3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69% Agricultural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Capacity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400" dirty="0" smtClean="0"/>
              <a:t>Overall Treatment Capacity: </a:t>
            </a:r>
            <a:r>
              <a:rPr lang="en-US" sz="2400" i="1" dirty="0" smtClean="0"/>
              <a:t>0.36 m</a:t>
            </a:r>
            <a:r>
              <a:rPr lang="en-US" sz="2400" i="1" baseline="30000" dirty="0" smtClean="0"/>
              <a:t>3</a:t>
            </a:r>
            <a:r>
              <a:rPr lang="en-US" sz="2400" i="1" dirty="0" smtClean="0"/>
              <a:t>/person/day</a:t>
            </a:r>
          </a:p>
          <a:p>
            <a:pPr lvl="2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lang="en-US" sz="2400" dirty="0" smtClean="0"/>
              <a:t>Capacity Breakdown by Source: </a:t>
            </a:r>
          </a:p>
          <a:p>
            <a:pPr lvl="3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en-US" sz="2400" dirty="0" smtClean="0"/>
              <a:t>Surface Water: (28%)</a:t>
            </a:r>
          </a:p>
          <a:p>
            <a:pPr lvl="3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en-US" sz="2400" dirty="0" smtClean="0"/>
              <a:t>Ground Water: (72%)</a:t>
            </a:r>
          </a:p>
          <a:p>
            <a:pPr lvl="3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endParaRPr lang="en-US" sz="2400" dirty="0" smtClean="0"/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DISTRIBUTION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28600" y="1600200"/>
            <a:ext cx="83820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Overview</a:t>
            </a:r>
            <a:r>
              <a:rPr kumimoji="0" lang="en-US" sz="29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System</a:t>
            </a:r>
            <a:endParaRPr kumimoji="0" lang="en-US" sz="2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2600" dirty="0" smtClean="0"/>
              <a:t>19,000 km of Pipe Network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2,375 Pump Stations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Current Challenges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600" dirty="0" smtClean="0"/>
              <a:t>Deteriorated Piping</a:t>
            </a:r>
            <a:endParaRPr lang="en-US" sz="2400" dirty="0" smtClean="0"/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600" dirty="0" smtClean="0"/>
              <a:t>Unreliable Pump Stations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Result: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400" b="1" dirty="0" smtClean="0"/>
              <a:t>Available Potable Water is Not Equal to Potable Water Demand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1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72&quot;/&gt;&lt;/object&gt;&lt;object type=&quot;3&quot; unique_id=&quot;10004&quot;&gt;&lt;property id=&quot;20148&quot; value=&quot;5&quot;/&gt;&lt;property id=&quot;20300&quot; value=&quot;Slide 2 - &amp;quot;OVERVIEW&amp;quot;&quot;/&gt;&lt;property id=&quot;20307&quot; value=&quot;373&quot;/&gt;&lt;/object&gt;&lt;object type=&quot;3&quot; unique_id=&quot;10005&quot;&gt;&lt;property id=&quot;20148&quot; value=&quot;5&quot;/&gt;&lt;property id=&quot;20300&quot; value=&quot;Slide 3 - &amp;quot;WATER SOURCES&amp;quot;&quot;/&gt;&lt;property id=&quot;20307&quot; value=&quot;374&quot;/&gt;&lt;/object&gt;&lt;object type=&quot;3&quot; unique_id=&quot;10006&quot;&gt;&lt;property id=&quot;20148&quot; value=&quot;5&quot;/&gt;&lt;property id=&quot;20300&quot; value=&quot;Slide 4 - &amp;quot;PRIORITY WATERSHEDS&amp;quot;&quot;/&gt;&lt;property id=&quot;20307&quot; value=&quot;375&quot;/&gt;&lt;/object&gt;&lt;object type=&quot;3&quot; unique_id=&quot;10007&quot;&gt;&lt;property id=&quot;20148&quot; value=&quot;5&quot;/&gt;&lt;property id=&quot;20300&quot; value=&quot;Slide 5 - &amp;quot;WATER TREATMENT INFRASTRUCTURE&amp;quot;&quot;/&gt;&lt;property id=&quot;20307&quot; value=&quot;376&quot;/&gt;&lt;/object&gt;&lt;object type=&quot;3&quot; unique_id=&quot;10008&quot;&gt;&lt;property id=&quot;20148&quot; value=&quot;5&quot;/&gt;&lt;property id=&quot;20300&quot; value=&quot;Slide 6 - &amp;quot;WATER TREATMENT PLANT ATLAS&amp;quot;&quot;/&gt;&lt;property id=&quot;20307&quot; value=&quot;377&quot;/&gt;&lt;/object&gt;&lt;object type=&quot;3&quot; unique_id=&quot;10009&quot;&gt;&lt;property id=&quot;20148&quot; value=&quot;5&quot;/&gt;&lt;property id=&quot;20300&quot; value=&quot;Slide 7 - &amp;quot;CHLORINATION STATION DENSITY&amp;quot;&quot;/&gt;&lt;property id=&quot;20307&quot; value=&quot;378&quot;/&gt;&lt;/object&gt;&lt;object type=&quot;3&quot; unique_id=&quot;10010&quot;&gt;&lt;property id=&quot;20148&quot; value=&quot;5&quot;/&gt;&lt;property id=&quot;20300&quot; value=&quot;Slide 8 - &amp;quot;WATER TREATMENT  DEMAND &amp;amp; CAPACITY&amp;quot;&quot;/&gt;&lt;property id=&quot;20307&quot; value=&quot;379&quot;/&gt;&lt;/object&gt;&lt;object type=&quot;3&quot; unique_id=&quot;10011&quot;&gt;&lt;property id=&quot;20148&quot; value=&quot;5&quot;/&gt;&lt;property id=&quot;20300&quot; value=&quot;Slide 9 - &amp;quot;WATER DISTRIBUTION&amp;quot;&quot;/&gt;&lt;property id=&quot;20307&quot; value=&quot;380&quot;/&gt;&lt;/object&gt;&lt;object type=&quot;3&quot; unique_id=&quot;10012&quot;&gt;&lt;property id=&quot;20148&quot; value=&quot;5&quot;/&gt;&lt;property id=&quot;20300&quot; value=&quot;Slide 10 - &amp;quot;HIGH PRIORITY IMPROVEMENTS&amp;quot;&quot;/&gt;&lt;property id=&quot;20307&quot; value=&quot;381&quot;/&gt;&lt;/object&gt;&lt;object type=&quot;3&quot; unique_id=&quot;10016&quot;&gt;&lt;property id=&quot;20148&quot; value=&quot;5&quot;/&gt;&lt;property id=&quot;20300&quot; value=&quot;Slide 11 - &amp;quot;COST ESTIMATE FOR DRINKING WATER SERVICE (CONTINUED)&amp;quot;&quot;/&gt;&lt;property id=&quot;20307&quot; value=&quot;384&quot;/&gt;&lt;/object&gt;&lt;object type=&quot;3&quot; unique_id=&quot;10017&quot;&gt;&lt;property id=&quot;20148&quot; value=&quot;5&quot;/&gt;&lt;property id=&quot;20300&quot; value=&quot;Slide 12 - &amp;quot;WASTEWATER TREATMENT OVERVIEW&amp;quot;&quot;/&gt;&lt;property id=&quot;20307&quot; value=&quot;316&quot;/&gt;&lt;/object&gt;&lt;object type=&quot;3&quot; unique_id=&quot;10018&quot;&gt;&lt;property id=&quot;20148&quot; value=&quot;5&quot;/&gt;&lt;property id=&quot;20300&quot; value=&quot;Slide 13 - &amp;quot;WASTEWATER TREATMENT PLANTS EXISTING PLANTS&amp;quot;&quot;/&gt;&lt;property id=&quot;20307&quot; value=&quot;313&quot;/&gt;&lt;/object&gt;&lt;object type=&quot;3&quot; unique_id=&quot;10019&quot;&gt;&lt;property id=&quot;20148&quot; value=&quot;5&quot;/&gt;&lt;property id=&quot;20300&quot; value=&quot;Slide 14 - &amp;quot;WASTEWATER TREATMENT PLANTS NEW PLANTS&amp;quot;&quot;/&gt;&lt;property id=&quot;20307&quot; value=&quot;334&quot;/&gt;&lt;/object&gt;&lt;object type=&quot;3&quot; unique_id=&quot;10021&quot;&gt;&lt;property id=&quot;20148&quot; value=&quot;5&quot;/&gt;&lt;property id=&quot;20300&quot; value=&quot;Slide 15 - &amp;quot;WASTEWATER TREATMENT PLANTS WITHIN CITY OF LA HABANA&amp;quot;&quot;/&gt;&lt;property id=&quot;20307&quot; value=&quot;319&quot;/&gt;&lt;/object&gt;&lt;object type=&quot;3&quot; unique_id=&quot;10022&quot;&gt;&lt;property id=&quot;20148&quot; value=&quot;5&quot;/&gt;&lt;property id=&quot;20300&quot; value=&quot;Slide 16 - &amp;quot;WASTEWATER TREATMENT PLANTS OUTSIDE CITY OF LA HABANA&amp;quot;&quot;/&gt;&lt;property id=&quot;20307&quot; value=&quot;318&quot;/&gt;&lt;/object&gt;&lt;object type=&quot;3&quot; unique_id=&quot;10023&quot;&gt;&lt;property id=&quot;20148&quot; value=&quot;5&quot;/&gt;&lt;property id=&quot;20300&quot; value=&quot;Slide 17 - &amp;quot;WASTEWATER TREATMENT  DEMAND &amp;amp; CAPACITY&amp;quot;&quot;/&gt;&lt;property id=&quot;20307&quot; value=&quot;326&quot;/&gt;&lt;/object&gt;&lt;object type=&quot;3&quot; unique_id=&quot;10024&quot;&gt;&lt;property id=&quot;20148&quot; value=&quot;5&quot;/&gt;&lt;property id=&quot;20300&quot; value=&quot;Slide 18 - &amp;quot;WASTEWATER TREATMENT  HIGH PRIORITY IMPROVEMENTS&amp;quot;&quot;/&gt;&lt;property id=&quot;20307&quot; value=&quot;325&quot;/&gt;&lt;/object&gt;&lt;object type=&quot;3&quot; unique_id=&quot;10025&quot;&gt;&lt;property id=&quot;20148&quot; value=&quot;5&quot;/&gt;&lt;property id=&quot;20300&quot; value=&quot;Slide 19 - &amp;quot;WASTEWATER COST ESTIMATES OVERALL&amp;quot;&quot;/&gt;&lt;property id=&quot;20307&quot; value=&quot;368&quot;/&gt;&lt;/object&gt;&lt;object type=&quot;3&quot; unique_id=&quot;10026&quot;&gt;&lt;property id=&quot;20148&quot; value=&quot;5&quot;/&gt;&lt;property id=&quot;20300&quot; value=&quot;Slide 21 - &amp;quot;CONCLUSION&amp;quot;&quot;/&gt;&lt;property id=&quot;20307&quot; value=&quot;367&quot;/&gt;&lt;/object&gt;&lt;object type=&quot;3&quot; unique_id=&quot;10027&quot;&gt;&lt;property id=&quot;20148&quot; value=&quot;5&quot;/&gt;&lt;property id=&quot;20300&quot; value=&quot;Slide 20 - &amp;quot;OVERALL COST OF IMPROVEMENTS&amp;quot;&quot;/&gt;&lt;property id=&quot;20307&quot; value=&quot;330&quot;/&gt;&lt;/object&gt;&lt;object type=&quot;3&quot; unique_id=&quot;10407&quot;&gt;&lt;property id=&quot;20148&quot; value=&quot;5&quot;/&gt;&lt;property id=&quot;20300&quot; value=&quot;Slide 22&quot;/&gt;&lt;property id=&quot;20307&quot; value=&quot;386&quot;/&gt;&lt;/object&gt;&lt;/object&gt;&lt;object type=&quot;8&quot; unique_id=&quot;1005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6057</TotalTime>
  <Words>977</Words>
  <Application>Microsoft Office PowerPoint</Application>
  <PresentationFormat>On-screen Show (4:3)</PresentationFormat>
  <Paragraphs>284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PowerPoint Presentation</vt:lpstr>
      <vt:lpstr>OVERVIEW</vt:lpstr>
      <vt:lpstr>WATER SOURCES</vt:lpstr>
      <vt:lpstr>PRIORITY WATERSHEDS</vt:lpstr>
      <vt:lpstr>WATER TREATMENT INFRASTRUCTURE</vt:lpstr>
      <vt:lpstr>WATER TREATMENT PLANT ATLAS</vt:lpstr>
      <vt:lpstr>CHLORINATION STATION DENSITY</vt:lpstr>
      <vt:lpstr>WATER TREATMENT  DEMAND &amp; CAPACITY</vt:lpstr>
      <vt:lpstr>WATER DISTRIBUTION</vt:lpstr>
      <vt:lpstr>HIGH PRIORITY IMPROVEMENTS</vt:lpstr>
      <vt:lpstr>COST ESTIMATE FOR DRINKING WATER SERVICE (CONTINUED)</vt:lpstr>
      <vt:lpstr>WASTEWATER TREATMENT OVERVIEW</vt:lpstr>
      <vt:lpstr>WASTEWATER TREATMENT PLANTS EXISTING PLANTS</vt:lpstr>
      <vt:lpstr>WASTEWATER TREATMENT PLANTS NEW PLANTS</vt:lpstr>
      <vt:lpstr>WASTEWATER TREATMENT PLANTS WITHIN CITY OF LA HABANA</vt:lpstr>
      <vt:lpstr>WASTEWATER TREATMENT PLANTS OUTSIDE CITY OF LA HABANA</vt:lpstr>
      <vt:lpstr>WASTEWATER TREATMENT  DEMAND &amp; CAPACITY</vt:lpstr>
      <vt:lpstr>WASTEWATER TREATMENT  HIGH PRIORITY IMPROVEMENTS</vt:lpstr>
      <vt:lpstr>WASTEWATER COST ESTIMATES OVERALL</vt:lpstr>
      <vt:lpstr>OVERALL COST OF IMPROVEMENTS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RAW WATER TRANSMISSION MAIN DESIGN</dc:title>
  <dc:creator>JC</dc:creator>
  <cp:lastModifiedBy>Pujals, Victor</cp:lastModifiedBy>
  <cp:revision>445</cp:revision>
  <dcterms:created xsi:type="dcterms:W3CDTF">2009-01-30T17:10:12Z</dcterms:created>
  <dcterms:modified xsi:type="dcterms:W3CDTF">2014-06-22T19:51:10Z</dcterms:modified>
</cp:coreProperties>
</file>